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571D-77F6-4FAB-85CF-713A02097FBA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F40F-CBDB-41C6-B3EA-EA6504C31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571D-77F6-4FAB-85CF-713A02097FBA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F40F-CBDB-41C6-B3EA-EA6504C31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571D-77F6-4FAB-85CF-713A02097FBA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F40F-CBDB-41C6-B3EA-EA6504C31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571D-77F6-4FAB-85CF-713A02097FBA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F40F-CBDB-41C6-B3EA-EA6504C31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571D-77F6-4FAB-85CF-713A02097FBA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F40F-CBDB-41C6-B3EA-EA6504C31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571D-77F6-4FAB-85CF-713A02097FBA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F40F-CBDB-41C6-B3EA-EA6504C31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571D-77F6-4FAB-85CF-713A02097FBA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F40F-CBDB-41C6-B3EA-EA6504C31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571D-77F6-4FAB-85CF-713A02097FBA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F40F-CBDB-41C6-B3EA-EA6504C31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571D-77F6-4FAB-85CF-713A02097FBA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F40F-CBDB-41C6-B3EA-EA6504C31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571D-77F6-4FAB-85CF-713A02097FBA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F40F-CBDB-41C6-B3EA-EA6504C31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571D-77F6-4FAB-85CF-713A02097FBA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F40F-CBDB-41C6-B3EA-EA6504C31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571D-77F6-4FAB-85CF-713A02097FBA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7F40F-CBDB-41C6-B3EA-EA6504C313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62200" y="838200"/>
            <a:ext cx="0" cy="495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" y="327660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814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619500" y="2362200"/>
            <a:ext cx="0" cy="91440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2"/>
          </p:cNvCxnSpPr>
          <p:nvPr/>
        </p:nvCxnSpPr>
        <p:spPr>
          <a:xfrm>
            <a:off x="2362200" y="2298700"/>
            <a:ext cx="1219200" cy="2540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7000" y="1600200"/>
            <a:ext cx="106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Cartesian</a:t>
            </a:r>
            <a:endParaRPr lang="en-US" u="sng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781800" y="838200"/>
            <a:ext cx="0" cy="495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00600" y="32766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044152" y="229150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781800" y="2362200"/>
            <a:ext cx="1257300" cy="91440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86600" y="1600200"/>
            <a:ext cx="106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Polar</a:t>
            </a:r>
            <a:endParaRPr lang="en-US" u="sng" dirty="0"/>
          </a:p>
        </p:txBody>
      </p:sp>
      <p:sp>
        <p:nvSpPr>
          <p:cNvPr id="30" name="Pie 29"/>
          <p:cNvSpPr/>
          <p:nvPr/>
        </p:nvSpPr>
        <p:spPr>
          <a:xfrm rot="5400000">
            <a:off x="5971911" y="2417434"/>
            <a:ext cx="1631711" cy="1726894"/>
          </a:xfrm>
          <a:prstGeom prst="pie">
            <a:avLst>
              <a:gd name="adj1" fmla="val 13986996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06298" y="2759725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Angle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 rot="19304426">
            <a:off x="6885797" y="2566705"/>
            <a:ext cx="7196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 smtClean="0">
                <a:solidFill>
                  <a:prstClr val="black"/>
                </a:solidFill>
              </a:rPr>
              <a:t>Distance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73277" y="282582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25827" y="19830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BobWarfield</dc:creator>
  <cp:lastModifiedBy>BobWarfield</cp:lastModifiedBy>
  <cp:revision>4</cp:revision>
  <dcterms:created xsi:type="dcterms:W3CDTF">2012-07-11T21:16:28Z</dcterms:created>
  <dcterms:modified xsi:type="dcterms:W3CDTF">2012-07-11T21:49:42Z</dcterms:modified>
</cp:coreProperties>
</file>