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5133-ABF6-4EED-ACC1-21BA52DCB81D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8F99-BF1C-4F49-A709-D025FE6B0C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90241" y="3939449"/>
            <a:ext cx="6147411" cy="16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ttp://www.aboutpumpsguide.com/images/submersible-sump-pump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9033" y="4097357"/>
            <a:ext cx="1295400" cy="1295400"/>
          </a:xfrm>
          <a:prstGeom prst="rect">
            <a:avLst/>
          </a:prstGeom>
          <a:noFill/>
        </p:spPr>
      </p:pic>
      <p:pic>
        <p:nvPicPr>
          <p:cNvPr id="11270" name="Picture 6" descr="http://www.waterfilters.net/assets/images/10-bigbl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3876" y="1963757"/>
            <a:ext cx="1162050" cy="1162050"/>
          </a:xfrm>
          <a:prstGeom prst="rect">
            <a:avLst/>
          </a:prstGeom>
          <a:noFill/>
        </p:spPr>
      </p:pic>
      <p:pic>
        <p:nvPicPr>
          <p:cNvPr id="11272" name="Picture 8" descr="http://www.gageitinc.com/images/3-5-p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972" y="1730561"/>
            <a:ext cx="495300" cy="495300"/>
          </a:xfrm>
          <a:prstGeom prst="rect">
            <a:avLst/>
          </a:prstGeom>
          <a:noFill/>
        </p:spPr>
      </p:pic>
      <p:pic>
        <p:nvPicPr>
          <p:cNvPr id="8" name="Picture 8" descr="http://www.gageitinc.com/images/3-5-p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3612" y="1725053"/>
            <a:ext cx="495300" cy="495300"/>
          </a:xfrm>
          <a:prstGeom prst="rect">
            <a:avLst/>
          </a:prstGeom>
          <a:noFill/>
        </p:spPr>
      </p:pic>
      <p:pic>
        <p:nvPicPr>
          <p:cNvPr id="11274" name="Picture 10" descr="http://www.cnsissupply.com/UploadFile/2009_6_14_24268_221455.jpg"/>
          <p:cNvPicPr>
            <a:picLocks noChangeAspect="1" noChangeArrowheads="1"/>
          </p:cNvPicPr>
          <p:nvPr/>
        </p:nvPicPr>
        <p:blipFill>
          <a:blip r:embed="rId5" cstate="print"/>
          <a:srcRect l="24401" t="24161" r="26797" b="22148"/>
          <a:stretch>
            <a:fillRect/>
          </a:stretch>
        </p:blipFill>
        <p:spPr bwMode="auto">
          <a:xfrm>
            <a:off x="5093560" y="1904081"/>
            <a:ext cx="609600" cy="435429"/>
          </a:xfrm>
          <a:prstGeom prst="rect">
            <a:avLst/>
          </a:prstGeom>
          <a:noFill/>
        </p:spPr>
      </p:pic>
      <p:pic>
        <p:nvPicPr>
          <p:cNvPr id="10" name="Picture 10" descr="http://www.cnsissupply.com/UploadFile/2009_6_14_24268_221455.jpg"/>
          <p:cNvPicPr>
            <a:picLocks noChangeAspect="1" noChangeArrowheads="1"/>
          </p:cNvPicPr>
          <p:nvPr/>
        </p:nvPicPr>
        <p:blipFill>
          <a:blip r:embed="rId5" cstate="print"/>
          <a:srcRect l="24401" t="24161" r="26797" b="22148"/>
          <a:stretch>
            <a:fillRect/>
          </a:stretch>
        </p:blipFill>
        <p:spPr bwMode="auto">
          <a:xfrm rot="5911865">
            <a:off x="6202313" y="2460768"/>
            <a:ext cx="609600" cy="435429"/>
          </a:xfrm>
          <a:prstGeom prst="rect">
            <a:avLst/>
          </a:prstGeom>
          <a:noFill/>
        </p:spPr>
      </p:pic>
      <p:sp>
        <p:nvSpPr>
          <p:cNvPr id="12" name="Down Arrow 11"/>
          <p:cNvSpPr/>
          <p:nvPr/>
        </p:nvSpPr>
        <p:spPr>
          <a:xfrm>
            <a:off x="6376960" y="2676185"/>
            <a:ext cx="117510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 descr="http://image.made-in-china.com/2f0j00GekEhJCKfDcb/Waterproof-Fountain-Solenoid-Valve-2W160-15WP-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02102" y="1806211"/>
            <a:ext cx="483327" cy="483327"/>
          </a:xfrm>
          <a:prstGeom prst="rect">
            <a:avLst/>
          </a:prstGeom>
          <a:noFill/>
        </p:spPr>
      </p:pic>
      <p:sp>
        <p:nvSpPr>
          <p:cNvPr id="14" name="Right Arrow 13"/>
          <p:cNvSpPr/>
          <p:nvPr/>
        </p:nvSpPr>
        <p:spPr>
          <a:xfrm rot="10800000">
            <a:off x="4731772" y="2142782"/>
            <a:ext cx="358048" cy="15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457037" y="2118912"/>
            <a:ext cx="275422" cy="15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/>
          <p:nvPr/>
        </p:nvSpPr>
        <p:spPr>
          <a:xfrm flipH="1">
            <a:off x="6648707" y="2131767"/>
            <a:ext cx="358046" cy="2974554"/>
          </a:xfrm>
          <a:prstGeom prst="bentArrow">
            <a:avLst>
              <a:gd name="adj1" fmla="val 25000"/>
              <a:gd name="adj2" fmla="val 20568"/>
              <a:gd name="adj3" fmla="val 25000"/>
              <a:gd name="adj4" fmla="val 6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6037272" y="2120750"/>
            <a:ext cx="727114" cy="1707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6298005" y="2221736"/>
            <a:ext cx="275422" cy="15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8" name="Picture 14" descr="http://image.made-in-china.com/2f0j00TBMQjgUtsocb/Mesh-Square-Waste-Bin-ZS-8023-.jpg"/>
          <p:cNvPicPr>
            <a:picLocks noChangeAspect="1" noChangeArrowheads="1"/>
          </p:cNvPicPr>
          <p:nvPr/>
        </p:nvPicPr>
        <p:blipFill>
          <a:blip r:embed="rId7" cstate="print"/>
          <a:srcRect l="19711" r="12941"/>
          <a:stretch>
            <a:fillRect/>
          </a:stretch>
        </p:blipFill>
        <p:spPr bwMode="auto">
          <a:xfrm>
            <a:off x="2214391" y="4219306"/>
            <a:ext cx="903384" cy="1261586"/>
          </a:xfrm>
          <a:prstGeom prst="rect">
            <a:avLst/>
          </a:prstGeom>
          <a:noFill/>
        </p:spPr>
      </p:pic>
      <p:sp>
        <p:nvSpPr>
          <p:cNvPr id="21" name="Down Arrow 20"/>
          <p:cNvSpPr/>
          <p:nvPr/>
        </p:nvSpPr>
        <p:spPr>
          <a:xfrm>
            <a:off x="2440236" y="3674124"/>
            <a:ext cx="429658" cy="776689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9" name="Picture 15" descr="E:\My WebSites\cnccookbook\img\OthersProjects\Machines\Coolant\spindle001-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12274" y="1943414"/>
            <a:ext cx="1808327" cy="134915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 rot="10800000">
            <a:off x="3415228" y="2135437"/>
            <a:ext cx="672029" cy="15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00409" y="3338111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Coolant Return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50396" y="4577509"/>
            <a:ext cx="18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Coolant Reservoir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39788" y="2644049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Bypass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BobWarfield</dc:creator>
  <cp:lastModifiedBy>BobWarfield</cp:lastModifiedBy>
  <cp:revision>3</cp:revision>
  <dcterms:created xsi:type="dcterms:W3CDTF">2012-07-26T18:14:38Z</dcterms:created>
  <dcterms:modified xsi:type="dcterms:W3CDTF">2012-07-26T18:44:47Z</dcterms:modified>
</cp:coreProperties>
</file>