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5"/>
    <p:sldMasterId id="2147483692" r:id="rId6"/>
    <p:sldMasterId id="2147483707" r:id="rId7"/>
    <p:sldMasterId id="2147483755" r:id="rId8"/>
    <p:sldMasterId id="2147483805" r:id="rId9"/>
    <p:sldMasterId id="2147483833" r:id="rId10"/>
    <p:sldMasterId id="2147483923" r:id="rId11"/>
    <p:sldMasterId id="2147483938" r:id="rId12"/>
  </p:sldMasterIdLst>
  <p:notesMasterIdLst>
    <p:notesMasterId r:id="rId24"/>
  </p:notesMasterIdLst>
  <p:handoutMasterIdLst>
    <p:handoutMasterId r:id="rId25"/>
  </p:handoutMasterIdLst>
  <p:sldIdLst>
    <p:sldId id="501" r:id="rId13"/>
    <p:sldId id="514" r:id="rId14"/>
    <p:sldId id="531" r:id="rId15"/>
    <p:sldId id="530" r:id="rId16"/>
    <p:sldId id="532" r:id="rId17"/>
    <p:sldId id="533" r:id="rId18"/>
    <p:sldId id="612" r:id="rId19"/>
    <p:sldId id="534" r:id="rId20"/>
    <p:sldId id="541" r:id="rId21"/>
    <p:sldId id="529" r:id="rId22"/>
    <p:sldId id="486" r:id="rId23"/>
  </p:sldIdLst>
  <p:sldSz cx="12192000" cy="6858000"/>
  <p:notesSz cx="6811963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de Kinoshita" initials="HK" lastIdx="4" clrIdx="0"/>
  <p:cmAuthor id="1" name="Hao2 Wu" initials="HW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F9900"/>
    <a:srgbClr val="00CC00"/>
    <a:srgbClr val="FFC9C9"/>
    <a:srgbClr val="FF0000"/>
    <a:srgbClr val="FFFF57"/>
    <a:srgbClr val="00B0F0"/>
    <a:srgbClr val="FDEDF6"/>
    <a:srgbClr val="FFF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76" autoAdjust="0"/>
    <p:restoredTop sz="86387" autoAdjust="0"/>
  </p:normalViewPr>
  <p:slideViewPr>
    <p:cSldViewPr snapToGrid="0">
      <p:cViewPr varScale="1">
        <p:scale>
          <a:sx n="62" d="100"/>
          <a:sy n="62" d="100"/>
        </p:scale>
        <p:origin x="903" y="39"/>
      </p:cViewPr>
      <p:guideLst>
        <p:guide pos="360"/>
        <p:guide orient="horz" pos="2160"/>
      </p:guideLst>
    </p:cSldViewPr>
  </p:slideViewPr>
  <p:outlineViewPr>
    <p:cViewPr>
      <p:scale>
        <a:sx n="33" d="100"/>
        <a:sy n="33" d="100"/>
      </p:scale>
      <p:origin x="0" y="-4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816" y="-84"/>
      </p:cViewPr>
      <p:guideLst>
        <p:guide orient="horz" pos="3133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l">
              <a:defRPr sz="1200"/>
            </a:lvl1pPr>
          </a:lstStyle>
          <a:p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7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r">
              <a:defRPr sz="1200"/>
            </a:lvl1pPr>
          </a:lstStyle>
          <a:p>
            <a:fld id="{19A42DBE-9A40-44C2-85E2-CEF4A643DC9B}" type="datetimeFigureOut">
              <a:rPr lang="en-US" sz="800">
                <a:solidFill>
                  <a:schemeClr val="accent5"/>
                </a:solidFill>
              </a:rPr>
              <a:pPr/>
              <a:t>12/16/2020</a:t>
            </a:fld>
            <a:endParaRPr lang="en-US" sz="80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6678"/>
            <a:ext cx="2951851" cy="499011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l">
              <a:defRPr sz="1200"/>
            </a:lvl1pPr>
          </a:lstStyle>
          <a:p>
            <a:endParaRPr lang="en-US" sz="1100">
              <a:solidFill>
                <a:schemeClr val="accent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36541" y="8115809"/>
            <a:ext cx="373846" cy="13308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36541" y="9446677"/>
            <a:ext cx="373846" cy="296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4" tIns="47022" rIns="94044" bIns="47022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36541" y="9244659"/>
            <a:ext cx="373846" cy="43943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ctr"/>
            <a:fld id="{8DDAB1B0-62E0-495F-BA6F-EBA55831B881}" type="slidenum">
              <a:rPr lang="en-US" sz="1100">
                <a:solidFill>
                  <a:schemeClr val="bg1"/>
                </a:solidFill>
              </a:rPr>
              <a:pPr algn="ctr"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93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7" y="1"/>
            <a:ext cx="2951851" cy="499012"/>
          </a:xfrm>
          <a:prstGeom prst="rect">
            <a:avLst/>
          </a:prstGeom>
        </p:spPr>
        <p:txBody>
          <a:bodyPr vert="horz" lIns="94044" tIns="47022" rIns="94044" bIns="47022" rtlCol="0"/>
          <a:lstStyle>
            <a:lvl1pPr algn="r">
              <a:defRPr sz="1000">
                <a:solidFill>
                  <a:schemeClr val="accent5"/>
                </a:solidFill>
              </a:defRPr>
            </a:lvl1pPr>
          </a:lstStyle>
          <a:p>
            <a:fld id="{1F76B152-1ECA-402E-91CD-B4EAAE3B91C2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5975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vert="horz" lIns="94044" tIns="47022" rIns="94044" bIns="4702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6364"/>
            <a:ext cx="5449570" cy="3916115"/>
          </a:xfrm>
          <a:prstGeom prst="rect">
            <a:avLst/>
          </a:prstGeom>
        </p:spPr>
        <p:txBody>
          <a:bodyPr vert="horz" lIns="94044" tIns="47022" rIns="94044" bIns="4702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6678"/>
            <a:ext cx="2951851" cy="499011"/>
          </a:xfrm>
          <a:prstGeom prst="rect">
            <a:avLst/>
          </a:prstGeom>
        </p:spPr>
        <p:txBody>
          <a:bodyPr vert="horz" lIns="94044" tIns="47022" rIns="94044" bIns="47022" rtlCol="0" anchor="b"/>
          <a:lstStyle>
            <a:lvl1pPr algn="l">
              <a:defRPr sz="900"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6438907" y="8115809"/>
            <a:ext cx="373846" cy="13308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8907" y="9446677"/>
            <a:ext cx="373846" cy="296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44" tIns="47022" rIns="94044" bIns="47022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36541" y="9163506"/>
            <a:ext cx="373846" cy="49901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B4F12C0E-25FE-46A6-97F3-45A20C972E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Clr>
        <a:schemeClr val="accent1"/>
      </a:buClr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403225" indent="-171450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71500" indent="-111125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accent5"/>
        </a:solidFill>
        <a:latin typeface="+mn-lt"/>
        <a:ea typeface="+mn-ea"/>
        <a:cs typeface="+mn-cs"/>
      </a:defRPr>
    </a:lvl4pPr>
    <a:lvl5pPr marL="860425" indent="-114300" algn="l" defTabSz="914400" rtl="0" eaLnBrk="1" latinLnBrk="0" hangingPunct="1">
      <a:buFont typeface="Arial" panose="020B0604020202020204" pitchFamily="34" charset="0"/>
      <a:buChar char="•"/>
      <a:tabLst>
        <a:tab pos="1203325" algn="l"/>
      </a:tabLst>
      <a:defRPr sz="1000" kern="1200">
        <a:solidFill>
          <a:schemeClr val="accent5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12C0E-25FE-46A6-97F3-45A20C972E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.jpe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jpe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96.jpe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2.jpe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11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21" Type="http://schemas.openxmlformats.org/officeDocument/2006/relationships/image" Target="../media/image41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119.jpeg"/><Relationship Id="rId16" Type="http://schemas.openxmlformats.org/officeDocument/2006/relationships/image" Target="../media/image120.png"/><Relationship Id="rId20" Type="http://schemas.openxmlformats.org/officeDocument/2006/relationships/image" Target="../media/image6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2.png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jpe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jpe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22.png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88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41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3.jpeg"/><Relationship Id="rId16" Type="http://schemas.openxmlformats.org/officeDocument/2006/relationships/image" Target="../media/image91.png"/><Relationship Id="rId20" Type="http://schemas.openxmlformats.org/officeDocument/2006/relationships/image" Target="../media/image94.pn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90.png"/><Relationship Id="rId10" Type="http://schemas.openxmlformats.org/officeDocument/2006/relationships/image" Target="../media/image73.png"/><Relationship Id="rId19" Type="http://schemas.openxmlformats.org/officeDocument/2006/relationships/image" Target="../media/image9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24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3.emf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3.emf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5.jpeg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861806" cy="184666"/>
          </a:xfrm>
        </p:spPr>
        <p:txBody>
          <a:bodyPr lIns="0"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  Bob Xie</a:t>
            </a: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DFF99A-19F6-4F96-A216-6CD934D68E7A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41621"/>
      </p:ext>
    </p:extLst>
  </p:cSld>
  <p:clrMapOvr>
    <a:masterClrMapping/>
  </p:clrMapOvr>
  <p:transition spd="med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0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48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47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0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0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2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4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2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88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88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4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7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65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1" y="408756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7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0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61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8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4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027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2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1810"/>
      </p:ext>
    </p:extLst>
  </p:cSld>
  <p:clrMapOvr>
    <a:masterClrMapping/>
  </p:clrMapOvr>
  <p:transition spd="med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8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389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1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2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85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6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" y="352580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33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2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6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49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4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15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88" y="55627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35048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758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88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13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31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8" y="1260536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47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36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657477"/>
      </p:ext>
    </p:extLst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6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1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3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2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6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2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0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2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72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5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5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7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9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7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13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13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92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24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90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6" y="4087610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99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64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06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8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458564"/>
            <a:ext cx="3319374" cy="184666"/>
          </a:xfrm>
        </p:spPr>
        <p:txBody>
          <a:bodyPr/>
          <a:lstStyle>
            <a:lvl1pPr>
              <a:defRPr sz="1200" cap="none"/>
            </a:lvl1pPr>
          </a:lstStyle>
          <a:p>
            <a:r>
              <a:rPr lang="en-US" dirty="0">
                <a:solidFill>
                  <a:srgbClr val="939598"/>
                </a:solidFill>
                <a:cs typeface="Arial" pitchFamily="34" charset="0"/>
              </a:rPr>
              <a:t>2015 Lenovo Confidential. All rights reserved. 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97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9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32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3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8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6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72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9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12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0" y="3525855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5409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7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10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42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96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40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13" y="556321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813" y="6458564"/>
            <a:ext cx="3967243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303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7951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1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13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9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7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HelveticaNeueLT Std" panose="020B0604020202020204" pitchFamily="34" charset="0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HelveticaNeueLT Std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HelveticaNeueLT Std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HelveticaNeueLT Std" panose="020B0604020202020204" pitchFamily="34" charset="0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81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69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68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21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91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703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91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703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809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809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84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516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86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22" y="4087602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59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2" y="6458564"/>
            <a:ext cx="321457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015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8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4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20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92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2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09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653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92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64"/>
            <a:ext cx="4423766" cy="392167"/>
          </a:xfrm>
          <a:prstGeom prst="rect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27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604"/>
            <a:ext cx="4423766" cy="392167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6" y="3525847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1419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813" y="6458564"/>
            <a:ext cx="3119297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68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73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402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34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88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7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36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809" y="556313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4698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33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7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809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34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0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3" y="6397061"/>
            <a:ext cx="2413972" cy="30777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3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27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3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1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93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74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6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548782" y="6458564"/>
            <a:ext cx="3328902" cy="184666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549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TextBox slide number"/>
          <p:cNvSpPr txBox="1"/>
          <p:nvPr userDrawn="1"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0CFC9D2-48D2-445C-9F62-214D515FDECE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9697717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03347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"/>
          <p:cNvGrpSpPr/>
          <p:nvPr userDrawn="1"/>
        </p:nvGrpSpPr>
        <p:grpSpPr bwMode="gray">
          <a:xfrm>
            <a:off x="182866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4" name="Freeform 9"/>
            <p:cNvSpPr>
              <a:spLocks/>
            </p:cNvSpPr>
            <p:nvPr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8987">
                <a:defRPr/>
              </a:pPr>
              <a:endParaRPr lang="en-US" sz="24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" name="Rounded Rectangle 7"/>
            <p:cNvSpPr/>
            <p:nvPr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6" name="Rectangle 1"/>
          <p:cNvSpPr/>
          <p:nvPr userDrawn="1"/>
        </p:nvSpPr>
        <p:spPr>
          <a:xfrm>
            <a:off x="23" y="1588"/>
            <a:ext cx="12192000" cy="685641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7" name="Group 8"/>
          <p:cNvGrpSpPr>
            <a:grpSpLocks/>
          </p:cNvGrpSpPr>
          <p:nvPr userDrawn="1"/>
        </p:nvGrpSpPr>
        <p:grpSpPr bwMode="auto">
          <a:xfrm>
            <a:off x="5854660" y="1260520"/>
            <a:ext cx="485902" cy="485775"/>
            <a:chOff x="5853433" y="734066"/>
            <a:chExt cx="485134" cy="485134"/>
          </a:xfrm>
        </p:grpSpPr>
        <p:sp>
          <p:nvSpPr>
            <p:cNvPr id="8" name="Oval 9"/>
            <p:cNvSpPr/>
            <p:nvPr userDrawn="1"/>
          </p:nvSpPr>
          <p:spPr bwMode="gray">
            <a:xfrm>
              <a:off x="5886726" y="767360"/>
              <a:ext cx="418547" cy="420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ja-JP" sz="24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147483646 w 412"/>
                <a:gd name="T1" fmla="*/ 0 h 412"/>
                <a:gd name="T2" fmla="*/ 0 w 412"/>
                <a:gd name="T3" fmla="*/ 2147483646 h 412"/>
                <a:gd name="T4" fmla="*/ 2147483646 w 412"/>
                <a:gd name="T5" fmla="*/ 2147483646 h 412"/>
                <a:gd name="T6" fmla="*/ 2147483646 w 412"/>
                <a:gd name="T7" fmla="*/ 2147483646 h 412"/>
                <a:gd name="T8" fmla="*/ 2147483646 w 412"/>
                <a:gd name="T9" fmla="*/ 0 h 412"/>
                <a:gd name="T10" fmla="*/ 2147483646 w 412"/>
                <a:gd name="T11" fmla="*/ 2147483646 h 412"/>
                <a:gd name="T12" fmla="*/ 2147483646 w 412"/>
                <a:gd name="T13" fmla="*/ 2147483646 h 412"/>
                <a:gd name="T14" fmla="*/ 2147483646 w 412"/>
                <a:gd name="T15" fmla="*/ 2147483646 h 412"/>
                <a:gd name="T16" fmla="*/ 2147483646 w 412"/>
                <a:gd name="T17" fmla="*/ 2147483646 h 412"/>
                <a:gd name="T18" fmla="*/ 2147483646 w 412"/>
                <a:gd name="T19" fmla="*/ 2147483646 h 412"/>
                <a:gd name="T20" fmla="*/ 2147483646 w 412"/>
                <a:gd name="T21" fmla="*/ 2147483646 h 412"/>
                <a:gd name="T22" fmla="*/ 2147483646 w 412"/>
                <a:gd name="T23" fmla="*/ 2147483646 h 412"/>
                <a:gd name="T24" fmla="*/ 2147483646 w 412"/>
                <a:gd name="T25" fmla="*/ 2147483646 h 412"/>
                <a:gd name="T26" fmla="*/ 2147483646 w 412"/>
                <a:gd name="T27" fmla="*/ 2147483646 h 412"/>
                <a:gd name="T28" fmla="*/ 2147483646 w 412"/>
                <a:gd name="T29" fmla="*/ 2147483646 h 412"/>
                <a:gd name="T30" fmla="*/ 2147483646 w 412"/>
                <a:gd name="T31" fmla="*/ 2147483646 h 412"/>
                <a:gd name="T32" fmla="*/ 2147483646 w 412"/>
                <a:gd name="T33" fmla="*/ 2147483646 h 412"/>
                <a:gd name="T34" fmla="*/ 2147483646 w 412"/>
                <a:gd name="T35" fmla="*/ 2147483646 h 412"/>
                <a:gd name="T36" fmla="*/ 2147483646 w 412"/>
                <a:gd name="T37" fmla="*/ 2147483646 h 412"/>
                <a:gd name="T38" fmla="*/ 2147483646 w 412"/>
                <a:gd name="T39" fmla="*/ 2147483646 h 412"/>
                <a:gd name="T40" fmla="*/ 2147483646 w 412"/>
                <a:gd name="T41" fmla="*/ 2147483646 h 412"/>
                <a:gd name="T42" fmla="*/ 2147483646 w 412"/>
                <a:gd name="T43" fmla="*/ 2147483646 h 412"/>
                <a:gd name="T44" fmla="*/ 2147483646 w 412"/>
                <a:gd name="T45" fmla="*/ 2147483646 h 412"/>
                <a:gd name="T46" fmla="*/ 2147483646 w 412"/>
                <a:gd name="T47" fmla="*/ 2147483646 h 412"/>
                <a:gd name="T48" fmla="*/ 2147483646 w 412"/>
                <a:gd name="T49" fmla="*/ 2147483646 h 412"/>
                <a:gd name="T50" fmla="*/ 2147483646 w 412"/>
                <a:gd name="T51" fmla="*/ 2147483646 h 412"/>
                <a:gd name="T52" fmla="*/ 2147483646 w 412"/>
                <a:gd name="T53" fmla="*/ 2147483646 h 412"/>
                <a:gd name="T54" fmla="*/ 2147483646 w 412"/>
                <a:gd name="T55" fmla="*/ 2147483646 h 412"/>
                <a:gd name="T56" fmla="*/ 2147483646 w 412"/>
                <a:gd name="T57" fmla="*/ 2147483646 h 412"/>
                <a:gd name="T58" fmla="*/ 2147483646 w 412"/>
                <a:gd name="T59" fmla="*/ 2147483646 h 412"/>
                <a:gd name="T60" fmla="*/ 2147483646 w 412"/>
                <a:gd name="T61" fmla="*/ 2147483646 h 412"/>
                <a:gd name="T62" fmla="*/ 2147483646 w 412"/>
                <a:gd name="T63" fmla="*/ 2147483646 h 4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2400">
                <a:solidFill>
                  <a:srgbClr val="000000"/>
                </a:solidFill>
                <a:cs typeface="Arial" charset="0"/>
              </a:endParaRPr>
            </a:p>
          </p:txBody>
        </p:sp>
      </p:grpSp>
      <p:cxnSp>
        <p:nvCxnSpPr>
          <p:cNvPr id="10" name="Straight Connector 11"/>
          <p:cNvCxnSpPr/>
          <p:nvPr userDrawn="1"/>
        </p:nvCxnSpPr>
        <p:spPr>
          <a:xfrm>
            <a:off x="2796339" y="4437063"/>
            <a:ext cx="660254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2"/>
          <p:cNvGrpSpPr>
            <a:grpSpLocks/>
          </p:cNvGrpSpPr>
          <p:nvPr userDrawn="1"/>
        </p:nvGrpSpPr>
        <p:grpSpPr bwMode="auto">
          <a:xfrm>
            <a:off x="3620443" y="4738688"/>
            <a:ext cx="4954290" cy="284162"/>
            <a:chOff x="587076" y="4891945"/>
            <a:chExt cx="6379553" cy="365760"/>
          </a:xfrm>
        </p:grpSpPr>
        <p:pic>
          <p:nvPicPr>
            <p:cNvPr id="12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175"/>
            <p:cNvGrpSpPr>
              <a:grpSpLocks/>
            </p:cNvGrpSpPr>
            <p:nvPr userDrawn="1"/>
          </p:nvGrpSpPr>
          <p:grpSpPr bwMode="auto"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4" name="Oval 45"/>
              <p:cNvSpPr/>
              <p:nvPr userDrawn="1"/>
            </p:nvSpPr>
            <p:spPr>
              <a:xfrm>
                <a:off x="2025306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5" name="Picture 46"/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8814" y="5509256"/>
                <a:ext cx="122464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3" name="Group 178"/>
            <p:cNvGrpSpPr>
              <a:grpSpLocks/>
            </p:cNvGrpSpPr>
            <p:nvPr userDrawn="1"/>
          </p:nvGrpSpPr>
          <p:grpSpPr bwMode="auto"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2" name="Oval 43"/>
              <p:cNvSpPr/>
              <p:nvPr userDrawn="1"/>
            </p:nvSpPr>
            <p:spPr>
              <a:xfrm>
                <a:off x="3094698" y="5467462"/>
                <a:ext cx="310798" cy="31059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3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" name="Group 181"/>
            <p:cNvGrpSpPr>
              <a:grpSpLocks/>
            </p:cNvGrpSpPr>
            <p:nvPr userDrawn="1"/>
          </p:nvGrpSpPr>
          <p:grpSpPr bwMode="auto"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0" name="Oval 41"/>
              <p:cNvSpPr/>
              <p:nvPr userDrawn="1"/>
            </p:nvSpPr>
            <p:spPr>
              <a:xfrm>
                <a:off x="953868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41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" name="Group 255"/>
            <p:cNvGrpSpPr>
              <a:grpSpLocks/>
            </p:cNvGrpSpPr>
            <p:nvPr userDrawn="1"/>
          </p:nvGrpSpPr>
          <p:grpSpPr bwMode="auto"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38" name="Oval 39"/>
              <p:cNvSpPr/>
              <p:nvPr userDrawn="1"/>
            </p:nvSpPr>
            <p:spPr>
              <a:xfrm>
                <a:off x="2381089" y="5467461"/>
                <a:ext cx="310799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9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8"/>
            <p:cNvGrpSpPr>
              <a:grpSpLocks/>
            </p:cNvGrpSpPr>
            <p:nvPr userDrawn="1"/>
          </p:nvGrpSpPr>
          <p:grpSpPr bwMode="auto"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6" name="Oval 37"/>
              <p:cNvSpPr/>
              <p:nvPr userDrawn="1"/>
            </p:nvSpPr>
            <p:spPr>
              <a:xfrm>
                <a:off x="5235529" y="5467462"/>
                <a:ext cx="310798" cy="31059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7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1"/>
            <p:cNvGrpSpPr>
              <a:grpSpLocks/>
            </p:cNvGrpSpPr>
            <p:nvPr userDrawn="1"/>
          </p:nvGrpSpPr>
          <p:grpSpPr bwMode="auto"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4" name="Oval 35"/>
              <p:cNvSpPr/>
              <p:nvPr userDrawn="1"/>
            </p:nvSpPr>
            <p:spPr>
              <a:xfrm>
                <a:off x="4523964" y="5467462"/>
                <a:ext cx="310798" cy="31059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5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Group 264"/>
            <p:cNvGrpSpPr>
              <a:grpSpLocks/>
            </p:cNvGrpSpPr>
            <p:nvPr userDrawn="1"/>
          </p:nvGrpSpPr>
          <p:grpSpPr bwMode="auto"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2" name="Oval 33"/>
              <p:cNvSpPr/>
              <p:nvPr userDrawn="1"/>
            </p:nvSpPr>
            <p:spPr>
              <a:xfrm>
                <a:off x="4879747" y="5467462"/>
                <a:ext cx="310798" cy="3105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3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Group 267"/>
            <p:cNvGrpSpPr>
              <a:grpSpLocks/>
            </p:cNvGrpSpPr>
            <p:nvPr userDrawn="1"/>
          </p:nvGrpSpPr>
          <p:grpSpPr bwMode="auto"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0" name="Oval 31"/>
              <p:cNvSpPr/>
              <p:nvPr userDrawn="1"/>
            </p:nvSpPr>
            <p:spPr>
              <a:xfrm>
                <a:off x="5949140" y="5467462"/>
                <a:ext cx="310798" cy="31059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defTabSz="121761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ja-JP" sz="2400">
                  <a:solidFill>
                    <a:srgbClr val="FFFFFF"/>
                  </a:solidFill>
                  <a:cs typeface="Arial" charset="0"/>
                </a:endParaRPr>
              </a:p>
            </p:txBody>
          </p:sp>
          <p:pic>
            <p:nvPicPr>
              <p:cNvPr id="31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6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0" y="2009820"/>
            <a:ext cx="69741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692" y="2251075"/>
            <a:ext cx="803484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91293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048256"/>
            <a:ext cx="8725648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8987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783" y="4059936"/>
            <a:ext cx="871650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783" y="4800600"/>
            <a:ext cx="641161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9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6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4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0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07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3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67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55" y="5468108"/>
            <a:ext cx="311967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5125" y="5468108"/>
            <a:ext cx="310977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5585" y="5468108"/>
            <a:ext cx="310977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675" y="5468108"/>
            <a:ext cx="310977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6454" y="5442941"/>
            <a:ext cx="365855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7507" y="5468108"/>
            <a:ext cx="310977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4515" y="5468108"/>
            <a:ext cx="310977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81005" y="5468108"/>
            <a:ext cx="310977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51477" y="5468108"/>
            <a:ext cx="310977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7689" y="3464892"/>
            <a:ext cx="1200857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60674" y="4770463"/>
            <a:ext cx="168954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313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787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7689" y="4664439"/>
            <a:ext cx="1200857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0 w 1200544"/>
                <a:gd name="connsiteY2" fmla="*/ 106726 h 106726"/>
                <a:gd name="connsiteX3" fmla="*/ 0 w 1200544"/>
                <a:gd name="connsiteY3" fmla="*/ 0 h 106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795" y="4557713"/>
            <a:ext cx="1097969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795" y="4664439"/>
            <a:ext cx="1042180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3587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56"/>
            <a:ext cx="12195176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92127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783" y="6473952"/>
            <a:ext cx="386180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5252" y="1709928"/>
            <a:ext cx="9585408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section header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524" y="0"/>
            <a:ext cx="12192127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5252" y="4589488"/>
            <a:ext cx="958515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221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772" y="6329604"/>
            <a:ext cx="118903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2308" y="4087574"/>
            <a:ext cx="347680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9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1107626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17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77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31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607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85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897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256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591056"/>
            <a:ext cx="11076268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930" y="914400"/>
            <a:ext cx="11076268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929" y="1591056"/>
            <a:ext cx="11067122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4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5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95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5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6038290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783" y="1179577"/>
            <a:ext cx="6038290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7078" y="0"/>
            <a:ext cx="53549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7775" y="6330336"/>
            <a:ext cx="4423766" cy="392167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11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solidFill>
                  <a:prstClr val="white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9130" y="151576"/>
            <a:ext cx="4423766" cy="392167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2" y="3525819"/>
            <a:ext cx="7886069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8852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659" y="993484"/>
            <a:ext cx="8537884" cy="4341742"/>
            <a:chOff x="1828170" y="1258957"/>
            <a:chExt cx="8535661" cy="4341742"/>
          </a:xfrm>
        </p:grpSpPr>
        <p:sp>
          <p:nvSpPr>
            <p:cNvPr id="9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3195" y="1276374"/>
            <a:ext cx="8108786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8" y="6013506"/>
            <a:ext cx="1006102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3195" y="5555972"/>
            <a:ext cx="8108786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2236" y="4633160"/>
            <a:ext cx="590704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4958" y="734066"/>
            <a:ext cx="485260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Oval 47"/>
          <p:cNvSpPr/>
          <p:nvPr userDrawn="1"/>
        </p:nvSpPr>
        <p:spPr>
          <a:xfrm>
            <a:off x="5932562" y="0"/>
            <a:ext cx="6262614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783" y="6473952"/>
            <a:ext cx="2413972" cy="153888"/>
          </a:xfrm>
        </p:spPr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2622" y="840981"/>
            <a:ext cx="4816540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90157" y="6341251"/>
            <a:ext cx="441770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6" name="Freeform 33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7" name="Freeform 34"/>
            <p:cNvSpPr>
              <a:spLocks/>
            </p:cNvSpPr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3222" y="961121"/>
            <a:ext cx="4557645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3811" y="1908190"/>
            <a:ext cx="4554898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795" y="556285"/>
            <a:ext cx="6049951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3811" y="2020824"/>
            <a:ext cx="4554898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438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813" y="117957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4692" y="1188767"/>
            <a:ext cx="5380359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78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6557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80"/>
            <a:ext cx="11076269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3" y="4639112"/>
            <a:ext cx="12192000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795" y="1179576"/>
            <a:ext cx="11076269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420" y="423411"/>
            <a:ext cx="200639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8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659" y="1519963"/>
            <a:ext cx="8537884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>
              <a:spLocks/>
            </p:cNvSpPr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987"/>
              <a:endParaRPr 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13" y="893"/>
            <a:ext cx="12192000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4958" y="1260545"/>
            <a:ext cx="485260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18987"/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987"/>
              <a:endParaRPr 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6589" y="4437853"/>
            <a:ext cx="660202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20867" y="4738254"/>
            <a:ext cx="495346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218987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879" y="2009776"/>
            <a:ext cx="6973443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6744" y="3056012"/>
            <a:ext cx="2412866" cy="8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 rot="21365145">
            <a:off x="8003084" y="1892325"/>
            <a:ext cx="4288955" cy="258286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0 w 5434373"/>
              <a:gd name="connsiteY0" fmla="*/ 28971 h 1011057"/>
              <a:gd name="connsiteX1" fmla="*/ 5434373 w 5434373"/>
              <a:gd name="connsiteY1" fmla="*/ 0 h 1011057"/>
              <a:gd name="connsiteX2" fmla="*/ 3575489 w 5434373"/>
              <a:gd name="connsiteY2" fmla="*/ 1011057 h 1011057"/>
              <a:gd name="connsiteX3" fmla="*/ 0 w 5434373"/>
              <a:gd name="connsiteY3" fmla="*/ 1008255 h 1011057"/>
              <a:gd name="connsiteX4" fmla="*/ 0 w 5434373"/>
              <a:gd name="connsiteY4" fmla="*/ 28971 h 1011057"/>
              <a:gd name="connsiteX0" fmla="*/ 0 w 3710877"/>
              <a:gd name="connsiteY0" fmla="*/ 21612 h 1003698"/>
              <a:gd name="connsiteX1" fmla="*/ 3710878 w 3710877"/>
              <a:gd name="connsiteY1" fmla="*/ 0 h 1003698"/>
              <a:gd name="connsiteX2" fmla="*/ 3575489 w 3710877"/>
              <a:gd name="connsiteY2" fmla="*/ 1003698 h 1003698"/>
              <a:gd name="connsiteX3" fmla="*/ 0 w 3710877"/>
              <a:gd name="connsiteY3" fmla="*/ 1000896 h 1003698"/>
              <a:gd name="connsiteX4" fmla="*/ 0 w 3710877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0878"/>
              <a:gd name="connsiteY0" fmla="*/ 21612 h 1003698"/>
              <a:gd name="connsiteX1" fmla="*/ 3710878 w 3710878"/>
              <a:gd name="connsiteY1" fmla="*/ 0 h 1003698"/>
              <a:gd name="connsiteX2" fmla="*/ 3575489 w 3710878"/>
              <a:gd name="connsiteY2" fmla="*/ 1003698 h 1003698"/>
              <a:gd name="connsiteX3" fmla="*/ 0 w 3710878"/>
              <a:gd name="connsiteY3" fmla="*/ 1000896 h 1003698"/>
              <a:gd name="connsiteX4" fmla="*/ 0 w 3710878"/>
              <a:gd name="connsiteY4" fmla="*/ 21612 h 1003698"/>
              <a:gd name="connsiteX0" fmla="*/ 0 w 3719612"/>
              <a:gd name="connsiteY0" fmla="*/ 6729 h 988815"/>
              <a:gd name="connsiteX1" fmla="*/ 3719612 w 3719612"/>
              <a:gd name="connsiteY1" fmla="*/ 0 h 988815"/>
              <a:gd name="connsiteX2" fmla="*/ 3575489 w 3719612"/>
              <a:gd name="connsiteY2" fmla="*/ 988815 h 988815"/>
              <a:gd name="connsiteX3" fmla="*/ 0 w 3719612"/>
              <a:gd name="connsiteY3" fmla="*/ 986013 h 988815"/>
              <a:gd name="connsiteX4" fmla="*/ 0 w 3719612"/>
              <a:gd name="connsiteY4" fmla="*/ 6729 h 988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9612" h="988815">
                <a:moveTo>
                  <a:pt x="0" y="6729"/>
                </a:moveTo>
                <a:lnTo>
                  <a:pt x="3719612" y="0"/>
                </a:lnTo>
                <a:cubicBezTo>
                  <a:pt x="3686881" y="338931"/>
                  <a:pt x="3631493" y="650689"/>
                  <a:pt x="3575489" y="988815"/>
                </a:cubicBezTo>
                <a:lnTo>
                  <a:pt x="0" y="986013"/>
                </a:lnTo>
                <a:lnTo>
                  <a:pt x="0" y="6729"/>
                </a:lnTo>
                <a:close/>
              </a:path>
            </a:pathLst>
          </a:cu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gray">
          <a:xfrm rot="21365145">
            <a:off x="10272226" y="3155950"/>
            <a:ext cx="1322731" cy="457200"/>
          </a:xfrm>
          <a:custGeom>
            <a:avLst/>
            <a:gdLst>
              <a:gd name="connsiteX0" fmla="*/ 0 w 855342"/>
              <a:gd name="connsiteY0" fmla="*/ 0 h 519360"/>
              <a:gd name="connsiteX1" fmla="*/ 855342 w 855342"/>
              <a:gd name="connsiteY1" fmla="*/ 0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55342"/>
              <a:gd name="connsiteY0" fmla="*/ 0 h 519360"/>
              <a:gd name="connsiteX1" fmla="*/ 569438 w 855342"/>
              <a:gd name="connsiteY1" fmla="*/ 14374 h 519360"/>
              <a:gd name="connsiteX2" fmla="*/ 855342 w 855342"/>
              <a:gd name="connsiteY2" fmla="*/ 519360 h 519360"/>
              <a:gd name="connsiteX3" fmla="*/ 0 w 855342"/>
              <a:gd name="connsiteY3" fmla="*/ 519360 h 519360"/>
              <a:gd name="connsiteX4" fmla="*/ 0 w 855342"/>
              <a:gd name="connsiteY4" fmla="*/ 0 h 519360"/>
              <a:gd name="connsiteX0" fmla="*/ 0 w 848589"/>
              <a:gd name="connsiteY0" fmla="*/ 0 h 519360"/>
              <a:gd name="connsiteX1" fmla="*/ 569438 w 848589"/>
              <a:gd name="connsiteY1" fmla="*/ 14374 h 519360"/>
              <a:gd name="connsiteX2" fmla="*/ 848589 w 848589"/>
              <a:gd name="connsiteY2" fmla="*/ 332367 h 519360"/>
              <a:gd name="connsiteX3" fmla="*/ 0 w 848589"/>
              <a:gd name="connsiteY3" fmla="*/ 519360 h 519360"/>
              <a:gd name="connsiteX4" fmla="*/ 0 w 848589"/>
              <a:gd name="connsiteY4" fmla="*/ 0 h 519360"/>
              <a:gd name="connsiteX0" fmla="*/ 0 w 1144262"/>
              <a:gd name="connsiteY0" fmla="*/ 0 h 569570"/>
              <a:gd name="connsiteX1" fmla="*/ 569438 w 1144262"/>
              <a:gd name="connsiteY1" fmla="*/ 14374 h 569570"/>
              <a:gd name="connsiteX2" fmla="*/ 1144262 w 1144262"/>
              <a:gd name="connsiteY2" fmla="*/ 569571 h 569570"/>
              <a:gd name="connsiteX3" fmla="*/ 0 w 1144262"/>
              <a:gd name="connsiteY3" fmla="*/ 519360 h 569570"/>
              <a:gd name="connsiteX4" fmla="*/ 0 w 1144262"/>
              <a:gd name="connsiteY4" fmla="*/ 0 h 569570"/>
              <a:gd name="connsiteX0" fmla="*/ 3094 w 1147356"/>
              <a:gd name="connsiteY0" fmla="*/ 0 h 586267"/>
              <a:gd name="connsiteX1" fmla="*/ 572532 w 1147356"/>
              <a:gd name="connsiteY1" fmla="*/ 14374 h 586267"/>
              <a:gd name="connsiteX2" fmla="*/ 1147356 w 1147356"/>
              <a:gd name="connsiteY2" fmla="*/ 569571 h 586267"/>
              <a:gd name="connsiteX3" fmla="*/ 0 w 1147356"/>
              <a:gd name="connsiteY3" fmla="*/ 586268 h 586267"/>
              <a:gd name="connsiteX4" fmla="*/ 3094 w 1147356"/>
              <a:gd name="connsiteY4" fmla="*/ 0 h 5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356" h="586267">
                <a:moveTo>
                  <a:pt x="3094" y="0"/>
                </a:moveTo>
                <a:lnTo>
                  <a:pt x="572532" y="14374"/>
                </a:lnTo>
                <a:lnTo>
                  <a:pt x="1147356" y="569571"/>
                </a:lnTo>
                <a:lnTo>
                  <a:pt x="0" y="586268"/>
                </a:lnTo>
                <a:cubicBezTo>
                  <a:pt x="1031" y="390845"/>
                  <a:pt x="2063" y="195423"/>
                  <a:pt x="30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gray">
          <a:xfrm rot="21365145">
            <a:off x="4863779" y="3752875"/>
            <a:ext cx="6802622" cy="1484313"/>
          </a:xfrm>
          <a:custGeom>
            <a:avLst/>
            <a:gdLst>
              <a:gd name="connsiteX0" fmla="*/ 0 w 5430865"/>
              <a:gd name="connsiteY0" fmla="*/ 0 h 979284"/>
              <a:gd name="connsiteX1" fmla="*/ 5430865 w 5430865"/>
              <a:gd name="connsiteY1" fmla="*/ 0 h 979284"/>
              <a:gd name="connsiteX2" fmla="*/ 5430865 w 5430865"/>
              <a:gd name="connsiteY2" fmla="*/ 979284 h 979284"/>
              <a:gd name="connsiteX3" fmla="*/ 0 w 5430865"/>
              <a:gd name="connsiteY3" fmla="*/ 979284 h 979284"/>
              <a:gd name="connsiteX4" fmla="*/ 0 w 5430865"/>
              <a:gd name="connsiteY4" fmla="*/ 0 h 979284"/>
              <a:gd name="connsiteX0" fmla="*/ 0 w 5434373"/>
              <a:gd name="connsiteY0" fmla="*/ 2897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0 w 5434373"/>
              <a:gd name="connsiteY4" fmla="*/ 2897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1138 w 5434373"/>
              <a:gd name="connsiteY0" fmla="*/ 14521 h 1008255"/>
              <a:gd name="connsiteX1" fmla="*/ 5434373 w 5434373"/>
              <a:gd name="connsiteY1" fmla="*/ 0 h 1008255"/>
              <a:gd name="connsiteX2" fmla="*/ 5430865 w 5434373"/>
              <a:gd name="connsiteY2" fmla="*/ 1008255 h 1008255"/>
              <a:gd name="connsiteX3" fmla="*/ 0 w 5434373"/>
              <a:gd name="connsiteY3" fmla="*/ 1008255 h 1008255"/>
              <a:gd name="connsiteX4" fmla="*/ 1138 w 5434373"/>
              <a:gd name="connsiteY4" fmla="*/ 14521 h 1008255"/>
              <a:gd name="connsiteX0" fmla="*/ 82 w 5434770"/>
              <a:gd name="connsiteY0" fmla="*/ 0 h 1023513"/>
              <a:gd name="connsiteX1" fmla="*/ 5434770 w 5434770"/>
              <a:gd name="connsiteY1" fmla="*/ 15258 h 1023513"/>
              <a:gd name="connsiteX2" fmla="*/ 5431262 w 5434770"/>
              <a:gd name="connsiteY2" fmla="*/ 1023513 h 1023513"/>
              <a:gd name="connsiteX3" fmla="*/ 397 w 5434770"/>
              <a:gd name="connsiteY3" fmla="*/ 1023513 h 1023513"/>
              <a:gd name="connsiteX4" fmla="*/ 82 w 5434770"/>
              <a:gd name="connsiteY4" fmla="*/ 0 h 1023513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  <a:gd name="connsiteX0" fmla="*/ 3983 w 5434373"/>
              <a:gd name="connsiteY0" fmla="*/ 0 h 1029855"/>
              <a:gd name="connsiteX1" fmla="*/ 5434373 w 5434373"/>
              <a:gd name="connsiteY1" fmla="*/ 21600 h 1029855"/>
              <a:gd name="connsiteX2" fmla="*/ 5430865 w 5434373"/>
              <a:gd name="connsiteY2" fmla="*/ 1029855 h 1029855"/>
              <a:gd name="connsiteX3" fmla="*/ 0 w 5434373"/>
              <a:gd name="connsiteY3" fmla="*/ 1029855 h 1029855"/>
              <a:gd name="connsiteX4" fmla="*/ 3983 w 5434373"/>
              <a:gd name="connsiteY4" fmla="*/ 0 h 102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4373" h="1029855">
                <a:moveTo>
                  <a:pt x="3983" y="0"/>
                </a:moveTo>
                <a:lnTo>
                  <a:pt x="5434373" y="21600"/>
                </a:lnTo>
                <a:cubicBezTo>
                  <a:pt x="5433204" y="357685"/>
                  <a:pt x="5432034" y="693770"/>
                  <a:pt x="5430865" y="1029855"/>
                </a:cubicBezTo>
                <a:lnTo>
                  <a:pt x="0" y="1029855"/>
                </a:lnTo>
                <a:cubicBezTo>
                  <a:pt x="379" y="698610"/>
                  <a:pt x="3604" y="331245"/>
                  <a:pt x="3983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1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12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5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6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8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20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5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6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3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4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40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41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3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6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7" name="Picture 3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4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2" descr="C:\Users\Kathy\Documents\Corporate PPT Template\Phase 2\TM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21300000">
            <a:off x="11056655" y="5924550"/>
            <a:ext cx="73044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gray">
          <a:xfrm rot="21366623">
            <a:off x="5220001" y="4086627"/>
            <a:ext cx="5811624" cy="849929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70243" y="870347"/>
            <a:ext cx="9732896" cy="2790117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53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6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gray">
          <a:xfrm rot="21365145">
            <a:off x="-141313" y="2200275"/>
            <a:ext cx="4076175" cy="3987800"/>
          </a:xfrm>
          <a:custGeom>
            <a:avLst/>
            <a:gdLst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0 w 3379965"/>
              <a:gd name="connsiteY3" fmla="*/ 2242254 h 2242254"/>
              <a:gd name="connsiteX4" fmla="*/ 0 w 3379965"/>
              <a:gd name="connsiteY4" fmla="*/ 0 h 2242254"/>
              <a:gd name="connsiteX0" fmla="*/ 11697 w 3391662"/>
              <a:gd name="connsiteY0" fmla="*/ 0 h 2270705"/>
              <a:gd name="connsiteX1" fmla="*/ 3391662 w 3391662"/>
              <a:gd name="connsiteY1" fmla="*/ 0 h 2270705"/>
              <a:gd name="connsiteX2" fmla="*/ 3391662 w 3391662"/>
              <a:gd name="connsiteY2" fmla="*/ 2242254 h 2270705"/>
              <a:gd name="connsiteX3" fmla="*/ 0 w 3391662"/>
              <a:gd name="connsiteY3" fmla="*/ 2270705 h 2270705"/>
              <a:gd name="connsiteX4" fmla="*/ 11697 w 3391662"/>
              <a:gd name="connsiteY4" fmla="*/ 0 h 2270705"/>
              <a:gd name="connsiteX0" fmla="*/ 0 w 3379965"/>
              <a:gd name="connsiteY0" fmla="*/ 0 h 2242254"/>
              <a:gd name="connsiteX1" fmla="*/ 3379965 w 3379965"/>
              <a:gd name="connsiteY1" fmla="*/ 0 h 2242254"/>
              <a:gd name="connsiteX2" fmla="*/ 3379965 w 3379965"/>
              <a:gd name="connsiteY2" fmla="*/ 2242254 h 2242254"/>
              <a:gd name="connsiteX3" fmla="*/ 314410 w 3379965"/>
              <a:gd name="connsiteY3" fmla="*/ 2232365 h 2242254"/>
              <a:gd name="connsiteX4" fmla="*/ 0 w 3379965"/>
              <a:gd name="connsiteY4" fmla="*/ 0 h 2242254"/>
              <a:gd name="connsiteX0" fmla="*/ 157893 w 3065555"/>
              <a:gd name="connsiteY0" fmla="*/ 0 h 2250373"/>
              <a:gd name="connsiteX1" fmla="*/ 3065555 w 3065555"/>
              <a:gd name="connsiteY1" fmla="*/ 8119 h 2250373"/>
              <a:gd name="connsiteX2" fmla="*/ 3065555 w 3065555"/>
              <a:gd name="connsiteY2" fmla="*/ 2250373 h 2250373"/>
              <a:gd name="connsiteX3" fmla="*/ 0 w 3065555"/>
              <a:gd name="connsiteY3" fmla="*/ 2240484 h 2250373"/>
              <a:gd name="connsiteX4" fmla="*/ 157893 w 3065555"/>
              <a:gd name="connsiteY4" fmla="*/ 0 h 2250373"/>
              <a:gd name="connsiteX0" fmla="*/ 213098 w 3065555"/>
              <a:gd name="connsiteY0" fmla="*/ 0 h 2251124"/>
              <a:gd name="connsiteX1" fmla="*/ 3065555 w 3065555"/>
              <a:gd name="connsiteY1" fmla="*/ 8870 h 2251124"/>
              <a:gd name="connsiteX2" fmla="*/ 3065555 w 3065555"/>
              <a:gd name="connsiteY2" fmla="*/ 2251124 h 2251124"/>
              <a:gd name="connsiteX3" fmla="*/ 0 w 3065555"/>
              <a:gd name="connsiteY3" fmla="*/ 2241235 h 2251124"/>
              <a:gd name="connsiteX4" fmla="*/ 213098 w 3065555"/>
              <a:gd name="connsiteY4" fmla="*/ 0 h 2251124"/>
              <a:gd name="connsiteX0" fmla="*/ 204711 w 3057168"/>
              <a:gd name="connsiteY0" fmla="*/ 0 h 2251556"/>
              <a:gd name="connsiteX1" fmla="*/ 3057168 w 3057168"/>
              <a:gd name="connsiteY1" fmla="*/ 8870 h 2251556"/>
              <a:gd name="connsiteX2" fmla="*/ 3057168 w 3057168"/>
              <a:gd name="connsiteY2" fmla="*/ 2251124 h 2251556"/>
              <a:gd name="connsiteX3" fmla="*/ 0 w 3057168"/>
              <a:gd name="connsiteY3" fmla="*/ 2251556 h 2251556"/>
              <a:gd name="connsiteX4" fmla="*/ 204711 w 3057168"/>
              <a:gd name="connsiteY4" fmla="*/ 0 h 225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7168" h="2251556">
                <a:moveTo>
                  <a:pt x="204711" y="0"/>
                </a:moveTo>
                <a:lnTo>
                  <a:pt x="3057168" y="8870"/>
                </a:lnTo>
                <a:lnTo>
                  <a:pt x="3057168" y="2251124"/>
                </a:lnTo>
                <a:lnTo>
                  <a:pt x="0" y="2251556"/>
                </a:lnTo>
                <a:lnTo>
                  <a:pt x="204711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FFFF"/>
                </a:solidFill>
                <a:ea typeface="宋体" pitchFamily="2" charset="-122"/>
              </a:rPr>
              <a:t> </a:t>
            </a: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rot="21347964">
            <a:off x="825715" y="2163765"/>
            <a:ext cx="3112310" cy="3989387"/>
          </a:xfrm>
          <a:custGeom>
            <a:avLst/>
            <a:gdLst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0 w 2245057"/>
              <a:gd name="connsiteY3" fmla="*/ 1263771 h 1263771"/>
              <a:gd name="connsiteX4" fmla="*/ 0 w 2245057"/>
              <a:gd name="connsiteY4" fmla="*/ 0 h 1263771"/>
              <a:gd name="connsiteX0" fmla="*/ 9525 w 2254582"/>
              <a:gd name="connsiteY0" fmla="*/ 0 h 1263771"/>
              <a:gd name="connsiteX1" fmla="*/ 2254582 w 2254582"/>
              <a:gd name="connsiteY1" fmla="*/ 0 h 1263771"/>
              <a:gd name="connsiteX2" fmla="*/ 2254582 w 2254582"/>
              <a:gd name="connsiteY2" fmla="*/ 1263771 h 1263771"/>
              <a:gd name="connsiteX3" fmla="*/ 0 w 2254582"/>
              <a:gd name="connsiteY3" fmla="*/ 606546 h 1263771"/>
              <a:gd name="connsiteX4" fmla="*/ 9525 w 2254582"/>
              <a:gd name="connsiteY4" fmla="*/ 0 h 1263771"/>
              <a:gd name="connsiteX0" fmla="*/ 0 w 2245057"/>
              <a:gd name="connsiteY0" fmla="*/ 0 h 1263771"/>
              <a:gd name="connsiteX1" fmla="*/ 2245057 w 2245057"/>
              <a:gd name="connsiteY1" fmla="*/ 0 h 1263771"/>
              <a:gd name="connsiteX2" fmla="*/ 2245057 w 2245057"/>
              <a:gd name="connsiteY2" fmla="*/ 1263771 h 1263771"/>
              <a:gd name="connsiteX3" fmla="*/ 4465 w 2245057"/>
              <a:gd name="connsiteY3" fmla="*/ 844669 h 1263771"/>
              <a:gd name="connsiteX4" fmla="*/ 0 w 2245057"/>
              <a:gd name="connsiteY4" fmla="*/ 0 h 1263771"/>
              <a:gd name="connsiteX0" fmla="*/ 29905 w 2240642"/>
              <a:gd name="connsiteY0" fmla="*/ 0 h 1271077"/>
              <a:gd name="connsiteX1" fmla="*/ 2240642 w 2240642"/>
              <a:gd name="connsiteY1" fmla="*/ 7306 h 1271077"/>
              <a:gd name="connsiteX2" fmla="*/ 2240642 w 2240642"/>
              <a:gd name="connsiteY2" fmla="*/ 1271077 h 1271077"/>
              <a:gd name="connsiteX3" fmla="*/ 50 w 2240642"/>
              <a:gd name="connsiteY3" fmla="*/ 851975 h 1271077"/>
              <a:gd name="connsiteX4" fmla="*/ 29905 w 2240642"/>
              <a:gd name="connsiteY4" fmla="*/ 0 h 1271077"/>
              <a:gd name="connsiteX0" fmla="*/ 34440 w 2245177"/>
              <a:gd name="connsiteY0" fmla="*/ 0 h 1271077"/>
              <a:gd name="connsiteX1" fmla="*/ 2245177 w 2245177"/>
              <a:gd name="connsiteY1" fmla="*/ 7306 h 1271077"/>
              <a:gd name="connsiteX2" fmla="*/ 2245177 w 2245177"/>
              <a:gd name="connsiteY2" fmla="*/ 1271077 h 1271077"/>
              <a:gd name="connsiteX3" fmla="*/ 43 w 2245177"/>
              <a:gd name="connsiteY3" fmla="*/ 885836 h 1271077"/>
              <a:gd name="connsiteX4" fmla="*/ 34440 w 2245177"/>
              <a:gd name="connsiteY4" fmla="*/ 0 h 1271077"/>
              <a:gd name="connsiteX0" fmla="*/ 34440 w 2253211"/>
              <a:gd name="connsiteY0" fmla="*/ 0 h 1294038"/>
              <a:gd name="connsiteX1" fmla="*/ 2245177 w 2253211"/>
              <a:gd name="connsiteY1" fmla="*/ 7306 h 1294038"/>
              <a:gd name="connsiteX2" fmla="*/ 2253212 w 2253211"/>
              <a:gd name="connsiteY2" fmla="*/ 1294038 h 1294038"/>
              <a:gd name="connsiteX3" fmla="*/ 43 w 2253211"/>
              <a:gd name="connsiteY3" fmla="*/ 885836 h 1294038"/>
              <a:gd name="connsiteX4" fmla="*/ 34440 w 2253211"/>
              <a:gd name="connsiteY4" fmla="*/ 0 h 1294038"/>
              <a:gd name="connsiteX0" fmla="*/ 34440 w 2257608"/>
              <a:gd name="connsiteY0" fmla="*/ 0 h 1302696"/>
              <a:gd name="connsiteX1" fmla="*/ 2245177 w 2257608"/>
              <a:gd name="connsiteY1" fmla="*/ 7306 h 1302696"/>
              <a:gd name="connsiteX2" fmla="*/ 2257608 w 2257608"/>
              <a:gd name="connsiteY2" fmla="*/ 1302696 h 1302696"/>
              <a:gd name="connsiteX3" fmla="*/ 43 w 2257608"/>
              <a:gd name="connsiteY3" fmla="*/ 885836 h 1302696"/>
              <a:gd name="connsiteX4" fmla="*/ 34440 w 2257608"/>
              <a:gd name="connsiteY4" fmla="*/ 0 h 1302696"/>
              <a:gd name="connsiteX0" fmla="*/ 34440 w 2254840"/>
              <a:gd name="connsiteY0" fmla="*/ 0 h 1292011"/>
              <a:gd name="connsiteX1" fmla="*/ 2245177 w 2254840"/>
              <a:gd name="connsiteY1" fmla="*/ 7306 h 1292011"/>
              <a:gd name="connsiteX2" fmla="*/ 2254840 w 2254840"/>
              <a:gd name="connsiteY2" fmla="*/ 1292011 h 1292011"/>
              <a:gd name="connsiteX3" fmla="*/ 43 w 2254840"/>
              <a:gd name="connsiteY3" fmla="*/ 885836 h 1292011"/>
              <a:gd name="connsiteX4" fmla="*/ 34440 w 2254840"/>
              <a:gd name="connsiteY4" fmla="*/ 0 h 1292011"/>
              <a:gd name="connsiteX0" fmla="*/ 34440 w 2250105"/>
              <a:gd name="connsiteY0" fmla="*/ 0 h 1296113"/>
              <a:gd name="connsiteX1" fmla="*/ 2245177 w 2250105"/>
              <a:gd name="connsiteY1" fmla="*/ 7306 h 1296113"/>
              <a:gd name="connsiteX2" fmla="*/ 2250106 w 2250105"/>
              <a:gd name="connsiteY2" fmla="*/ 1296113 h 1296113"/>
              <a:gd name="connsiteX3" fmla="*/ 43 w 2250105"/>
              <a:gd name="connsiteY3" fmla="*/ 885836 h 1296113"/>
              <a:gd name="connsiteX4" fmla="*/ 34440 w 2250105"/>
              <a:gd name="connsiteY4" fmla="*/ 0 h 1296113"/>
              <a:gd name="connsiteX0" fmla="*/ 34440 w 2249536"/>
              <a:gd name="connsiteY0" fmla="*/ 0 h 1300359"/>
              <a:gd name="connsiteX1" fmla="*/ 2245177 w 2249536"/>
              <a:gd name="connsiteY1" fmla="*/ 7306 h 1300359"/>
              <a:gd name="connsiteX2" fmla="*/ 2249536 w 2249536"/>
              <a:gd name="connsiteY2" fmla="*/ 1300359 h 1300359"/>
              <a:gd name="connsiteX3" fmla="*/ 43 w 2249536"/>
              <a:gd name="connsiteY3" fmla="*/ 885836 h 1300359"/>
              <a:gd name="connsiteX4" fmla="*/ 34440 w 2249536"/>
              <a:gd name="connsiteY4" fmla="*/ 0 h 1300359"/>
              <a:gd name="connsiteX0" fmla="*/ 47409 w 2262505"/>
              <a:gd name="connsiteY0" fmla="*/ 0 h 1300359"/>
              <a:gd name="connsiteX1" fmla="*/ 2258146 w 2262505"/>
              <a:gd name="connsiteY1" fmla="*/ 7306 h 1300359"/>
              <a:gd name="connsiteX2" fmla="*/ 2262505 w 2262505"/>
              <a:gd name="connsiteY2" fmla="*/ 1300359 h 1300359"/>
              <a:gd name="connsiteX3" fmla="*/ 32 w 2262505"/>
              <a:gd name="connsiteY3" fmla="*/ 955046 h 1300359"/>
              <a:gd name="connsiteX4" fmla="*/ 47409 w 2262505"/>
              <a:gd name="connsiteY4" fmla="*/ 0 h 1300359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47409 w 2258585"/>
              <a:gd name="connsiteY0" fmla="*/ 0 h 1371571"/>
              <a:gd name="connsiteX1" fmla="*/ 2258146 w 2258585"/>
              <a:gd name="connsiteY1" fmla="*/ 7306 h 1371571"/>
              <a:gd name="connsiteX2" fmla="*/ 2252948 w 2258585"/>
              <a:gd name="connsiteY2" fmla="*/ 1371571 h 1371571"/>
              <a:gd name="connsiteX3" fmla="*/ 32 w 2258585"/>
              <a:gd name="connsiteY3" fmla="*/ 955046 h 1371571"/>
              <a:gd name="connsiteX4" fmla="*/ 47409 w 2258585"/>
              <a:gd name="connsiteY4" fmla="*/ 0 h 1371571"/>
              <a:gd name="connsiteX0" fmla="*/ 36392 w 2247568"/>
              <a:gd name="connsiteY0" fmla="*/ 0 h 1371571"/>
              <a:gd name="connsiteX1" fmla="*/ 2247129 w 2247568"/>
              <a:gd name="connsiteY1" fmla="*/ 7306 h 1371571"/>
              <a:gd name="connsiteX2" fmla="*/ 2241931 w 2247568"/>
              <a:gd name="connsiteY2" fmla="*/ 1371571 h 1371571"/>
              <a:gd name="connsiteX3" fmla="*/ 42 w 2247568"/>
              <a:gd name="connsiteY3" fmla="*/ 955430 h 1371571"/>
              <a:gd name="connsiteX4" fmla="*/ 36392 w 2247568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26287 w 2237463"/>
              <a:gd name="connsiteY0" fmla="*/ 0 h 1371571"/>
              <a:gd name="connsiteX1" fmla="*/ 2237024 w 2237463"/>
              <a:gd name="connsiteY1" fmla="*/ 7306 h 1371571"/>
              <a:gd name="connsiteX2" fmla="*/ 2231826 w 2237463"/>
              <a:gd name="connsiteY2" fmla="*/ 1371571 h 1371571"/>
              <a:gd name="connsiteX3" fmla="*/ 56 w 2237463"/>
              <a:gd name="connsiteY3" fmla="*/ 719254 h 1371571"/>
              <a:gd name="connsiteX4" fmla="*/ 26287 w 2237463"/>
              <a:gd name="connsiteY4" fmla="*/ 0 h 1371571"/>
              <a:gd name="connsiteX0" fmla="*/ 0 w 2211176"/>
              <a:gd name="connsiteY0" fmla="*/ 0 h 1371571"/>
              <a:gd name="connsiteX1" fmla="*/ 2210737 w 2211176"/>
              <a:gd name="connsiteY1" fmla="*/ 7306 h 1371571"/>
              <a:gd name="connsiteX2" fmla="*/ 2205539 w 2211176"/>
              <a:gd name="connsiteY2" fmla="*/ 1371571 h 1371571"/>
              <a:gd name="connsiteX3" fmla="*/ 25100 w 2211176"/>
              <a:gd name="connsiteY3" fmla="*/ 832126 h 1371571"/>
              <a:gd name="connsiteX4" fmla="*/ 0 w 2211176"/>
              <a:gd name="connsiteY4" fmla="*/ 0 h 1371571"/>
              <a:gd name="connsiteX0" fmla="*/ 52948 w 2264124"/>
              <a:gd name="connsiteY0" fmla="*/ 0 h 1371571"/>
              <a:gd name="connsiteX1" fmla="*/ 2263685 w 2264124"/>
              <a:gd name="connsiteY1" fmla="*/ 7306 h 1371571"/>
              <a:gd name="connsiteX2" fmla="*/ 2258487 w 2264124"/>
              <a:gd name="connsiteY2" fmla="*/ 1371571 h 1371571"/>
              <a:gd name="connsiteX3" fmla="*/ 29 w 2264124"/>
              <a:gd name="connsiteY3" fmla="*/ 844178 h 1371571"/>
              <a:gd name="connsiteX4" fmla="*/ 52948 w 2264124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87"/>
              <a:gd name="connsiteY0" fmla="*/ 0 h 1371571"/>
              <a:gd name="connsiteX1" fmla="*/ 2242448 w 2242887"/>
              <a:gd name="connsiteY1" fmla="*/ 7306 h 1371571"/>
              <a:gd name="connsiteX2" fmla="*/ 2237250 w 2242887"/>
              <a:gd name="connsiteY2" fmla="*/ 1371571 h 1371571"/>
              <a:gd name="connsiteX3" fmla="*/ 47 w 2242887"/>
              <a:gd name="connsiteY3" fmla="*/ 827573 h 1371571"/>
              <a:gd name="connsiteX4" fmla="*/ 31711 w 2242887"/>
              <a:gd name="connsiteY4" fmla="*/ 0 h 1371571"/>
              <a:gd name="connsiteX0" fmla="*/ 31711 w 2242840"/>
              <a:gd name="connsiteY0" fmla="*/ 0 h 1403137"/>
              <a:gd name="connsiteX1" fmla="*/ 2242448 w 2242840"/>
              <a:gd name="connsiteY1" fmla="*/ 7306 h 1403137"/>
              <a:gd name="connsiteX2" fmla="*/ 2235786 w 2242840"/>
              <a:gd name="connsiteY2" fmla="*/ 1403137 h 1403137"/>
              <a:gd name="connsiteX3" fmla="*/ 47 w 2242840"/>
              <a:gd name="connsiteY3" fmla="*/ 827573 h 1403137"/>
              <a:gd name="connsiteX4" fmla="*/ 31711 w 2242840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1711 w 2244919"/>
              <a:gd name="connsiteY0" fmla="*/ 0 h 1403137"/>
              <a:gd name="connsiteX1" fmla="*/ 2242448 w 2244919"/>
              <a:gd name="connsiteY1" fmla="*/ 7306 h 1403137"/>
              <a:gd name="connsiteX2" fmla="*/ 2235786 w 2244919"/>
              <a:gd name="connsiteY2" fmla="*/ 1403137 h 1403137"/>
              <a:gd name="connsiteX3" fmla="*/ 47 w 2244919"/>
              <a:gd name="connsiteY3" fmla="*/ 827573 h 1403137"/>
              <a:gd name="connsiteX4" fmla="*/ 31711 w 2244919"/>
              <a:gd name="connsiteY4" fmla="*/ 0 h 1403137"/>
              <a:gd name="connsiteX0" fmla="*/ 30310 w 2244920"/>
              <a:gd name="connsiteY0" fmla="*/ 0 h 1413420"/>
              <a:gd name="connsiteX1" fmla="*/ 2242449 w 2244920"/>
              <a:gd name="connsiteY1" fmla="*/ 17589 h 1413420"/>
              <a:gd name="connsiteX2" fmla="*/ 2235787 w 2244920"/>
              <a:gd name="connsiteY2" fmla="*/ 1413420 h 1413420"/>
              <a:gd name="connsiteX3" fmla="*/ 48 w 2244920"/>
              <a:gd name="connsiteY3" fmla="*/ 837856 h 1413420"/>
              <a:gd name="connsiteX4" fmla="*/ 30310 w 2244920"/>
              <a:gd name="connsiteY4" fmla="*/ 0 h 1413420"/>
              <a:gd name="connsiteX0" fmla="*/ 30310 w 2244053"/>
              <a:gd name="connsiteY0" fmla="*/ 0 h 1430865"/>
              <a:gd name="connsiteX1" fmla="*/ 2242449 w 2244053"/>
              <a:gd name="connsiteY1" fmla="*/ 17589 h 1430865"/>
              <a:gd name="connsiteX2" fmla="*/ 2233243 w 2244053"/>
              <a:gd name="connsiteY2" fmla="*/ 1430865 h 1430865"/>
              <a:gd name="connsiteX3" fmla="*/ 48 w 2244053"/>
              <a:gd name="connsiteY3" fmla="*/ 837856 h 1430865"/>
              <a:gd name="connsiteX4" fmla="*/ 30310 w 2244053"/>
              <a:gd name="connsiteY4" fmla="*/ 0 h 1430865"/>
              <a:gd name="connsiteX0" fmla="*/ 30604 w 2244347"/>
              <a:gd name="connsiteY0" fmla="*/ 0 h 1430865"/>
              <a:gd name="connsiteX1" fmla="*/ 2242743 w 2244347"/>
              <a:gd name="connsiteY1" fmla="*/ 17589 h 1430865"/>
              <a:gd name="connsiteX2" fmla="*/ 2233537 w 2244347"/>
              <a:gd name="connsiteY2" fmla="*/ 1430865 h 1430865"/>
              <a:gd name="connsiteX3" fmla="*/ 48 w 2244347"/>
              <a:gd name="connsiteY3" fmla="*/ 859770 h 1430865"/>
              <a:gd name="connsiteX4" fmla="*/ 30604 w 2244347"/>
              <a:gd name="connsiteY4" fmla="*/ 0 h 1430865"/>
              <a:gd name="connsiteX0" fmla="*/ 59504 w 2244326"/>
              <a:gd name="connsiteY0" fmla="*/ 0 h 1438568"/>
              <a:gd name="connsiteX1" fmla="*/ 2242722 w 2244326"/>
              <a:gd name="connsiteY1" fmla="*/ 25292 h 1438568"/>
              <a:gd name="connsiteX2" fmla="*/ 2233516 w 2244326"/>
              <a:gd name="connsiteY2" fmla="*/ 1438568 h 1438568"/>
              <a:gd name="connsiteX3" fmla="*/ 27 w 2244326"/>
              <a:gd name="connsiteY3" fmla="*/ 867473 h 1438568"/>
              <a:gd name="connsiteX4" fmla="*/ 59504 w 2244326"/>
              <a:gd name="connsiteY4" fmla="*/ 0 h 1438568"/>
              <a:gd name="connsiteX0" fmla="*/ 18466 w 2203288"/>
              <a:gd name="connsiteY0" fmla="*/ 0 h 1438568"/>
              <a:gd name="connsiteX1" fmla="*/ 2201684 w 2203288"/>
              <a:gd name="connsiteY1" fmla="*/ 25292 h 1438568"/>
              <a:gd name="connsiteX2" fmla="*/ 2192478 w 2203288"/>
              <a:gd name="connsiteY2" fmla="*/ 1438568 h 1438568"/>
              <a:gd name="connsiteX3" fmla="*/ 75 w 2203288"/>
              <a:gd name="connsiteY3" fmla="*/ 967290 h 1438568"/>
              <a:gd name="connsiteX4" fmla="*/ 18466 w 2203288"/>
              <a:gd name="connsiteY4" fmla="*/ 0 h 1438568"/>
              <a:gd name="connsiteX0" fmla="*/ 49119 w 2233941"/>
              <a:gd name="connsiteY0" fmla="*/ 0 h 1438568"/>
              <a:gd name="connsiteX1" fmla="*/ 2232337 w 2233941"/>
              <a:gd name="connsiteY1" fmla="*/ 25292 h 1438568"/>
              <a:gd name="connsiteX2" fmla="*/ 2223131 w 2233941"/>
              <a:gd name="connsiteY2" fmla="*/ 1438568 h 1438568"/>
              <a:gd name="connsiteX3" fmla="*/ 31 w 2233941"/>
              <a:gd name="connsiteY3" fmla="*/ 987214 h 1438568"/>
              <a:gd name="connsiteX4" fmla="*/ 49119 w 2233941"/>
              <a:gd name="connsiteY4" fmla="*/ 0 h 1438568"/>
              <a:gd name="connsiteX0" fmla="*/ 3377 w 2188199"/>
              <a:gd name="connsiteY0" fmla="*/ 0 h 1438568"/>
              <a:gd name="connsiteX1" fmla="*/ 2186595 w 2188199"/>
              <a:gd name="connsiteY1" fmla="*/ 25292 h 1438568"/>
              <a:gd name="connsiteX2" fmla="*/ 2177389 w 2188199"/>
              <a:gd name="connsiteY2" fmla="*/ 1438568 h 1438568"/>
              <a:gd name="connsiteX3" fmla="*/ 236 w 2188199"/>
              <a:gd name="connsiteY3" fmla="*/ 981898 h 1438568"/>
              <a:gd name="connsiteX4" fmla="*/ 3377 w 2188199"/>
              <a:gd name="connsiteY4" fmla="*/ 0 h 1438568"/>
              <a:gd name="connsiteX0" fmla="*/ 44651 w 2229473"/>
              <a:gd name="connsiteY0" fmla="*/ 0 h 1438568"/>
              <a:gd name="connsiteX1" fmla="*/ 2227869 w 2229473"/>
              <a:gd name="connsiteY1" fmla="*/ 25292 h 1438568"/>
              <a:gd name="connsiteX2" fmla="*/ 2218663 w 2229473"/>
              <a:gd name="connsiteY2" fmla="*/ 1438568 h 1438568"/>
              <a:gd name="connsiteX3" fmla="*/ 34 w 2229473"/>
              <a:gd name="connsiteY3" fmla="*/ 980359 h 1438568"/>
              <a:gd name="connsiteX4" fmla="*/ 44651 w 2229473"/>
              <a:gd name="connsiteY4" fmla="*/ 0 h 1438568"/>
              <a:gd name="connsiteX0" fmla="*/ 44651 w 2232456"/>
              <a:gd name="connsiteY0" fmla="*/ 0 h 1440570"/>
              <a:gd name="connsiteX1" fmla="*/ 2227869 w 2232456"/>
              <a:gd name="connsiteY1" fmla="*/ 25292 h 1440570"/>
              <a:gd name="connsiteX2" fmla="*/ 2225323 w 2232456"/>
              <a:gd name="connsiteY2" fmla="*/ 1440570 h 1440570"/>
              <a:gd name="connsiteX3" fmla="*/ 34 w 2232456"/>
              <a:gd name="connsiteY3" fmla="*/ 980359 h 1440570"/>
              <a:gd name="connsiteX4" fmla="*/ 44651 w 2232456"/>
              <a:gd name="connsiteY4" fmla="*/ 0 h 1440570"/>
              <a:gd name="connsiteX0" fmla="*/ 37737 w 2232461"/>
              <a:gd name="connsiteY0" fmla="*/ 0 h 1433405"/>
              <a:gd name="connsiteX1" fmla="*/ 2227874 w 2232461"/>
              <a:gd name="connsiteY1" fmla="*/ 18127 h 1433405"/>
              <a:gd name="connsiteX2" fmla="*/ 2225328 w 2232461"/>
              <a:gd name="connsiteY2" fmla="*/ 1433405 h 1433405"/>
              <a:gd name="connsiteX3" fmla="*/ 39 w 2232461"/>
              <a:gd name="connsiteY3" fmla="*/ 973194 h 1433405"/>
              <a:gd name="connsiteX4" fmla="*/ 37737 w 2232461"/>
              <a:gd name="connsiteY4" fmla="*/ 0 h 1433405"/>
              <a:gd name="connsiteX0" fmla="*/ 37737 w 2232908"/>
              <a:gd name="connsiteY0" fmla="*/ 0 h 1433405"/>
              <a:gd name="connsiteX1" fmla="*/ 2228948 w 2232908"/>
              <a:gd name="connsiteY1" fmla="*/ 10745 h 1433405"/>
              <a:gd name="connsiteX2" fmla="*/ 2225328 w 2232908"/>
              <a:gd name="connsiteY2" fmla="*/ 1433405 h 1433405"/>
              <a:gd name="connsiteX3" fmla="*/ 39 w 2232908"/>
              <a:gd name="connsiteY3" fmla="*/ 973194 h 1433405"/>
              <a:gd name="connsiteX4" fmla="*/ 37737 w 2232908"/>
              <a:gd name="connsiteY4" fmla="*/ 0 h 1433405"/>
              <a:gd name="connsiteX0" fmla="*/ 37737 w 2230903"/>
              <a:gd name="connsiteY0" fmla="*/ 0 h 1443631"/>
              <a:gd name="connsiteX1" fmla="*/ 2228948 w 2230903"/>
              <a:gd name="connsiteY1" fmla="*/ 10745 h 1443631"/>
              <a:gd name="connsiteX2" fmla="*/ 2220903 w 2230903"/>
              <a:gd name="connsiteY2" fmla="*/ 1443631 h 1443631"/>
              <a:gd name="connsiteX3" fmla="*/ 39 w 2230903"/>
              <a:gd name="connsiteY3" fmla="*/ 973194 h 1443631"/>
              <a:gd name="connsiteX4" fmla="*/ 37737 w 2230903"/>
              <a:gd name="connsiteY4" fmla="*/ 0 h 1443631"/>
              <a:gd name="connsiteX0" fmla="*/ 33828 w 2226994"/>
              <a:gd name="connsiteY0" fmla="*/ 0 h 1443631"/>
              <a:gd name="connsiteX1" fmla="*/ 2225039 w 2226994"/>
              <a:gd name="connsiteY1" fmla="*/ 10745 h 1443631"/>
              <a:gd name="connsiteX2" fmla="*/ 2216994 w 2226994"/>
              <a:gd name="connsiteY2" fmla="*/ 1443631 h 1443631"/>
              <a:gd name="connsiteX3" fmla="*/ 44 w 2226994"/>
              <a:gd name="connsiteY3" fmla="*/ 986698 h 1443631"/>
              <a:gd name="connsiteX4" fmla="*/ 33828 w 2226994"/>
              <a:gd name="connsiteY4" fmla="*/ 0 h 1443631"/>
              <a:gd name="connsiteX0" fmla="*/ 31767 w 2224933"/>
              <a:gd name="connsiteY0" fmla="*/ 0 h 1443631"/>
              <a:gd name="connsiteX1" fmla="*/ 2222978 w 2224933"/>
              <a:gd name="connsiteY1" fmla="*/ 10745 h 1443631"/>
              <a:gd name="connsiteX2" fmla="*/ 2214933 w 2224933"/>
              <a:gd name="connsiteY2" fmla="*/ 1443631 h 1443631"/>
              <a:gd name="connsiteX3" fmla="*/ 47 w 2224933"/>
              <a:gd name="connsiteY3" fmla="*/ 992712 h 1443631"/>
              <a:gd name="connsiteX4" fmla="*/ 31767 w 2224933"/>
              <a:gd name="connsiteY4" fmla="*/ 0 h 1443631"/>
              <a:gd name="connsiteX0" fmla="*/ 36961 w 2230127"/>
              <a:gd name="connsiteY0" fmla="*/ 0 h 1443631"/>
              <a:gd name="connsiteX1" fmla="*/ 2228172 w 2230127"/>
              <a:gd name="connsiteY1" fmla="*/ 10745 h 1443631"/>
              <a:gd name="connsiteX2" fmla="*/ 2220127 w 2230127"/>
              <a:gd name="connsiteY2" fmla="*/ 1443631 h 1443631"/>
              <a:gd name="connsiteX3" fmla="*/ 40 w 2230127"/>
              <a:gd name="connsiteY3" fmla="*/ 988065 h 1443631"/>
              <a:gd name="connsiteX4" fmla="*/ 36961 w 2230127"/>
              <a:gd name="connsiteY4" fmla="*/ 0 h 144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127" h="1443631">
                <a:moveTo>
                  <a:pt x="36961" y="0"/>
                </a:moveTo>
                <a:lnTo>
                  <a:pt x="2228172" y="10745"/>
                </a:lnTo>
                <a:cubicBezTo>
                  <a:pt x="2230850" y="439656"/>
                  <a:pt x="2232723" y="651647"/>
                  <a:pt x="2220127" y="1443631"/>
                </a:cubicBezTo>
                <a:lnTo>
                  <a:pt x="40" y="988065"/>
                </a:lnTo>
                <a:cubicBezTo>
                  <a:pt x="-1448" y="706509"/>
                  <a:pt x="38449" y="281556"/>
                  <a:pt x="36961" y="0"/>
                </a:cubicBezTo>
                <a:close/>
              </a:path>
            </a:pathLst>
          </a:cu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 rot="21421882">
            <a:off x="760624" y="662013"/>
            <a:ext cx="10318262" cy="4084637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7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16021882">
            <a:off x="7751658" y="-749096"/>
            <a:ext cx="1974850" cy="453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93"/>
          <p:cNvGrpSpPr>
            <a:grpSpLocks/>
          </p:cNvGrpSpPr>
          <p:nvPr userDrawn="1"/>
        </p:nvGrpSpPr>
        <p:grpSpPr bwMode="auto">
          <a:xfrm rot="-271608">
            <a:off x="10627918" y="5992813"/>
            <a:ext cx="522423" cy="279400"/>
            <a:chOff x="6196013" y="2970213"/>
            <a:chExt cx="787400" cy="422275"/>
          </a:xfrm>
        </p:grpSpPr>
        <p:sp>
          <p:nvSpPr>
            <p:cNvPr id="9" name="Freeform 24"/>
            <p:cNvSpPr>
              <a:spLocks noEditPoints="1"/>
            </p:cNvSpPr>
            <p:nvPr userDrawn="1"/>
          </p:nvSpPr>
          <p:spPr bwMode="gray">
            <a:xfrm>
              <a:off x="6555860" y="3027838"/>
              <a:ext cx="25129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1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1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0" name="Rectangle 25"/>
            <p:cNvSpPr>
              <a:spLocks noChangeArrowheads="1"/>
            </p:cNvSpPr>
            <p:nvPr userDrawn="1"/>
          </p:nvSpPr>
          <p:spPr bwMode="gray">
            <a:xfrm>
              <a:off x="6863063" y="3265676"/>
              <a:ext cx="59832" cy="551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1" name="Freeform 26"/>
            <p:cNvSpPr>
              <a:spLocks noEditPoints="1"/>
            </p:cNvSpPr>
            <p:nvPr userDrawn="1"/>
          </p:nvSpPr>
          <p:spPr bwMode="gray">
            <a:xfrm>
              <a:off x="6274874" y="3028370"/>
              <a:ext cx="220185" cy="292713"/>
            </a:xfrm>
            <a:custGeom>
              <a:avLst/>
              <a:gdLst>
                <a:gd name="T0" fmla="*/ 2147483647 w 45"/>
                <a:gd name="T1" fmla="*/ 2147483647 h 59"/>
                <a:gd name="T2" fmla="*/ 2147483647 w 45"/>
                <a:gd name="T3" fmla="*/ 0 h 59"/>
                <a:gd name="T4" fmla="*/ 0 w 45"/>
                <a:gd name="T5" fmla="*/ 0 h 59"/>
                <a:gd name="T6" fmla="*/ 0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2147483647 w 45"/>
                <a:gd name="T21" fmla="*/ 2147483647 h 59"/>
                <a:gd name="T22" fmla="*/ 2147483647 w 45"/>
                <a:gd name="T23" fmla="*/ 2147483647 h 59"/>
                <a:gd name="T24" fmla="*/ 2147483647 w 45"/>
                <a:gd name="T25" fmla="*/ 2147483647 h 59"/>
                <a:gd name="T26" fmla="*/ 2147483647 w 45"/>
                <a:gd name="T27" fmla="*/ 2147483647 h 59"/>
                <a:gd name="T28" fmla="*/ 2147483647 w 45"/>
                <a:gd name="T29" fmla="*/ 2147483647 h 59"/>
                <a:gd name="T30" fmla="*/ 2147483647 w 45"/>
                <a:gd name="T31" fmla="*/ 2147483647 h 59"/>
                <a:gd name="T32" fmla="*/ 2147483647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2147483647 h 59"/>
                <a:gd name="T42" fmla="*/ 2147483647 w 45"/>
                <a:gd name="T43" fmla="*/ 2147483647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36" y="2"/>
                  </a:moveTo>
                  <a:cubicBezTo>
                    <a:pt x="35" y="1"/>
                    <a:pt x="33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9"/>
                    <a:pt x="35" y="59"/>
                    <a:pt x="36" y="5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5" y="49"/>
                    <a:pt x="45" y="48"/>
                    <a:pt x="45" y="4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5" y="10"/>
                    <a:pt x="44" y="9"/>
                  </a:cubicBezTo>
                  <a:lnTo>
                    <a:pt x="36" y="2"/>
                  </a:lnTo>
                  <a:close/>
                  <a:moveTo>
                    <a:pt x="35" y="44"/>
                  </a:moveTo>
                  <a:cubicBezTo>
                    <a:pt x="35" y="45"/>
                    <a:pt x="35" y="45"/>
                    <a:pt x="34" y="45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0"/>
                    <a:pt x="30" y="10"/>
                    <a:pt x="31" y="11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5" y="15"/>
                    <a:pt x="35" y="15"/>
                    <a:pt x="35" y="15"/>
                  </a:cubicBezTo>
                  <a:lnTo>
                    <a:pt x="35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2" name="Freeform 27"/>
            <p:cNvSpPr>
              <a:spLocks noEditPoints="1"/>
            </p:cNvSpPr>
            <p:nvPr userDrawn="1"/>
          </p:nvSpPr>
          <p:spPr bwMode="gray">
            <a:xfrm>
              <a:off x="6196013" y="2970213"/>
              <a:ext cx="787400" cy="422275"/>
            </a:xfrm>
            <a:custGeom>
              <a:avLst/>
              <a:gdLst>
                <a:gd name="T0" fmla="*/ 0 w 160"/>
                <a:gd name="T1" fmla="*/ 2147483647 h 86"/>
                <a:gd name="T2" fmla="*/ 2147483647 w 160"/>
                <a:gd name="T3" fmla="*/ 2147483647 h 86"/>
                <a:gd name="T4" fmla="*/ 2147483647 w 160"/>
                <a:gd name="T5" fmla="*/ 0 h 86"/>
                <a:gd name="T6" fmla="*/ 0 w 160"/>
                <a:gd name="T7" fmla="*/ 0 h 86"/>
                <a:gd name="T8" fmla="*/ 0 w 160"/>
                <a:gd name="T9" fmla="*/ 2147483647 h 86"/>
                <a:gd name="T10" fmla="*/ 2147483647 w 160"/>
                <a:gd name="T11" fmla="*/ 2147483647 h 86"/>
                <a:gd name="T12" fmla="*/ 2147483647 w 160"/>
                <a:gd name="T13" fmla="*/ 2147483647 h 86"/>
                <a:gd name="T14" fmla="*/ 2147483647 w 160"/>
                <a:gd name="T15" fmla="*/ 2147483647 h 86"/>
                <a:gd name="T16" fmla="*/ 2147483647 w 160"/>
                <a:gd name="T17" fmla="*/ 2147483647 h 86"/>
                <a:gd name="T18" fmla="*/ 2147483647 w 160"/>
                <a:gd name="T19" fmla="*/ 2147483647 h 86"/>
                <a:gd name="T20" fmla="*/ 2147483647 w 160"/>
                <a:gd name="T21" fmla="*/ 2147483647 h 86"/>
                <a:gd name="T22" fmla="*/ 2147483647 w 160"/>
                <a:gd name="T23" fmla="*/ 2147483647 h 86"/>
                <a:gd name="T24" fmla="*/ 2147483647 w 160"/>
                <a:gd name="T25" fmla="*/ 2147483647 h 86"/>
                <a:gd name="T26" fmla="*/ 2147483647 w 160"/>
                <a:gd name="T27" fmla="*/ 2147483647 h 86"/>
                <a:gd name="T28" fmla="*/ 2147483647 w 160"/>
                <a:gd name="T29" fmla="*/ 2147483647 h 86"/>
                <a:gd name="T30" fmla="*/ 2147483647 w 160"/>
                <a:gd name="T31" fmla="*/ 2147483647 h 86"/>
                <a:gd name="T32" fmla="*/ 2147483647 w 160"/>
                <a:gd name="T33" fmla="*/ 2147483647 h 86"/>
                <a:gd name="T34" fmla="*/ 2147483647 w 160"/>
                <a:gd name="T35" fmla="*/ 2147483647 h 86"/>
                <a:gd name="T36" fmla="*/ 2147483647 w 160"/>
                <a:gd name="T37" fmla="*/ 2147483647 h 86"/>
                <a:gd name="T38" fmla="*/ 2147483647 w 160"/>
                <a:gd name="T39" fmla="*/ 2147483647 h 86"/>
                <a:gd name="T40" fmla="*/ 2147483647 w 160"/>
                <a:gd name="T41" fmla="*/ 2147483647 h 86"/>
                <a:gd name="T42" fmla="*/ 2147483647 w 160"/>
                <a:gd name="T43" fmla="*/ 2147483647 h 86"/>
                <a:gd name="T44" fmla="*/ 2147483647 w 160"/>
                <a:gd name="T45" fmla="*/ 2147483647 h 86"/>
                <a:gd name="T46" fmla="*/ 2147483647 w 160"/>
                <a:gd name="T47" fmla="*/ 2147483647 h 86"/>
                <a:gd name="T48" fmla="*/ 2147483647 w 160"/>
                <a:gd name="T49" fmla="*/ 2147483647 h 86"/>
                <a:gd name="T50" fmla="*/ 2147483647 w 160"/>
                <a:gd name="T51" fmla="*/ 2147483647 h 86"/>
                <a:gd name="T52" fmla="*/ 2147483647 w 160"/>
                <a:gd name="T53" fmla="*/ 2147483647 h 86"/>
                <a:gd name="T54" fmla="*/ 2147483647 w 160"/>
                <a:gd name="T55" fmla="*/ 2147483647 h 86"/>
                <a:gd name="T56" fmla="*/ 2147483647 w 160"/>
                <a:gd name="T57" fmla="*/ 2147483647 h 86"/>
                <a:gd name="T58" fmla="*/ 2147483647 w 160"/>
                <a:gd name="T59" fmla="*/ 2147483647 h 86"/>
                <a:gd name="T60" fmla="*/ 2147483647 w 160"/>
                <a:gd name="T61" fmla="*/ 2147483647 h 86"/>
                <a:gd name="T62" fmla="*/ 2147483647 w 160"/>
                <a:gd name="T63" fmla="*/ 2147483647 h 86"/>
                <a:gd name="T64" fmla="*/ 2147483647 w 160"/>
                <a:gd name="T65" fmla="*/ 2147483647 h 86"/>
                <a:gd name="T66" fmla="*/ 2147483647 w 160"/>
                <a:gd name="T67" fmla="*/ 2147483647 h 86"/>
                <a:gd name="T68" fmla="*/ 2147483647 w 160"/>
                <a:gd name="T69" fmla="*/ 2147483647 h 86"/>
                <a:gd name="T70" fmla="*/ 2147483647 w 160"/>
                <a:gd name="T71" fmla="*/ 2147483647 h 86"/>
                <a:gd name="T72" fmla="*/ 2147483647 w 160"/>
                <a:gd name="T73" fmla="*/ 2147483647 h 86"/>
                <a:gd name="T74" fmla="*/ 2147483647 w 160"/>
                <a:gd name="T75" fmla="*/ 2147483647 h 8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60" h="86">
                  <a:moveTo>
                    <a:pt x="0" y="86"/>
                  </a:moveTo>
                  <a:cubicBezTo>
                    <a:pt x="160" y="86"/>
                    <a:pt x="160" y="86"/>
                    <a:pt x="160" y="86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61" y="59"/>
                  </a:moveTo>
                  <a:cubicBezTo>
                    <a:pt x="61" y="61"/>
                    <a:pt x="61" y="62"/>
                    <a:pt x="60" y="63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49" y="72"/>
                    <a:pt x="48" y="72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9" y="13"/>
                    <a:pt x="51" y="14"/>
                    <a:pt x="52" y="15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1" y="25"/>
                    <a:pt x="61" y="27"/>
                  </a:cubicBezTo>
                  <a:lnTo>
                    <a:pt x="61" y="59"/>
                  </a:lnTo>
                  <a:close/>
                  <a:moveTo>
                    <a:pt x="125" y="59"/>
                  </a:moveTo>
                  <a:cubicBezTo>
                    <a:pt x="125" y="61"/>
                    <a:pt x="124" y="62"/>
                    <a:pt x="123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4" y="72"/>
                    <a:pt x="113" y="72"/>
                    <a:pt x="111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6" y="72"/>
                    <a:pt x="85" y="72"/>
                    <a:pt x="83" y="71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5" y="62"/>
                    <a:pt x="74" y="61"/>
                    <a:pt x="74" y="5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5"/>
                    <a:pt x="75" y="23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5" y="14"/>
                    <a:pt x="86" y="13"/>
                    <a:pt x="88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3"/>
                    <a:pt x="114" y="14"/>
                    <a:pt x="115" y="15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4" y="23"/>
                    <a:pt x="125" y="25"/>
                    <a:pt x="125" y="27"/>
                  </a:cubicBezTo>
                  <a:lnTo>
                    <a:pt x="125" y="59"/>
                  </a:lnTo>
                  <a:close/>
                  <a:moveTo>
                    <a:pt x="148" y="72"/>
                  </a:moveTo>
                  <a:cubicBezTo>
                    <a:pt x="136" y="72"/>
                    <a:pt x="136" y="72"/>
                    <a:pt x="136" y="72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48" y="61"/>
                    <a:pt x="148" y="61"/>
                    <a:pt x="148" y="61"/>
                  </a:cubicBezTo>
                  <a:lnTo>
                    <a:pt x="148" y="72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3" name="Freeform 28"/>
            <p:cNvSpPr>
              <a:spLocks/>
            </p:cNvSpPr>
            <p:nvPr userDrawn="1"/>
          </p:nvSpPr>
          <p:spPr bwMode="gray">
            <a:xfrm>
              <a:off x="6329910" y="3079039"/>
              <a:ext cx="117272" cy="191943"/>
            </a:xfrm>
            <a:custGeom>
              <a:avLst/>
              <a:gdLst>
                <a:gd name="T0" fmla="*/ 2147483647 w 24"/>
                <a:gd name="T1" fmla="*/ 2147483647 h 39"/>
                <a:gd name="T2" fmla="*/ 2147483647 w 24"/>
                <a:gd name="T3" fmla="*/ 0 h 39"/>
                <a:gd name="T4" fmla="*/ 0 w 24"/>
                <a:gd name="T5" fmla="*/ 0 h 39"/>
                <a:gd name="T6" fmla="*/ 0 w 24"/>
                <a:gd name="T7" fmla="*/ 2147483647 h 39"/>
                <a:gd name="T8" fmla="*/ 2147483647 w 24"/>
                <a:gd name="T9" fmla="*/ 2147483647 h 39"/>
                <a:gd name="T10" fmla="*/ 2147483647 w 24"/>
                <a:gd name="T11" fmla="*/ 2147483647 h 39"/>
                <a:gd name="T12" fmla="*/ 2147483647 w 24"/>
                <a:gd name="T13" fmla="*/ 2147483647 h 39"/>
                <a:gd name="T14" fmla="*/ 2147483647 w 24"/>
                <a:gd name="T15" fmla="*/ 2147483647 h 39"/>
                <a:gd name="T16" fmla="*/ 2147483647 w 24"/>
                <a:gd name="T17" fmla="*/ 2147483647 h 39"/>
                <a:gd name="T18" fmla="*/ 2147483647 w 24"/>
                <a:gd name="T19" fmla="*/ 2147483647 h 39"/>
                <a:gd name="T20" fmla="*/ 2147483647 w 24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9">
                  <a:moveTo>
                    <a:pt x="20" y="1"/>
                  </a:moveTo>
                  <a:cubicBezTo>
                    <a:pt x="19" y="0"/>
                    <a:pt x="19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9"/>
                    <a:pt x="19" y="39"/>
                    <a:pt x="20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4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4" name="Freeform 29"/>
            <p:cNvSpPr>
              <a:spLocks/>
            </p:cNvSpPr>
            <p:nvPr userDrawn="1"/>
          </p:nvSpPr>
          <p:spPr bwMode="gray">
            <a:xfrm>
              <a:off x="6608328" y="3080520"/>
              <a:ext cx="143599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8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961E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15" name="Group 100"/>
          <p:cNvGrpSpPr>
            <a:grpSpLocks/>
          </p:cNvGrpSpPr>
          <p:nvPr userDrawn="1"/>
        </p:nvGrpSpPr>
        <p:grpSpPr bwMode="auto">
          <a:xfrm rot="-271608">
            <a:off x="9835549" y="6046788"/>
            <a:ext cx="752671" cy="279400"/>
            <a:chOff x="4997450" y="2970213"/>
            <a:chExt cx="1135063" cy="422275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gray">
            <a:xfrm>
              <a:off x="5493768" y="3028740"/>
              <a:ext cx="227491" cy="292713"/>
            </a:xfrm>
            <a:custGeom>
              <a:avLst/>
              <a:gdLst>
                <a:gd name="T0" fmla="*/ 2147483647 w 142"/>
                <a:gd name="T1" fmla="*/ 2147483647 h 183"/>
                <a:gd name="T2" fmla="*/ 2147483647 w 142"/>
                <a:gd name="T3" fmla="*/ 2147483647 h 183"/>
                <a:gd name="T4" fmla="*/ 2147483647 w 142"/>
                <a:gd name="T5" fmla="*/ 0 h 183"/>
                <a:gd name="T6" fmla="*/ 0 w 142"/>
                <a:gd name="T7" fmla="*/ 0 h 183"/>
                <a:gd name="T8" fmla="*/ 0 w 142"/>
                <a:gd name="T9" fmla="*/ 2147483647 h 183"/>
                <a:gd name="T10" fmla="*/ 2147483647 w 142"/>
                <a:gd name="T11" fmla="*/ 2147483647 h 183"/>
                <a:gd name="T12" fmla="*/ 2147483647 w 142"/>
                <a:gd name="T13" fmla="*/ 2147483647 h 183"/>
                <a:gd name="T14" fmla="*/ 2147483647 w 142"/>
                <a:gd name="T15" fmla="*/ 2147483647 h 183"/>
                <a:gd name="T16" fmla="*/ 2147483647 w 142"/>
                <a:gd name="T17" fmla="*/ 2147483647 h 183"/>
                <a:gd name="T18" fmla="*/ 2147483647 w 142"/>
                <a:gd name="T19" fmla="*/ 2147483647 h 183"/>
                <a:gd name="T20" fmla="*/ 2147483647 w 142"/>
                <a:gd name="T21" fmla="*/ 0 h 183"/>
                <a:gd name="T22" fmla="*/ 2147483647 w 142"/>
                <a:gd name="T23" fmla="*/ 0 h 183"/>
                <a:gd name="T24" fmla="*/ 2147483647 w 142"/>
                <a:gd name="T25" fmla="*/ 2147483647 h 1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2" h="183">
                  <a:moveTo>
                    <a:pt x="108" y="77"/>
                  </a:moveTo>
                  <a:lnTo>
                    <a:pt x="34" y="77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3"/>
                  </a:lnTo>
                  <a:lnTo>
                    <a:pt x="34" y="183"/>
                  </a:lnTo>
                  <a:lnTo>
                    <a:pt x="34" y="108"/>
                  </a:lnTo>
                  <a:lnTo>
                    <a:pt x="108" y="108"/>
                  </a:lnTo>
                  <a:lnTo>
                    <a:pt x="108" y="183"/>
                  </a:lnTo>
                  <a:lnTo>
                    <a:pt x="142" y="183"/>
                  </a:lnTo>
                  <a:lnTo>
                    <a:pt x="142" y="0"/>
                  </a:lnTo>
                  <a:lnTo>
                    <a:pt x="108" y="0"/>
                  </a:lnTo>
                  <a:lnTo>
                    <a:pt x="108" y="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gray">
            <a:xfrm>
              <a:off x="5085663" y="3028066"/>
              <a:ext cx="359197" cy="292713"/>
            </a:xfrm>
            <a:custGeom>
              <a:avLst/>
              <a:gdLst>
                <a:gd name="T0" fmla="*/ 2147483647 w 226"/>
                <a:gd name="T1" fmla="*/ 2147483647 h 183"/>
                <a:gd name="T2" fmla="*/ 2147483647 w 226"/>
                <a:gd name="T3" fmla="*/ 0 h 183"/>
                <a:gd name="T4" fmla="*/ 2147483647 w 226"/>
                <a:gd name="T5" fmla="*/ 0 h 183"/>
                <a:gd name="T6" fmla="*/ 2147483647 w 226"/>
                <a:gd name="T7" fmla="*/ 2147483647 h 183"/>
                <a:gd name="T8" fmla="*/ 2147483647 w 226"/>
                <a:gd name="T9" fmla="*/ 0 h 183"/>
                <a:gd name="T10" fmla="*/ 0 w 226"/>
                <a:gd name="T11" fmla="*/ 0 h 183"/>
                <a:gd name="T12" fmla="*/ 2147483647 w 226"/>
                <a:gd name="T13" fmla="*/ 2147483647 h 183"/>
                <a:gd name="T14" fmla="*/ 2147483647 w 226"/>
                <a:gd name="T15" fmla="*/ 2147483647 h 183"/>
                <a:gd name="T16" fmla="*/ 2147483647 w 226"/>
                <a:gd name="T17" fmla="*/ 2147483647 h 183"/>
                <a:gd name="T18" fmla="*/ 2147483647 w 226"/>
                <a:gd name="T19" fmla="*/ 2147483647 h 183"/>
                <a:gd name="T20" fmla="*/ 2147483647 w 226"/>
                <a:gd name="T21" fmla="*/ 2147483647 h 183"/>
                <a:gd name="T22" fmla="*/ 2147483647 w 226"/>
                <a:gd name="T23" fmla="*/ 0 h 183"/>
                <a:gd name="T24" fmla="*/ 2147483647 w 226"/>
                <a:gd name="T25" fmla="*/ 0 h 183"/>
                <a:gd name="T26" fmla="*/ 2147483647 w 226"/>
                <a:gd name="T27" fmla="*/ 2147483647 h 18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6" h="183">
                  <a:moveTo>
                    <a:pt x="164" y="149"/>
                  </a:moveTo>
                  <a:lnTo>
                    <a:pt x="136" y="0"/>
                  </a:lnTo>
                  <a:lnTo>
                    <a:pt x="89" y="0"/>
                  </a:lnTo>
                  <a:lnTo>
                    <a:pt x="61" y="149"/>
                  </a:lnTo>
                  <a:lnTo>
                    <a:pt x="31" y="0"/>
                  </a:lnTo>
                  <a:lnTo>
                    <a:pt x="0" y="0"/>
                  </a:lnTo>
                  <a:lnTo>
                    <a:pt x="40" y="183"/>
                  </a:lnTo>
                  <a:lnTo>
                    <a:pt x="83" y="183"/>
                  </a:lnTo>
                  <a:lnTo>
                    <a:pt x="111" y="40"/>
                  </a:lnTo>
                  <a:lnTo>
                    <a:pt x="142" y="183"/>
                  </a:lnTo>
                  <a:lnTo>
                    <a:pt x="185" y="183"/>
                  </a:lnTo>
                  <a:lnTo>
                    <a:pt x="226" y="0"/>
                  </a:lnTo>
                  <a:lnTo>
                    <a:pt x="192" y="0"/>
                  </a:lnTo>
                  <a:lnTo>
                    <a:pt x="164" y="14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 userDrawn="1"/>
          </p:nvSpPr>
          <p:spPr bwMode="gray">
            <a:xfrm>
              <a:off x="5777308" y="3028114"/>
              <a:ext cx="251437" cy="292713"/>
            </a:xfrm>
            <a:custGeom>
              <a:avLst/>
              <a:gdLst>
                <a:gd name="T0" fmla="*/ 2147483647 w 51"/>
                <a:gd name="T1" fmla="*/ 2147483647 h 59"/>
                <a:gd name="T2" fmla="*/ 2147483647 w 51"/>
                <a:gd name="T3" fmla="*/ 0 h 59"/>
                <a:gd name="T4" fmla="*/ 2147483647 w 51"/>
                <a:gd name="T5" fmla="*/ 0 h 59"/>
                <a:gd name="T6" fmla="*/ 2147483647 w 51"/>
                <a:gd name="T7" fmla="*/ 2147483647 h 59"/>
                <a:gd name="T8" fmla="*/ 2147483647 w 51"/>
                <a:gd name="T9" fmla="*/ 2147483647 h 59"/>
                <a:gd name="T10" fmla="*/ 0 w 51"/>
                <a:gd name="T11" fmla="*/ 2147483647 h 59"/>
                <a:gd name="T12" fmla="*/ 0 w 51"/>
                <a:gd name="T13" fmla="*/ 2147483647 h 59"/>
                <a:gd name="T14" fmla="*/ 2147483647 w 51"/>
                <a:gd name="T15" fmla="*/ 2147483647 h 59"/>
                <a:gd name="T16" fmla="*/ 2147483647 w 51"/>
                <a:gd name="T17" fmla="*/ 2147483647 h 59"/>
                <a:gd name="T18" fmla="*/ 2147483647 w 51"/>
                <a:gd name="T19" fmla="*/ 2147483647 h 59"/>
                <a:gd name="T20" fmla="*/ 2147483647 w 51"/>
                <a:gd name="T21" fmla="*/ 2147483647 h 59"/>
                <a:gd name="T22" fmla="*/ 2147483647 w 51"/>
                <a:gd name="T23" fmla="*/ 2147483647 h 59"/>
                <a:gd name="T24" fmla="*/ 2147483647 w 51"/>
                <a:gd name="T25" fmla="*/ 2147483647 h 59"/>
                <a:gd name="T26" fmla="*/ 2147483647 w 51"/>
                <a:gd name="T27" fmla="*/ 2147483647 h 59"/>
                <a:gd name="T28" fmla="*/ 2147483647 w 51"/>
                <a:gd name="T29" fmla="*/ 2147483647 h 59"/>
                <a:gd name="T30" fmla="*/ 2147483647 w 51"/>
                <a:gd name="T31" fmla="*/ 2147483647 h 59"/>
                <a:gd name="T32" fmla="*/ 2147483647 w 51"/>
                <a:gd name="T33" fmla="*/ 2147483647 h 59"/>
                <a:gd name="T34" fmla="*/ 2147483647 w 51"/>
                <a:gd name="T35" fmla="*/ 2147483647 h 59"/>
                <a:gd name="T36" fmla="*/ 2147483647 w 51"/>
                <a:gd name="T37" fmla="*/ 2147483647 h 59"/>
                <a:gd name="T38" fmla="*/ 2147483647 w 51"/>
                <a:gd name="T39" fmla="*/ 2147483647 h 59"/>
                <a:gd name="T40" fmla="*/ 2147483647 w 51"/>
                <a:gd name="T41" fmla="*/ 2147483647 h 59"/>
                <a:gd name="T42" fmla="*/ 2147483647 w 51"/>
                <a:gd name="T43" fmla="*/ 2147483647 h 59"/>
                <a:gd name="T44" fmla="*/ 2147483647 w 51"/>
                <a:gd name="T45" fmla="*/ 2147483647 h 59"/>
                <a:gd name="T46" fmla="*/ 2147483647 w 51"/>
                <a:gd name="T47" fmla="*/ 2147483647 h 59"/>
                <a:gd name="T48" fmla="*/ 2147483647 w 51"/>
                <a:gd name="T49" fmla="*/ 2147483647 h 59"/>
                <a:gd name="T50" fmla="*/ 2147483647 w 51"/>
                <a:gd name="T51" fmla="*/ 2147483647 h 59"/>
                <a:gd name="T52" fmla="*/ 2147483647 w 51"/>
                <a:gd name="T53" fmla="*/ 2147483647 h 59"/>
                <a:gd name="T54" fmla="*/ 2147483647 w 51"/>
                <a:gd name="T55" fmla="*/ 2147483647 h 59"/>
                <a:gd name="T56" fmla="*/ 2147483647 w 51"/>
                <a:gd name="T57" fmla="*/ 2147483647 h 59"/>
                <a:gd name="T58" fmla="*/ 2147483647 w 51"/>
                <a:gd name="T59" fmla="*/ 2147483647 h 59"/>
                <a:gd name="T60" fmla="*/ 2147483647 w 51"/>
                <a:gd name="T61" fmla="*/ 2147483647 h 59"/>
                <a:gd name="T62" fmla="*/ 2147483647 w 51"/>
                <a:gd name="T63" fmla="*/ 2147483647 h 59"/>
                <a:gd name="T64" fmla="*/ 2147483647 w 51"/>
                <a:gd name="T65" fmla="*/ 2147483647 h 59"/>
                <a:gd name="T66" fmla="*/ 2147483647 w 51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1" h="59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0"/>
                    <a:pt x="11" y="1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1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1" y="59"/>
                    <a:pt x="12" y="59"/>
                    <a:pt x="14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59"/>
                    <a:pt x="40" y="59"/>
                    <a:pt x="42" y="5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49"/>
                    <a:pt x="51" y="48"/>
                    <a:pt x="51" y="46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2"/>
                    <a:pt x="50" y="10"/>
                    <a:pt x="49" y="9"/>
                  </a:cubicBezTo>
                  <a:lnTo>
                    <a:pt x="42" y="2"/>
                  </a:lnTo>
                  <a:close/>
                  <a:moveTo>
                    <a:pt x="40" y="44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2" y="1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19" name="Freeform 22"/>
            <p:cNvSpPr>
              <a:spLocks noEditPoints="1"/>
            </p:cNvSpPr>
            <p:nvPr userDrawn="1"/>
          </p:nvSpPr>
          <p:spPr bwMode="gray">
            <a:xfrm>
              <a:off x="4997450" y="2970213"/>
              <a:ext cx="1135063" cy="422275"/>
            </a:xfrm>
            <a:custGeom>
              <a:avLst/>
              <a:gdLst>
                <a:gd name="T0" fmla="*/ 0 w 231"/>
                <a:gd name="T1" fmla="*/ 2147483647 h 86"/>
                <a:gd name="T2" fmla="*/ 2147483647 w 231"/>
                <a:gd name="T3" fmla="*/ 2147483647 h 86"/>
                <a:gd name="T4" fmla="*/ 2147483647 w 231"/>
                <a:gd name="T5" fmla="*/ 0 h 86"/>
                <a:gd name="T6" fmla="*/ 0 w 231"/>
                <a:gd name="T7" fmla="*/ 0 h 86"/>
                <a:gd name="T8" fmla="*/ 0 w 231"/>
                <a:gd name="T9" fmla="*/ 2147483647 h 86"/>
                <a:gd name="T10" fmla="*/ 2147483647 w 231"/>
                <a:gd name="T11" fmla="*/ 2147483647 h 86"/>
                <a:gd name="T12" fmla="*/ 2147483647 w 231"/>
                <a:gd name="T13" fmla="*/ 2147483647 h 86"/>
                <a:gd name="T14" fmla="*/ 2147483647 w 231"/>
                <a:gd name="T15" fmla="*/ 2147483647 h 86"/>
                <a:gd name="T16" fmla="*/ 2147483647 w 231"/>
                <a:gd name="T17" fmla="*/ 2147483647 h 86"/>
                <a:gd name="T18" fmla="*/ 2147483647 w 231"/>
                <a:gd name="T19" fmla="*/ 2147483647 h 86"/>
                <a:gd name="T20" fmla="*/ 2147483647 w 231"/>
                <a:gd name="T21" fmla="*/ 2147483647 h 86"/>
                <a:gd name="T22" fmla="*/ 2147483647 w 231"/>
                <a:gd name="T23" fmla="*/ 2147483647 h 86"/>
                <a:gd name="T24" fmla="*/ 2147483647 w 231"/>
                <a:gd name="T25" fmla="*/ 2147483647 h 86"/>
                <a:gd name="T26" fmla="*/ 2147483647 w 231"/>
                <a:gd name="T27" fmla="*/ 2147483647 h 86"/>
                <a:gd name="T28" fmla="*/ 2147483647 w 231"/>
                <a:gd name="T29" fmla="*/ 2147483647 h 86"/>
                <a:gd name="T30" fmla="*/ 2147483647 w 231"/>
                <a:gd name="T31" fmla="*/ 2147483647 h 86"/>
                <a:gd name="T32" fmla="*/ 2147483647 w 231"/>
                <a:gd name="T33" fmla="*/ 2147483647 h 86"/>
                <a:gd name="T34" fmla="*/ 2147483647 w 231"/>
                <a:gd name="T35" fmla="*/ 2147483647 h 86"/>
                <a:gd name="T36" fmla="*/ 2147483647 w 231"/>
                <a:gd name="T37" fmla="*/ 2147483647 h 86"/>
                <a:gd name="T38" fmla="*/ 2147483647 w 231"/>
                <a:gd name="T39" fmla="*/ 2147483647 h 86"/>
                <a:gd name="T40" fmla="*/ 2147483647 w 231"/>
                <a:gd name="T41" fmla="*/ 2147483647 h 86"/>
                <a:gd name="T42" fmla="*/ 2147483647 w 231"/>
                <a:gd name="T43" fmla="*/ 2147483647 h 86"/>
                <a:gd name="T44" fmla="*/ 2147483647 w 231"/>
                <a:gd name="T45" fmla="*/ 2147483647 h 86"/>
                <a:gd name="T46" fmla="*/ 2147483647 w 231"/>
                <a:gd name="T47" fmla="*/ 2147483647 h 86"/>
                <a:gd name="T48" fmla="*/ 2147483647 w 231"/>
                <a:gd name="T49" fmla="*/ 2147483647 h 86"/>
                <a:gd name="T50" fmla="*/ 2147483647 w 231"/>
                <a:gd name="T51" fmla="*/ 2147483647 h 86"/>
                <a:gd name="T52" fmla="*/ 2147483647 w 231"/>
                <a:gd name="T53" fmla="*/ 2147483647 h 86"/>
                <a:gd name="T54" fmla="*/ 2147483647 w 231"/>
                <a:gd name="T55" fmla="*/ 2147483647 h 86"/>
                <a:gd name="T56" fmla="*/ 2147483647 w 231"/>
                <a:gd name="T57" fmla="*/ 2147483647 h 86"/>
                <a:gd name="T58" fmla="*/ 2147483647 w 231"/>
                <a:gd name="T59" fmla="*/ 2147483647 h 86"/>
                <a:gd name="T60" fmla="*/ 2147483647 w 231"/>
                <a:gd name="T61" fmla="*/ 2147483647 h 86"/>
                <a:gd name="T62" fmla="*/ 2147483647 w 231"/>
                <a:gd name="T63" fmla="*/ 2147483647 h 86"/>
                <a:gd name="T64" fmla="*/ 2147483647 w 231"/>
                <a:gd name="T65" fmla="*/ 2147483647 h 86"/>
                <a:gd name="T66" fmla="*/ 2147483647 w 231"/>
                <a:gd name="T67" fmla="*/ 2147483647 h 86"/>
                <a:gd name="T68" fmla="*/ 2147483647 w 231"/>
                <a:gd name="T69" fmla="*/ 2147483647 h 86"/>
                <a:gd name="T70" fmla="*/ 2147483647 w 231"/>
                <a:gd name="T71" fmla="*/ 2147483647 h 86"/>
                <a:gd name="T72" fmla="*/ 2147483647 w 231"/>
                <a:gd name="T73" fmla="*/ 2147483647 h 86"/>
                <a:gd name="T74" fmla="*/ 2147483647 w 231"/>
                <a:gd name="T75" fmla="*/ 2147483647 h 86"/>
                <a:gd name="T76" fmla="*/ 2147483647 w 231"/>
                <a:gd name="T77" fmla="*/ 2147483647 h 86"/>
                <a:gd name="T78" fmla="*/ 2147483647 w 231"/>
                <a:gd name="T79" fmla="*/ 2147483647 h 86"/>
                <a:gd name="T80" fmla="*/ 2147483647 w 231"/>
                <a:gd name="T81" fmla="*/ 2147483647 h 86"/>
                <a:gd name="T82" fmla="*/ 2147483647 w 231"/>
                <a:gd name="T83" fmla="*/ 2147483647 h 86"/>
                <a:gd name="T84" fmla="*/ 2147483647 w 231"/>
                <a:gd name="T85" fmla="*/ 2147483647 h 86"/>
                <a:gd name="T86" fmla="*/ 2147483647 w 231"/>
                <a:gd name="T87" fmla="*/ 2147483647 h 86"/>
                <a:gd name="T88" fmla="*/ 2147483647 w 231"/>
                <a:gd name="T89" fmla="*/ 2147483647 h 86"/>
                <a:gd name="T90" fmla="*/ 2147483647 w 231"/>
                <a:gd name="T91" fmla="*/ 2147483647 h 86"/>
                <a:gd name="T92" fmla="*/ 2147483647 w 231"/>
                <a:gd name="T93" fmla="*/ 2147483647 h 86"/>
                <a:gd name="T94" fmla="*/ 2147483647 w 231"/>
                <a:gd name="T95" fmla="*/ 2147483647 h 86"/>
                <a:gd name="T96" fmla="*/ 2147483647 w 231"/>
                <a:gd name="T97" fmla="*/ 2147483647 h 8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31" h="86">
                  <a:moveTo>
                    <a:pt x="0" y="86"/>
                  </a:moveTo>
                  <a:cubicBezTo>
                    <a:pt x="231" y="86"/>
                    <a:pt x="231" y="86"/>
                    <a:pt x="231" y="86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78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91" y="13"/>
                    <a:pt x="91" y="13"/>
                    <a:pt x="91" y="13"/>
                  </a:cubicBezTo>
                  <a:lnTo>
                    <a:pt x="78" y="72"/>
                  </a:lnTo>
                  <a:close/>
                  <a:moveTo>
                    <a:pt x="148" y="72"/>
                  </a:moveTo>
                  <a:cubicBezTo>
                    <a:pt x="137" y="72"/>
                    <a:pt x="137" y="72"/>
                    <a:pt x="137" y="72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37" y="13"/>
                    <a:pt x="137" y="13"/>
                    <a:pt x="137" y="13"/>
                  </a:cubicBezTo>
                  <a:cubicBezTo>
                    <a:pt x="148" y="13"/>
                    <a:pt x="148" y="13"/>
                    <a:pt x="148" y="13"/>
                  </a:cubicBezTo>
                  <a:lnTo>
                    <a:pt x="148" y="72"/>
                  </a:lnTo>
                  <a:close/>
                  <a:moveTo>
                    <a:pt x="210" y="59"/>
                  </a:moveTo>
                  <a:cubicBezTo>
                    <a:pt x="210" y="61"/>
                    <a:pt x="209" y="62"/>
                    <a:pt x="208" y="6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9" y="72"/>
                    <a:pt x="198" y="72"/>
                    <a:pt x="196" y="7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71" y="72"/>
                    <a:pt x="170" y="72"/>
                    <a:pt x="168" y="71"/>
                  </a:cubicBezTo>
                  <a:cubicBezTo>
                    <a:pt x="161" y="63"/>
                    <a:pt x="161" y="63"/>
                    <a:pt x="161" y="63"/>
                  </a:cubicBezTo>
                  <a:cubicBezTo>
                    <a:pt x="160" y="62"/>
                    <a:pt x="159" y="61"/>
                    <a:pt x="159" y="59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60" y="23"/>
                    <a:pt x="161" y="22"/>
                  </a:cubicBezTo>
                  <a:cubicBezTo>
                    <a:pt x="168" y="15"/>
                    <a:pt x="168" y="15"/>
                    <a:pt x="168" y="15"/>
                  </a:cubicBezTo>
                  <a:cubicBezTo>
                    <a:pt x="170" y="14"/>
                    <a:pt x="171" y="13"/>
                    <a:pt x="173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3"/>
                    <a:pt x="199" y="14"/>
                    <a:pt x="201" y="15"/>
                  </a:cubicBezTo>
                  <a:cubicBezTo>
                    <a:pt x="208" y="22"/>
                    <a:pt x="208" y="22"/>
                    <a:pt x="208" y="22"/>
                  </a:cubicBezTo>
                  <a:cubicBezTo>
                    <a:pt x="209" y="23"/>
                    <a:pt x="210" y="25"/>
                    <a:pt x="210" y="27"/>
                  </a:cubicBezTo>
                  <a:lnTo>
                    <a:pt x="210" y="59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gray">
            <a:xfrm>
              <a:off x="5832384" y="3078499"/>
              <a:ext cx="141285" cy="191943"/>
            </a:xfrm>
            <a:custGeom>
              <a:avLst/>
              <a:gdLst>
                <a:gd name="T0" fmla="*/ 2147483647 w 29"/>
                <a:gd name="T1" fmla="*/ 2147483647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2147483647 h 39"/>
                <a:gd name="T8" fmla="*/ 2147483647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2147483647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2147483647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1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9" y="35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1" name="Group 106"/>
          <p:cNvGrpSpPr>
            <a:grpSpLocks/>
          </p:cNvGrpSpPr>
          <p:nvPr userDrawn="1"/>
        </p:nvGrpSpPr>
        <p:grpSpPr bwMode="auto">
          <a:xfrm rot="-271608">
            <a:off x="9683109" y="5716588"/>
            <a:ext cx="1006737" cy="284162"/>
            <a:chOff x="4791075" y="2478088"/>
            <a:chExt cx="1519238" cy="428625"/>
          </a:xfrm>
        </p:grpSpPr>
        <p:sp>
          <p:nvSpPr>
            <p:cNvPr id="22" name="Freeform 12"/>
            <p:cNvSpPr>
              <a:spLocks noEditPoints="1"/>
            </p:cNvSpPr>
            <p:nvPr userDrawn="1"/>
          </p:nvSpPr>
          <p:spPr bwMode="gray">
            <a:xfrm>
              <a:off x="5414147" y="2546490"/>
              <a:ext cx="246817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0 h 59"/>
                <a:gd name="T4" fmla="*/ 2147483647 w 50"/>
                <a:gd name="T5" fmla="*/ 0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0 w 50"/>
                <a:gd name="T11" fmla="*/ 2147483647 h 59"/>
                <a:gd name="T12" fmla="*/ 0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2147483647 h 59"/>
                <a:gd name="T18" fmla="*/ 2147483647 w 50"/>
                <a:gd name="T19" fmla="*/ 2147483647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2147483647 w 50"/>
                <a:gd name="T25" fmla="*/ 2147483647 h 59"/>
                <a:gd name="T26" fmla="*/ 2147483647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2147483647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" h="59">
                  <a:moveTo>
                    <a:pt x="41" y="2"/>
                  </a:moveTo>
                  <a:cubicBezTo>
                    <a:pt x="40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0" y="49"/>
                    <a:pt x="2" y="50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10" y="58"/>
                    <a:pt x="12" y="59"/>
                    <a:pt x="13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0"/>
                    <a:pt x="48" y="9"/>
                  </a:cubicBezTo>
                  <a:lnTo>
                    <a:pt x="41" y="2"/>
                  </a:lnTo>
                  <a:close/>
                  <a:moveTo>
                    <a:pt x="40" y="44"/>
                  </a:moveTo>
                  <a:cubicBezTo>
                    <a:pt x="40" y="44"/>
                    <a:pt x="40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5" y="49"/>
                    <a:pt x="15" y="48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1" y="44"/>
                    <a:pt x="11" y="4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4"/>
                    <a:pt x="11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6" y="10"/>
                    <a:pt x="36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4"/>
                    <a:pt x="40" y="15"/>
                    <a:pt x="40" y="15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gray">
            <a:xfrm>
              <a:off x="4858969" y="2544856"/>
              <a:ext cx="222853" cy="289742"/>
            </a:xfrm>
            <a:custGeom>
              <a:avLst/>
              <a:gdLst>
                <a:gd name="T0" fmla="*/ 0 w 140"/>
                <a:gd name="T1" fmla="*/ 2147483647 h 182"/>
                <a:gd name="T2" fmla="*/ 2147483647 w 140"/>
                <a:gd name="T3" fmla="*/ 2147483647 h 182"/>
                <a:gd name="T4" fmla="*/ 2147483647 w 140"/>
                <a:gd name="T5" fmla="*/ 2147483647 h 182"/>
                <a:gd name="T6" fmla="*/ 2147483647 w 140"/>
                <a:gd name="T7" fmla="*/ 2147483647 h 182"/>
                <a:gd name="T8" fmla="*/ 2147483647 w 140"/>
                <a:gd name="T9" fmla="*/ 2147483647 h 182"/>
                <a:gd name="T10" fmla="*/ 2147483647 w 140"/>
                <a:gd name="T11" fmla="*/ 2147483647 h 182"/>
                <a:gd name="T12" fmla="*/ 2147483647 w 140"/>
                <a:gd name="T13" fmla="*/ 0 h 182"/>
                <a:gd name="T14" fmla="*/ 0 w 140"/>
                <a:gd name="T15" fmla="*/ 0 h 182"/>
                <a:gd name="T16" fmla="*/ 0 w 140"/>
                <a:gd name="T17" fmla="*/ 2147483647 h 1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82">
                  <a:moveTo>
                    <a:pt x="0" y="31"/>
                  </a:moveTo>
                  <a:lnTo>
                    <a:pt x="53" y="31"/>
                  </a:lnTo>
                  <a:lnTo>
                    <a:pt x="53" y="182"/>
                  </a:lnTo>
                  <a:lnTo>
                    <a:pt x="84" y="182"/>
                  </a:lnTo>
                  <a:lnTo>
                    <a:pt x="84" y="31"/>
                  </a:ln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gray">
            <a:xfrm>
              <a:off x="5135197" y="2547398"/>
              <a:ext cx="220457" cy="289742"/>
            </a:xfrm>
            <a:custGeom>
              <a:avLst/>
              <a:gdLst>
                <a:gd name="T0" fmla="*/ 2147483647 w 139"/>
                <a:gd name="T1" fmla="*/ 2147483647 h 182"/>
                <a:gd name="T2" fmla="*/ 2147483647 w 139"/>
                <a:gd name="T3" fmla="*/ 2147483647 h 182"/>
                <a:gd name="T4" fmla="*/ 2147483647 w 139"/>
                <a:gd name="T5" fmla="*/ 0 h 182"/>
                <a:gd name="T6" fmla="*/ 0 w 139"/>
                <a:gd name="T7" fmla="*/ 0 h 182"/>
                <a:gd name="T8" fmla="*/ 0 w 139"/>
                <a:gd name="T9" fmla="*/ 2147483647 h 182"/>
                <a:gd name="T10" fmla="*/ 2147483647 w 139"/>
                <a:gd name="T11" fmla="*/ 2147483647 h 182"/>
                <a:gd name="T12" fmla="*/ 2147483647 w 139"/>
                <a:gd name="T13" fmla="*/ 2147483647 h 182"/>
                <a:gd name="T14" fmla="*/ 2147483647 w 139"/>
                <a:gd name="T15" fmla="*/ 2147483647 h 182"/>
                <a:gd name="T16" fmla="*/ 2147483647 w 139"/>
                <a:gd name="T17" fmla="*/ 2147483647 h 182"/>
                <a:gd name="T18" fmla="*/ 2147483647 w 139"/>
                <a:gd name="T19" fmla="*/ 2147483647 h 182"/>
                <a:gd name="T20" fmla="*/ 2147483647 w 139"/>
                <a:gd name="T21" fmla="*/ 0 h 182"/>
                <a:gd name="T22" fmla="*/ 2147483647 w 139"/>
                <a:gd name="T23" fmla="*/ 0 h 182"/>
                <a:gd name="T24" fmla="*/ 2147483647 w 139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9" h="182">
                  <a:moveTo>
                    <a:pt x="105" y="74"/>
                  </a:moveTo>
                  <a:lnTo>
                    <a:pt x="34" y="74"/>
                  </a:lnTo>
                  <a:lnTo>
                    <a:pt x="34" y="0"/>
                  </a:lnTo>
                  <a:lnTo>
                    <a:pt x="0" y="0"/>
                  </a:lnTo>
                  <a:lnTo>
                    <a:pt x="0" y="182"/>
                  </a:lnTo>
                  <a:lnTo>
                    <a:pt x="34" y="182"/>
                  </a:lnTo>
                  <a:lnTo>
                    <a:pt x="34" y="105"/>
                  </a:lnTo>
                  <a:lnTo>
                    <a:pt x="105" y="105"/>
                  </a:lnTo>
                  <a:lnTo>
                    <a:pt x="105" y="182"/>
                  </a:lnTo>
                  <a:lnTo>
                    <a:pt x="139" y="182"/>
                  </a:lnTo>
                  <a:lnTo>
                    <a:pt x="139" y="0"/>
                  </a:lnTo>
                  <a:lnTo>
                    <a:pt x="105" y="0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gray">
            <a:xfrm>
              <a:off x="6034508" y="2543137"/>
              <a:ext cx="196495" cy="289741"/>
            </a:xfrm>
            <a:custGeom>
              <a:avLst/>
              <a:gdLst>
                <a:gd name="T0" fmla="*/ 0 w 124"/>
                <a:gd name="T1" fmla="*/ 2147483647 h 182"/>
                <a:gd name="T2" fmla="*/ 2147483647 w 124"/>
                <a:gd name="T3" fmla="*/ 2147483647 h 182"/>
                <a:gd name="T4" fmla="*/ 2147483647 w 124"/>
                <a:gd name="T5" fmla="*/ 2147483647 h 182"/>
                <a:gd name="T6" fmla="*/ 2147483647 w 124"/>
                <a:gd name="T7" fmla="*/ 2147483647 h 182"/>
                <a:gd name="T8" fmla="*/ 2147483647 w 124"/>
                <a:gd name="T9" fmla="*/ 2147483647 h 182"/>
                <a:gd name="T10" fmla="*/ 2147483647 w 124"/>
                <a:gd name="T11" fmla="*/ 2147483647 h 182"/>
                <a:gd name="T12" fmla="*/ 2147483647 w 124"/>
                <a:gd name="T13" fmla="*/ 2147483647 h 182"/>
                <a:gd name="T14" fmla="*/ 2147483647 w 124"/>
                <a:gd name="T15" fmla="*/ 2147483647 h 182"/>
                <a:gd name="T16" fmla="*/ 2147483647 w 124"/>
                <a:gd name="T17" fmla="*/ 2147483647 h 182"/>
                <a:gd name="T18" fmla="*/ 2147483647 w 124"/>
                <a:gd name="T19" fmla="*/ 2147483647 h 182"/>
                <a:gd name="T20" fmla="*/ 2147483647 w 124"/>
                <a:gd name="T21" fmla="*/ 0 h 182"/>
                <a:gd name="T22" fmla="*/ 0 w 124"/>
                <a:gd name="T23" fmla="*/ 0 h 182"/>
                <a:gd name="T24" fmla="*/ 0 w 124"/>
                <a:gd name="T25" fmla="*/ 2147483647 h 1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4" h="182">
                  <a:moveTo>
                    <a:pt x="0" y="182"/>
                  </a:moveTo>
                  <a:lnTo>
                    <a:pt x="124" y="182"/>
                  </a:lnTo>
                  <a:lnTo>
                    <a:pt x="124" y="151"/>
                  </a:lnTo>
                  <a:lnTo>
                    <a:pt x="34" y="151"/>
                  </a:lnTo>
                  <a:lnTo>
                    <a:pt x="34" y="105"/>
                  </a:lnTo>
                  <a:lnTo>
                    <a:pt x="124" y="105"/>
                  </a:lnTo>
                  <a:lnTo>
                    <a:pt x="124" y="74"/>
                  </a:lnTo>
                  <a:lnTo>
                    <a:pt x="34" y="74"/>
                  </a:lnTo>
                  <a:lnTo>
                    <a:pt x="34" y="31"/>
                  </a:lnTo>
                  <a:lnTo>
                    <a:pt x="124" y="31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gray">
            <a:xfrm>
              <a:off x="5717031" y="2546337"/>
              <a:ext cx="244420" cy="289742"/>
            </a:xfrm>
            <a:custGeom>
              <a:avLst/>
              <a:gdLst>
                <a:gd name="T0" fmla="*/ 2147483647 w 50"/>
                <a:gd name="T1" fmla="*/ 2147483647 h 59"/>
                <a:gd name="T2" fmla="*/ 2147483647 w 50"/>
                <a:gd name="T3" fmla="*/ 2147483647 h 59"/>
                <a:gd name="T4" fmla="*/ 2147483647 w 50"/>
                <a:gd name="T5" fmla="*/ 2147483647 h 59"/>
                <a:gd name="T6" fmla="*/ 2147483647 w 50"/>
                <a:gd name="T7" fmla="*/ 2147483647 h 59"/>
                <a:gd name="T8" fmla="*/ 2147483647 w 50"/>
                <a:gd name="T9" fmla="*/ 2147483647 h 59"/>
                <a:gd name="T10" fmla="*/ 2147483647 w 50"/>
                <a:gd name="T11" fmla="*/ 2147483647 h 59"/>
                <a:gd name="T12" fmla="*/ 2147483647 w 50"/>
                <a:gd name="T13" fmla="*/ 2147483647 h 59"/>
                <a:gd name="T14" fmla="*/ 2147483647 w 50"/>
                <a:gd name="T15" fmla="*/ 2147483647 h 59"/>
                <a:gd name="T16" fmla="*/ 2147483647 w 50"/>
                <a:gd name="T17" fmla="*/ 0 h 59"/>
                <a:gd name="T18" fmla="*/ 2147483647 w 50"/>
                <a:gd name="T19" fmla="*/ 0 h 59"/>
                <a:gd name="T20" fmla="*/ 2147483647 w 50"/>
                <a:gd name="T21" fmla="*/ 2147483647 h 59"/>
                <a:gd name="T22" fmla="*/ 2147483647 w 50"/>
                <a:gd name="T23" fmla="*/ 2147483647 h 59"/>
                <a:gd name="T24" fmla="*/ 0 w 50"/>
                <a:gd name="T25" fmla="*/ 2147483647 h 59"/>
                <a:gd name="T26" fmla="*/ 0 w 50"/>
                <a:gd name="T27" fmla="*/ 2147483647 h 59"/>
                <a:gd name="T28" fmla="*/ 2147483647 w 50"/>
                <a:gd name="T29" fmla="*/ 2147483647 h 59"/>
                <a:gd name="T30" fmla="*/ 2147483647 w 50"/>
                <a:gd name="T31" fmla="*/ 2147483647 h 59"/>
                <a:gd name="T32" fmla="*/ 2147483647 w 50"/>
                <a:gd name="T33" fmla="*/ 2147483647 h 59"/>
                <a:gd name="T34" fmla="*/ 2147483647 w 50"/>
                <a:gd name="T35" fmla="*/ 2147483647 h 59"/>
                <a:gd name="T36" fmla="*/ 2147483647 w 50"/>
                <a:gd name="T37" fmla="*/ 2147483647 h 59"/>
                <a:gd name="T38" fmla="*/ 2147483647 w 50"/>
                <a:gd name="T39" fmla="*/ 2147483647 h 59"/>
                <a:gd name="T40" fmla="*/ 2147483647 w 50"/>
                <a:gd name="T41" fmla="*/ 2147483647 h 59"/>
                <a:gd name="T42" fmla="*/ 2147483647 w 50"/>
                <a:gd name="T43" fmla="*/ 2147483647 h 59"/>
                <a:gd name="T44" fmla="*/ 2147483647 w 50"/>
                <a:gd name="T45" fmla="*/ 2147483647 h 59"/>
                <a:gd name="T46" fmla="*/ 2147483647 w 50"/>
                <a:gd name="T47" fmla="*/ 2147483647 h 59"/>
                <a:gd name="T48" fmla="*/ 0 w 50"/>
                <a:gd name="T49" fmla="*/ 2147483647 h 59"/>
                <a:gd name="T50" fmla="*/ 2147483647 w 50"/>
                <a:gd name="T51" fmla="*/ 2147483647 h 59"/>
                <a:gd name="T52" fmla="*/ 2147483647 w 50"/>
                <a:gd name="T53" fmla="*/ 2147483647 h 59"/>
                <a:gd name="T54" fmla="*/ 2147483647 w 50"/>
                <a:gd name="T55" fmla="*/ 2147483647 h 59"/>
                <a:gd name="T56" fmla="*/ 2147483647 w 50"/>
                <a:gd name="T57" fmla="*/ 2147483647 h 59"/>
                <a:gd name="T58" fmla="*/ 2147483647 w 50"/>
                <a:gd name="T59" fmla="*/ 2147483647 h 59"/>
                <a:gd name="T60" fmla="*/ 2147483647 w 50"/>
                <a:gd name="T61" fmla="*/ 2147483647 h 59"/>
                <a:gd name="T62" fmla="*/ 2147483647 w 50"/>
                <a:gd name="T63" fmla="*/ 2147483647 h 59"/>
                <a:gd name="T64" fmla="*/ 2147483647 w 50"/>
                <a:gd name="T65" fmla="*/ 2147483647 h 59"/>
                <a:gd name="T66" fmla="*/ 2147483647 w 50"/>
                <a:gd name="T67" fmla="*/ 2147483647 h 59"/>
                <a:gd name="T68" fmla="*/ 2147483647 w 50"/>
                <a:gd name="T69" fmla="*/ 2147483647 h 59"/>
                <a:gd name="T70" fmla="*/ 2147483647 w 50"/>
                <a:gd name="T71" fmla="*/ 2147483647 h 59"/>
                <a:gd name="T72" fmla="*/ 2147483647 w 50"/>
                <a:gd name="T73" fmla="*/ 2147483647 h 5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0" h="59">
                  <a:moveTo>
                    <a:pt x="11" y="14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7" y="10"/>
                    <a:pt x="37" y="1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0"/>
                    <a:pt x="40" y="0"/>
                    <a:pt x="38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0" y="0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6" y="3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6"/>
                    <a:pt x="40" y="37"/>
                    <a:pt x="40" y="3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39" y="45"/>
                    <a:pt x="39" y="45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49"/>
                    <a:pt x="13" y="49"/>
                    <a:pt x="13" y="48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9" y="58"/>
                    <a:pt x="10" y="59"/>
                    <a:pt x="12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8" y="59"/>
                    <a:pt x="40" y="58"/>
                    <a:pt x="41" y="5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7"/>
                    <a:pt x="50" y="45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0"/>
                    <a:pt x="48" y="27"/>
                    <a:pt x="44" y="27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2"/>
                    <a:pt x="10" y="22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4"/>
                    <a:pt x="11" y="1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gray">
            <a:xfrm>
              <a:off x="4791075" y="2478088"/>
              <a:ext cx="1519238" cy="428625"/>
            </a:xfrm>
            <a:custGeom>
              <a:avLst/>
              <a:gdLst>
                <a:gd name="T0" fmla="*/ 2147483647 w 309"/>
                <a:gd name="T1" fmla="*/ 2147483647 h 87"/>
                <a:gd name="T2" fmla="*/ 0 w 309"/>
                <a:gd name="T3" fmla="*/ 0 h 87"/>
                <a:gd name="T4" fmla="*/ 2147483647 w 309"/>
                <a:gd name="T5" fmla="*/ 2147483647 h 87"/>
                <a:gd name="T6" fmla="*/ 2147483647 w 309"/>
                <a:gd name="T7" fmla="*/ 2147483647 h 87"/>
                <a:gd name="T8" fmla="*/ 2147483647 w 309"/>
                <a:gd name="T9" fmla="*/ 2147483647 h 87"/>
                <a:gd name="T10" fmla="*/ 2147483647 w 309"/>
                <a:gd name="T11" fmla="*/ 2147483647 h 87"/>
                <a:gd name="T12" fmla="*/ 2147483647 w 309"/>
                <a:gd name="T13" fmla="*/ 2147483647 h 87"/>
                <a:gd name="T14" fmla="*/ 2147483647 w 309"/>
                <a:gd name="T15" fmla="*/ 2147483647 h 87"/>
                <a:gd name="T16" fmla="*/ 2147483647 w 309"/>
                <a:gd name="T17" fmla="*/ 2147483647 h 87"/>
                <a:gd name="T18" fmla="*/ 2147483647 w 309"/>
                <a:gd name="T19" fmla="*/ 2147483647 h 87"/>
                <a:gd name="T20" fmla="*/ 2147483647 w 309"/>
                <a:gd name="T21" fmla="*/ 2147483647 h 87"/>
                <a:gd name="T22" fmla="*/ 2147483647 w 309"/>
                <a:gd name="T23" fmla="*/ 2147483647 h 87"/>
                <a:gd name="T24" fmla="*/ 2147483647 w 309"/>
                <a:gd name="T25" fmla="*/ 2147483647 h 87"/>
                <a:gd name="T26" fmla="*/ 2147483647 w 309"/>
                <a:gd name="T27" fmla="*/ 2147483647 h 87"/>
                <a:gd name="T28" fmla="*/ 2147483647 w 309"/>
                <a:gd name="T29" fmla="*/ 2147483647 h 87"/>
                <a:gd name="T30" fmla="*/ 2147483647 w 309"/>
                <a:gd name="T31" fmla="*/ 2147483647 h 87"/>
                <a:gd name="T32" fmla="*/ 2147483647 w 309"/>
                <a:gd name="T33" fmla="*/ 2147483647 h 87"/>
                <a:gd name="T34" fmla="*/ 2147483647 w 309"/>
                <a:gd name="T35" fmla="*/ 2147483647 h 87"/>
                <a:gd name="T36" fmla="*/ 2147483647 w 309"/>
                <a:gd name="T37" fmla="*/ 2147483647 h 87"/>
                <a:gd name="T38" fmla="*/ 2147483647 w 309"/>
                <a:gd name="T39" fmla="*/ 2147483647 h 87"/>
                <a:gd name="T40" fmla="*/ 2147483647 w 309"/>
                <a:gd name="T41" fmla="*/ 2147483647 h 87"/>
                <a:gd name="T42" fmla="*/ 2147483647 w 309"/>
                <a:gd name="T43" fmla="*/ 2147483647 h 87"/>
                <a:gd name="T44" fmla="*/ 2147483647 w 309"/>
                <a:gd name="T45" fmla="*/ 2147483647 h 87"/>
                <a:gd name="T46" fmla="*/ 2147483647 w 309"/>
                <a:gd name="T47" fmla="*/ 2147483647 h 87"/>
                <a:gd name="T48" fmla="*/ 2147483647 w 309"/>
                <a:gd name="T49" fmla="*/ 2147483647 h 87"/>
                <a:gd name="T50" fmla="*/ 2147483647 w 309"/>
                <a:gd name="T51" fmla="*/ 2147483647 h 87"/>
                <a:gd name="T52" fmla="*/ 2147483647 w 309"/>
                <a:gd name="T53" fmla="*/ 2147483647 h 87"/>
                <a:gd name="T54" fmla="*/ 2147483647 w 309"/>
                <a:gd name="T55" fmla="*/ 2147483647 h 87"/>
                <a:gd name="T56" fmla="*/ 2147483647 w 309"/>
                <a:gd name="T57" fmla="*/ 2147483647 h 87"/>
                <a:gd name="T58" fmla="*/ 2147483647 w 309"/>
                <a:gd name="T59" fmla="*/ 2147483647 h 87"/>
                <a:gd name="T60" fmla="*/ 2147483647 w 309"/>
                <a:gd name="T61" fmla="*/ 2147483647 h 87"/>
                <a:gd name="T62" fmla="*/ 2147483647 w 309"/>
                <a:gd name="T63" fmla="*/ 2147483647 h 87"/>
                <a:gd name="T64" fmla="*/ 2147483647 w 309"/>
                <a:gd name="T65" fmla="*/ 2147483647 h 87"/>
                <a:gd name="T66" fmla="*/ 2147483647 w 309"/>
                <a:gd name="T67" fmla="*/ 2147483647 h 87"/>
                <a:gd name="T68" fmla="*/ 2147483647 w 309"/>
                <a:gd name="T69" fmla="*/ 2147483647 h 87"/>
                <a:gd name="T70" fmla="*/ 2147483647 w 309"/>
                <a:gd name="T71" fmla="*/ 2147483647 h 87"/>
                <a:gd name="T72" fmla="*/ 2147483647 w 309"/>
                <a:gd name="T73" fmla="*/ 2147483647 h 87"/>
                <a:gd name="T74" fmla="*/ 2147483647 w 309"/>
                <a:gd name="T75" fmla="*/ 2147483647 h 87"/>
                <a:gd name="T76" fmla="*/ 2147483647 w 309"/>
                <a:gd name="T77" fmla="*/ 2147483647 h 87"/>
                <a:gd name="T78" fmla="*/ 2147483647 w 309"/>
                <a:gd name="T79" fmla="*/ 2147483647 h 87"/>
                <a:gd name="T80" fmla="*/ 2147483647 w 309"/>
                <a:gd name="T81" fmla="*/ 2147483647 h 87"/>
                <a:gd name="T82" fmla="*/ 2147483647 w 309"/>
                <a:gd name="T83" fmla="*/ 2147483647 h 87"/>
                <a:gd name="T84" fmla="*/ 2147483647 w 309"/>
                <a:gd name="T85" fmla="*/ 2147483647 h 87"/>
                <a:gd name="T86" fmla="*/ 2147483647 w 309"/>
                <a:gd name="T87" fmla="*/ 2147483647 h 87"/>
                <a:gd name="T88" fmla="*/ 2147483647 w 309"/>
                <a:gd name="T89" fmla="*/ 2147483647 h 87"/>
                <a:gd name="T90" fmla="*/ 2147483647 w 309"/>
                <a:gd name="T91" fmla="*/ 2147483647 h 87"/>
                <a:gd name="T92" fmla="*/ 2147483647 w 309"/>
                <a:gd name="T93" fmla="*/ 2147483647 h 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09" h="87">
                  <a:moveTo>
                    <a:pt x="0" y="87"/>
                  </a:moveTo>
                  <a:cubicBezTo>
                    <a:pt x="309" y="87"/>
                    <a:pt x="309" y="87"/>
                    <a:pt x="309" y="87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7"/>
                  </a:lnTo>
                  <a:close/>
                  <a:moveTo>
                    <a:pt x="60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24"/>
                  </a:lnTo>
                  <a:close/>
                  <a:moveTo>
                    <a:pt x="115" y="73"/>
                  </a:moveTo>
                  <a:cubicBezTo>
                    <a:pt x="104" y="73"/>
                    <a:pt x="104" y="73"/>
                    <a:pt x="104" y="73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73"/>
                  </a:lnTo>
                  <a:close/>
                  <a:moveTo>
                    <a:pt x="177" y="59"/>
                  </a:moveTo>
                  <a:cubicBezTo>
                    <a:pt x="177" y="61"/>
                    <a:pt x="177" y="63"/>
                    <a:pt x="175" y="64"/>
                  </a:cubicBezTo>
                  <a:cubicBezTo>
                    <a:pt x="168" y="71"/>
                    <a:pt x="168" y="71"/>
                    <a:pt x="168" y="71"/>
                  </a:cubicBezTo>
                  <a:cubicBezTo>
                    <a:pt x="167" y="72"/>
                    <a:pt x="165" y="73"/>
                    <a:pt x="164" y="73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39" y="73"/>
                    <a:pt x="137" y="72"/>
                    <a:pt x="136" y="71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7" y="63"/>
                    <a:pt x="127" y="61"/>
                    <a:pt x="127" y="59"/>
                  </a:cubicBezTo>
                  <a:cubicBezTo>
                    <a:pt x="127" y="27"/>
                    <a:pt x="127" y="27"/>
                    <a:pt x="127" y="27"/>
                  </a:cubicBezTo>
                  <a:cubicBezTo>
                    <a:pt x="127" y="26"/>
                    <a:pt x="127" y="24"/>
                    <a:pt x="129" y="23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7" y="14"/>
                    <a:pt x="139" y="14"/>
                    <a:pt x="140" y="14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65" y="14"/>
                    <a:pt x="167" y="14"/>
                    <a:pt x="168" y="16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7" y="24"/>
                    <a:pt x="177" y="26"/>
                    <a:pt x="177" y="27"/>
                  </a:cubicBezTo>
                  <a:lnTo>
                    <a:pt x="177" y="59"/>
                  </a:lnTo>
                  <a:close/>
                  <a:moveTo>
                    <a:pt x="201" y="37"/>
                  </a:moveTo>
                  <a:cubicBezTo>
                    <a:pt x="233" y="41"/>
                    <a:pt x="233" y="41"/>
                    <a:pt x="233" y="41"/>
                  </a:cubicBezTo>
                  <a:cubicBezTo>
                    <a:pt x="237" y="41"/>
                    <a:pt x="239" y="44"/>
                    <a:pt x="239" y="48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9" y="61"/>
                    <a:pt x="239" y="63"/>
                    <a:pt x="237" y="64"/>
                  </a:cubicBezTo>
                  <a:cubicBezTo>
                    <a:pt x="230" y="71"/>
                    <a:pt x="230" y="71"/>
                    <a:pt x="230" y="71"/>
                  </a:cubicBezTo>
                  <a:cubicBezTo>
                    <a:pt x="229" y="72"/>
                    <a:pt x="227" y="73"/>
                    <a:pt x="226" y="73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199" y="73"/>
                    <a:pt x="198" y="72"/>
                    <a:pt x="196" y="71"/>
                  </a:cubicBezTo>
                  <a:cubicBezTo>
                    <a:pt x="189" y="64"/>
                    <a:pt x="189" y="64"/>
                    <a:pt x="189" y="64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3"/>
                    <a:pt x="203" y="63"/>
                    <a:pt x="203" y="63"/>
                  </a:cubicBezTo>
                  <a:cubicBezTo>
                    <a:pt x="223" y="63"/>
                    <a:pt x="223" y="63"/>
                    <a:pt x="223" y="63"/>
                  </a:cubicBezTo>
                  <a:cubicBezTo>
                    <a:pt x="224" y="63"/>
                    <a:pt x="224" y="63"/>
                    <a:pt x="225" y="62"/>
                  </a:cubicBezTo>
                  <a:cubicBezTo>
                    <a:pt x="228" y="59"/>
                    <a:pt x="228" y="59"/>
                    <a:pt x="228" y="59"/>
                  </a:cubicBezTo>
                  <a:cubicBezTo>
                    <a:pt x="228" y="59"/>
                    <a:pt x="229" y="58"/>
                    <a:pt x="229" y="58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9" y="51"/>
                    <a:pt x="228" y="50"/>
                    <a:pt x="227" y="50"/>
                  </a:cubicBezTo>
                  <a:cubicBezTo>
                    <a:pt x="195" y="46"/>
                    <a:pt x="195" y="46"/>
                    <a:pt x="195" y="46"/>
                  </a:cubicBezTo>
                  <a:cubicBezTo>
                    <a:pt x="191" y="45"/>
                    <a:pt x="189" y="42"/>
                    <a:pt x="189" y="39"/>
                  </a:cubicBezTo>
                  <a:cubicBezTo>
                    <a:pt x="189" y="27"/>
                    <a:pt x="189" y="27"/>
                    <a:pt x="189" y="27"/>
                  </a:cubicBezTo>
                  <a:cubicBezTo>
                    <a:pt x="189" y="26"/>
                    <a:pt x="189" y="24"/>
                    <a:pt x="191" y="23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9" y="14"/>
                    <a:pt x="201" y="14"/>
                    <a:pt x="202" y="14"/>
                  </a:cubicBezTo>
                  <a:cubicBezTo>
                    <a:pt x="227" y="14"/>
                    <a:pt x="227" y="14"/>
                    <a:pt x="227" y="14"/>
                  </a:cubicBezTo>
                  <a:cubicBezTo>
                    <a:pt x="229" y="14"/>
                    <a:pt x="230" y="14"/>
                    <a:pt x="232" y="16"/>
                  </a:cubicBezTo>
                  <a:cubicBezTo>
                    <a:pt x="239" y="23"/>
                    <a:pt x="239" y="23"/>
                    <a:pt x="239" y="23"/>
                  </a:cubicBezTo>
                  <a:cubicBezTo>
                    <a:pt x="232" y="30"/>
                    <a:pt x="232" y="30"/>
                    <a:pt x="232" y="30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6" y="24"/>
                    <a:pt x="225" y="24"/>
                    <a:pt x="22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4" y="24"/>
                    <a:pt x="204" y="24"/>
                    <a:pt x="203" y="24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00" y="28"/>
                    <a:pt x="199" y="29"/>
                    <a:pt x="199" y="29"/>
                  </a:cubicBezTo>
                  <a:cubicBezTo>
                    <a:pt x="199" y="35"/>
                    <a:pt x="199" y="35"/>
                    <a:pt x="199" y="35"/>
                  </a:cubicBezTo>
                  <a:cubicBezTo>
                    <a:pt x="199" y="36"/>
                    <a:pt x="200" y="36"/>
                    <a:pt x="201" y="37"/>
                  </a:cubicBezTo>
                  <a:moveTo>
                    <a:pt x="293" y="24"/>
                  </a:moveTo>
                  <a:cubicBezTo>
                    <a:pt x="264" y="24"/>
                    <a:pt x="264" y="24"/>
                    <a:pt x="264" y="24"/>
                  </a:cubicBezTo>
                  <a:cubicBezTo>
                    <a:pt x="264" y="38"/>
                    <a:pt x="264" y="38"/>
                    <a:pt x="264" y="38"/>
                  </a:cubicBezTo>
                  <a:cubicBezTo>
                    <a:pt x="293" y="38"/>
                    <a:pt x="293" y="38"/>
                    <a:pt x="293" y="38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264" y="48"/>
                    <a:pt x="264" y="48"/>
                    <a:pt x="264" y="48"/>
                  </a:cubicBezTo>
                  <a:cubicBezTo>
                    <a:pt x="264" y="63"/>
                    <a:pt x="264" y="63"/>
                    <a:pt x="264" y="63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73"/>
                    <a:pt x="293" y="73"/>
                    <a:pt x="293" y="73"/>
                  </a:cubicBezTo>
                  <a:cubicBezTo>
                    <a:pt x="253" y="73"/>
                    <a:pt x="253" y="73"/>
                    <a:pt x="253" y="73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93" y="14"/>
                    <a:pt x="293" y="14"/>
                    <a:pt x="293" y="14"/>
                  </a:cubicBezTo>
                  <a:lnTo>
                    <a:pt x="293" y="2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gray">
            <a:xfrm>
              <a:off x="5469251" y="2597060"/>
              <a:ext cx="143776" cy="189169"/>
            </a:xfrm>
            <a:custGeom>
              <a:avLst/>
              <a:gdLst>
                <a:gd name="T0" fmla="*/ 2147483647 w 29"/>
                <a:gd name="T1" fmla="*/ 0 h 39"/>
                <a:gd name="T2" fmla="*/ 2147483647 w 29"/>
                <a:gd name="T3" fmla="*/ 0 h 39"/>
                <a:gd name="T4" fmla="*/ 2147483647 w 29"/>
                <a:gd name="T5" fmla="*/ 0 h 39"/>
                <a:gd name="T6" fmla="*/ 2147483647 w 29"/>
                <a:gd name="T7" fmla="*/ 0 h 39"/>
                <a:gd name="T8" fmla="*/ 0 w 29"/>
                <a:gd name="T9" fmla="*/ 2147483647 h 39"/>
                <a:gd name="T10" fmla="*/ 0 w 29"/>
                <a:gd name="T11" fmla="*/ 2147483647 h 39"/>
                <a:gd name="T12" fmla="*/ 0 w 29"/>
                <a:gd name="T13" fmla="*/ 2147483647 h 39"/>
                <a:gd name="T14" fmla="*/ 0 w 29"/>
                <a:gd name="T15" fmla="*/ 2147483647 h 39"/>
                <a:gd name="T16" fmla="*/ 2147483647 w 29"/>
                <a:gd name="T17" fmla="*/ 2147483647 h 39"/>
                <a:gd name="T18" fmla="*/ 2147483647 w 29"/>
                <a:gd name="T19" fmla="*/ 2147483647 h 39"/>
                <a:gd name="T20" fmla="*/ 2147483647 w 29"/>
                <a:gd name="T21" fmla="*/ 2147483647 h 39"/>
                <a:gd name="T22" fmla="*/ 2147483647 w 29"/>
                <a:gd name="T23" fmla="*/ 2147483647 h 39"/>
                <a:gd name="T24" fmla="*/ 2147483647 w 29"/>
                <a:gd name="T25" fmla="*/ 2147483647 h 39"/>
                <a:gd name="T26" fmla="*/ 2147483647 w 29"/>
                <a:gd name="T27" fmla="*/ 2147483647 h 39"/>
                <a:gd name="T28" fmla="*/ 2147483647 w 29"/>
                <a:gd name="T29" fmla="*/ 2147483647 h 39"/>
                <a:gd name="T30" fmla="*/ 2147483647 w 29"/>
                <a:gd name="T31" fmla="*/ 2147483647 h 39"/>
                <a:gd name="T32" fmla="*/ 2147483647 w 29"/>
                <a:gd name="T33" fmla="*/ 0 h 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9" h="39">
                  <a:moveTo>
                    <a:pt x="25" y="0"/>
                  </a:moveTo>
                  <a:cubicBezTo>
                    <a:pt x="25" y="0"/>
                    <a:pt x="24" y="0"/>
                    <a:pt x="2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5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39"/>
                    <a:pt x="25" y="39"/>
                    <a:pt x="25" y="38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9" y="34"/>
                    <a:pt x="29" y="3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8" y="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29" name="Group 114"/>
          <p:cNvGrpSpPr>
            <a:grpSpLocks/>
          </p:cNvGrpSpPr>
          <p:nvPr userDrawn="1"/>
        </p:nvGrpSpPr>
        <p:grpSpPr bwMode="auto">
          <a:xfrm rot="-271608">
            <a:off x="10475478" y="5349875"/>
            <a:ext cx="636753" cy="280988"/>
            <a:chOff x="6043613" y="1992313"/>
            <a:chExt cx="958850" cy="422275"/>
          </a:xfrm>
        </p:grpSpPr>
        <p:sp>
          <p:nvSpPr>
            <p:cNvPr id="30" name="Freeform 30"/>
            <p:cNvSpPr>
              <a:spLocks noEditPoints="1"/>
            </p:cNvSpPr>
            <p:nvPr userDrawn="1"/>
          </p:nvSpPr>
          <p:spPr bwMode="gray">
            <a:xfrm>
              <a:off x="6043613" y="1992313"/>
              <a:ext cx="958850" cy="422275"/>
            </a:xfrm>
            <a:custGeom>
              <a:avLst/>
              <a:gdLst>
                <a:gd name="T0" fmla="*/ 0 w 195"/>
                <a:gd name="T1" fmla="*/ 2147483647 h 86"/>
                <a:gd name="T2" fmla="*/ 2147483647 w 195"/>
                <a:gd name="T3" fmla="*/ 2147483647 h 86"/>
                <a:gd name="T4" fmla="*/ 2147483647 w 195"/>
                <a:gd name="T5" fmla="*/ 0 h 86"/>
                <a:gd name="T6" fmla="*/ 0 w 195"/>
                <a:gd name="T7" fmla="*/ 0 h 86"/>
                <a:gd name="T8" fmla="*/ 0 w 195"/>
                <a:gd name="T9" fmla="*/ 2147483647 h 86"/>
                <a:gd name="T10" fmla="*/ 2147483647 w 195"/>
                <a:gd name="T11" fmla="*/ 2147483647 h 86"/>
                <a:gd name="T12" fmla="*/ 2147483647 w 195"/>
                <a:gd name="T13" fmla="*/ 2147483647 h 86"/>
                <a:gd name="T14" fmla="*/ 2147483647 w 195"/>
                <a:gd name="T15" fmla="*/ 2147483647 h 86"/>
                <a:gd name="T16" fmla="*/ 2147483647 w 195"/>
                <a:gd name="T17" fmla="*/ 2147483647 h 86"/>
                <a:gd name="T18" fmla="*/ 2147483647 w 195"/>
                <a:gd name="T19" fmla="*/ 2147483647 h 86"/>
                <a:gd name="T20" fmla="*/ 2147483647 w 195"/>
                <a:gd name="T21" fmla="*/ 2147483647 h 86"/>
                <a:gd name="T22" fmla="*/ 2147483647 w 195"/>
                <a:gd name="T23" fmla="*/ 2147483647 h 86"/>
                <a:gd name="T24" fmla="*/ 2147483647 w 195"/>
                <a:gd name="T25" fmla="*/ 2147483647 h 86"/>
                <a:gd name="T26" fmla="*/ 2147483647 w 195"/>
                <a:gd name="T27" fmla="*/ 2147483647 h 86"/>
                <a:gd name="T28" fmla="*/ 2147483647 w 195"/>
                <a:gd name="T29" fmla="*/ 2147483647 h 86"/>
                <a:gd name="T30" fmla="*/ 2147483647 w 195"/>
                <a:gd name="T31" fmla="*/ 2147483647 h 86"/>
                <a:gd name="T32" fmla="*/ 2147483647 w 195"/>
                <a:gd name="T33" fmla="*/ 2147483647 h 86"/>
                <a:gd name="T34" fmla="*/ 2147483647 w 195"/>
                <a:gd name="T35" fmla="*/ 2147483647 h 86"/>
                <a:gd name="T36" fmla="*/ 2147483647 w 195"/>
                <a:gd name="T37" fmla="*/ 2147483647 h 86"/>
                <a:gd name="T38" fmla="*/ 2147483647 w 195"/>
                <a:gd name="T39" fmla="*/ 2147483647 h 86"/>
                <a:gd name="T40" fmla="*/ 2147483647 w 195"/>
                <a:gd name="T41" fmla="*/ 2147483647 h 86"/>
                <a:gd name="T42" fmla="*/ 2147483647 w 195"/>
                <a:gd name="T43" fmla="*/ 2147483647 h 86"/>
                <a:gd name="T44" fmla="*/ 2147483647 w 195"/>
                <a:gd name="T45" fmla="*/ 2147483647 h 86"/>
                <a:gd name="T46" fmla="*/ 2147483647 w 195"/>
                <a:gd name="T47" fmla="*/ 2147483647 h 86"/>
                <a:gd name="T48" fmla="*/ 2147483647 w 195"/>
                <a:gd name="T49" fmla="*/ 2147483647 h 86"/>
                <a:gd name="T50" fmla="*/ 2147483647 w 195"/>
                <a:gd name="T51" fmla="*/ 2147483647 h 86"/>
                <a:gd name="T52" fmla="*/ 2147483647 w 195"/>
                <a:gd name="T53" fmla="*/ 2147483647 h 86"/>
                <a:gd name="T54" fmla="*/ 2147483647 w 195"/>
                <a:gd name="T55" fmla="*/ 2147483647 h 86"/>
                <a:gd name="T56" fmla="*/ 2147483647 w 195"/>
                <a:gd name="T57" fmla="*/ 2147483647 h 86"/>
                <a:gd name="T58" fmla="*/ 2147483647 w 195"/>
                <a:gd name="T59" fmla="*/ 2147483647 h 86"/>
                <a:gd name="T60" fmla="*/ 2147483647 w 195"/>
                <a:gd name="T61" fmla="*/ 2147483647 h 86"/>
                <a:gd name="T62" fmla="*/ 2147483647 w 195"/>
                <a:gd name="T63" fmla="*/ 2147483647 h 86"/>
                <a:gd name="T64" fmla="*/ 2147483647 w 195"/>
                <a:gd name="T65" fmla="*/ 2147483647 h 86"/>
                <a:gd name="T66" fmla="*/ 2147483647 w 195"/>
                <a:gd name="T67" fmla="*/ 2147483647 h 86"/>
                <a:gd name="T68" fmla="*/ 2147483647 w 195"/>
                <a:gd name="T69" fmla="*/ 2147483647 h 86"/>
                <a:gd name="T70" fmla="*/ 2147483647 w 195"/>
                <a:gd name="T71" fmla="*/ 2147483647 h 86"/>
                <a:gd name="T72" fmla="*/ 2147483647 w 195"/>
                <a:gd name="T73" fmla="*/ 2147483647 h 86"/>
                <a:gd name="T74" fmla="*/ 2147483647 w 195"/>
                <a:gd name="T75" fmla="*/ 2147483647 h 86"/>
                <a:gd name="T76" fmla="*/ 2147483647 w 195"/>
                <a:gd name="T77" fmla="*/ 2147483647 h 86"/>
                <a:gd name="T78" fmla="*/ 2147483647 w 195"/>
                <a:gd name="T79" fmla="*/ 2147483647 h 86"/>
                <a:gd name="T80" fmla="*/ 2147483647 w 195"/>
                <a:gd name="T81" fmla="*/ 2147483647 h 86"/>
                <a:gd name="T82" fmla="*/ 2147483647 w 195"/>
                <a:gd name="T83" fmla="*/ 2147483647 h 86"/>
                <a:gd name="T84" fmla="*/ 2147483647 w 195"/>
                <a:gd name="T85" fmla="*/ 2147483647 h 86"/>
                <a:gd name="T86" fmla="*/ 2147483647 w 195"/>
                <a:gd name="T87" fmla="*/ 2147483647 h 86"/>
                <a:gd name="T88" fmla="*/ 2147483647 w 195"/>
                <a:gd name="T89" fmla="*/ 2147483647 h 86"/>
                <a:gd name="T90" fmla="*/ 2147483647 w 195"/>
                <a:gd name="T91" fmla="*/ 2147483647 h 86"/>
                <a:gd name="T92" fmla="*/ 2147483647 w 195"/>
                <a:gd name="T93" fmla="*/ 2147483647 h 86"/>
                <a:gd name="T94" fmla="*/ 2147483647 w 195"/>
                <a:gd name="T95" fmla="*/ 2147483647 h 86"/>
                <a:gd name="T96" fmla="*/ 2147483647 w 195"/>
                <a:gd name="T97" fmla="*/ 2147483647 h 86"/>
                <a:gd name="T98" fmla="*/ 2147483647 w 195"/>
                <a:gd name="T99" fmla="*/ 2147483647 h 86"/>
                <a:gd name="T100" fmla="*/ 2147483647 w 195"/>
                <a:gd name="T101" fmla="*/ 2147483647 h 86"/>
                <a:gd name="T102" fmla="*/ 2147483647 w 195"/>
                <a:gd name="T103" fmla="*/ 2147483647 h 86"/>
                <a:gd name="T104" fmla="*/ 2147483647 w 195"/>
                <a:gd name="T105" fmla="*/ 2147483647 h 86"/>
                <a:gd name="T106" fmla="*/ 2147483647 w 195"/>
                <a:gd name="T107" fmla="*/ 2147483647 h 86"/>
                <a:gd name="T108" fmla="*/ 2147483647 w 195"/>
                <a:gd name="T109" fmla="*/ 2147483647 h 86"/>
                <a:gd name="T110" fmla="*/ 2147483647 w 195"/>
                <a:gd name="T111" fmla="*/ 2147483647 h 86"/>
                <a:gd name="T112" fmla="*/ 2147483647 w 195"/>
                <a:gd name="T113" fmla="*/ 2147483647 h 86"/>
                <a:gd name="T114" fmla="*/ 2147483647 w 195"/>
                <a:gd name="T115" fmla="*/ 2147483647 h 86"/>
                <a:gd name="T116" fmla="*/ 2147483647 w 195"/>
                <a:gd name="T117" fmla="*/ 2147483647 h 86"/>
                <a:gd name="T118" fmla="*/ 2147483647 w 195"/>
                <a:gd name="T119" fmla="*/ 2147483647 h 86"/>
                <a:gd name="T120" fmla="*/ 2147483647 w 195"/>
                <a:gd name="T121" fmla="*/ 2147483647 h 86"/>
                <a:gd name="T122" fmla="*/ 2147483647 w 195"/>
                <a:gd name="T123" fmla="*/ 2147483647 h 86"/>
                <a:gd name="T124" fmla="*/ 2147483647 w 195"/>
                <a:gd name="T125" fmla="*/ 2147483647 h 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5" h="86">
                  <a:moveTo>
                    <a:pt x="0" y="86"/>
                  </a:moveTo>
                  <a:cubicBezTo>
                    <a:pt x="195" y="86"/>
                    <a:pt x="195" y="86"/>
                    <a:pt x="195" y="86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86"/>
                  </a:lnTo>
                  <a:close/>
                  <a:moveTo>
                    <a:pt x="56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3"/>
                    <a:pt x="56" y="13"/>
                    <a:pt x="56" y="13"/>
                  </a:cubicBezTo>
                  <a:lnTo>
                    <a:pt x="56" y="23"/>
                  </a:lnTo>
                  <a:close/>
                  <a:moveTo>
                    <a:pt x="117" y="59"/>
                  </a:moveTo>
                  <a:cubicBezTo>
                    <a:pt x="117" y="61"/>
                    <a:pt x="117" y="62"/>
                    <a:pt x="115" y="63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7" y="72"/>
                    <a:pt x="105" y="73"/>
                    <a:pt x="104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9" y="73"/>
                    <a:pt x="78" y="72"/>
                    <a:pt x="77" y="71"/>
                  </a:cubicBezTo>
                  <a:cubicBezTo>
                    <a:pt x="77" y="71"/>
                    <a:pt x="76" y="71"/>
                    <a:pt x="76" y="71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8" y="63"/>
                    <a:pt x="67" y="62"/>
                    <a:pt x="67" y="61"/>
                  </a:cubicBezTo>
                  <a:cubicBezTo>
                    <a:pt x="67" y="60"/>
                    <a:pt x="67" y="60"/>
                    <a:pt x="67" y="59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6"/>
                    <a:pt x="67" y="26"/>
                    <a:pt x="67" y="25"/>
                  </a:cubicBezTo>
                  <a:cubicBezTo>
                    <a:pt x="67" y="24"/>
                    <a:pt x="68" y="23"/>
                    <a:pt x="69" y="22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15"/>
                    <a:pt x="77" y="14"/>
                    <a:pt x="78" y="14"/>
                  </a:cubicBezTo>
                  <a:cubicBezTo>
                    <a:pt x="79" y="13"/>
                    <a:pt x="79" y="13"/>
                    <a:pt x="80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4" y="13"/>
                    <a:pt x="105" y="13"/>
                    <a:pt x="106" y="14"/>
                  </a:cubicBezTo>
                  <a:cubicBezTo>
                    <a:pt x="107" y="14"/>
                    <a:pt x="107" y="14"/>
                    <a:pt x="108" y="15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7" y="24"/>
                    <a:pt x="117" y="25"/>
                    <a:pt x="117" y="27"/>
                  </a:cubicBezTo>
                  <a:lnTo>
                    <a:pt x="117" y="59"/>
                  </a:lnTo>
                  <a:close/>
                  <a:moveTo>
                    <a:pt x="165" y="73"/>
                  </a:moveTo>
                  <a:cubicBezTo>
                    <a:pt x="148" y="50"/>
                    <a:pt x="148" y="50"/>
                    <a:pt x="148" y="50"/>
                  </a:cubicBezTo>
                  <a:cubicBezTo>
                    <a:pt x="147" y="49"/>
                    <a:pt x="147" y="49"/>
                    <a:pt x="146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29" y="73"/>
                    <a:pt x="129" y="73"/>
                    <a:pt x="129" y="73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4" y="13"/>
                    <a:pt x="165" y="14"/>
                    <a:pt x="166" y="15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3" y="22"/>
                    <a:pt x="174" y="24"/>
                    <a:pt x="174" y="25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74" y="39"/>
                    <a:pt x="173" y="40"/>
                    <a:pt x="172" y="42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65" y="49"/>
                    <a:pt x="164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73"/>
                    <a:pt x="178" y="73"/>
                    <a:pt x="178" y="73"/>
                  </a:cubicBezTo>
                  <a:lnTo>
                    <a:pt x="165" y="73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gray">
            <a:xfrm>
              <a:off x="6126725" y="2052218"/>
              <a:ext cx="193684" cy="293444"/>
            </a:xfrm>
            <a:custGeom>
              <a:avLst/>
              <a:gdLst>
                <a:gd name="T0" fmla="*/ 2147483647 w 121"/>
                <a:gd name="T1" fmla="*/ 2147483647 h 186"/>
                <a:gd name="T2" fmla="*/ 2147483647 w 121"/>
                <a:gd name="T3" fmla="*/ 0 h 186"/>
                <a:gd name="T4" fmla="*/ 0 w 121"/>
                <a:gd name="T5" fmla="*/ 0 h 186"/>
                <a:gd name="T6" fmla="*/ 0 w 121"/>
                <a:gd name="T7" fmla="*/ 2147483647 h 186"/>
                <a:gd name="T8" fmla="*/ 2147483647 w 121"/>
                <a:gd name="T9" fmla="*/ 2147483647 h 186"/>
                <a:gd name="T10" fmla="*/ 2147483647 w 121"/>
                <a:gd name="T11" fmla="*/ 2147483647 h 186"/>
                <a:gd name="T12" fmla="*/ 2147483647 w 121"/>
                <a:gd name="T13" fmla="*/ 2147483647 h 186"/>
                <a:gd name="T14" fmla="*/ 2147483647 w 121"/>
                <a:gd name="T15" fmla="*/ 2147483647 h 186"/>
                <a:gd name="T16" fmla="*/ 2147483647 w 121"/>
                <a:gd name="T17" fmla="*/ 2147483647 h 186"/>
                <a:gd name="T18" fmla="*/ 2147483647 w 121"/>
                <a:gd name="T19" fmla="*/ 2147483647 h 186"/>
                <a:gd name="T20" fmla="*/ 2147483647 w 121"/>
                <a:gd name="T21" fmla="*/ 2147483647 h 186"/>
                <a:gd name="T22" fmla="*/ 2147483647 w 121"/>
                <a:gd name="T23" fmla="*/ 2147483647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86">
                  <a:moveTo>
                    <a:pt x="121" y="31"/>
                  </a:moveTo>
                  <a:lnTo>
                    <a:pt x="121" y="0"/>
                  </a:lnTo>
                  <a:lnTo>
                    <a:pt x="0" y="0"/>
                  </a:lnTo>
                  <a:lnTo>
                    <a:pt x="0" y="186"/>
                  </a:lnTo>
                  <a:lnTo>
                    <a:pt x="31" y="186"/>
                  </a:lnTo>
                  <a:lnTo>
                    <a:pt x="31" y="108"/>
                  </a:lnTo>
                  <a:lnTo>
                    <a:pt x="121" y="108"/>
                  </a:lnTo>
                  <a:lnTo>
                    <a:pt x="121" y="77"/>
                  </a:lnTo>
                  <a:lnTo>
                    <a:pt x="31" y="77"/>
                  </a:lnTo>
                  <a:lnTo>
                    <a:pt x="31" y="31"/>
                  </a:lnTo>
                  <a:lnTo>
                    <a:pt x="121" y="3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2" name="Freeform 32"/>
            <p:cNvSpPr>
              <a:spLocks noEditPoints="1"/>
            </p:cNvSpPr>
            <p:nvPr userDrawn="1"/>
          </p:nvSpPr>
          <p:spPr bwMode="gray">
            <a:xfrm>
              <a:off x="6371478" y="2052090"/>
              <a:ext cx="246289" cy="293446"/>
            </a:xfrm>
            <a:custGeom>
              <a:avLst/>
              <a:gdLst>
                <a:gd name="T0" fmla="*/ 2147483647 w 50"/>
                <a:gd name="T1" fmla="*/ 2147483647 h 60"/>
                <a:gd name="T2" fmla="*/ 2147483647 w 50"/>
                <a:gd name="T3" fmla="*/ 2147483647 h 60"/>
                <a:gd name="T4" fmla="*/ 2147483647 w 50"/>
                <a:gd name="T5" fmla="*/ 2147483647 h 60"/>
                <a:gd name="T6" fmla="*/ 2147483647 w 50"/>
                <a:gd name="T7" fmla="*/ 2147483647 h 60"/>
                <a:gd name="T8" fmla="*/ 2147483647 w 50"/>
                <a:gd name="T9" fmla="*/ 0 h 60"/>
                <a:gd name="T10" fmla="*/ 2147483647 w 50"/>
                <a:gd name="T11" fmla="*/ 0 h 60"/>
                <a:gd name="T12" fmla="*/ 2147483647 w 50"/>
                <a:gd name="T13" fmla="*/ 2147483647 h 60"/>
                <a:gd name="T14" fmla="*/ 2147483647 w 50"/>
                <a:gd name="T15" fmla="*/ 2147483647 h 60"/>
                <a:gd name="T16" fmla="*/ 2147483647 w 50"/>
                <a:gd name="T17" fmla="*/ 2147483647 h 60"/>
                <a:gd name="T18" fmla="*/ 2147483647 w 50"/>
                <a:gd name="T19" fmla="*/ 2147483647 h 60"/>
                <a:gd name="T20" fmla="*/ 0 w 50"/>
                <a:gd name="T21" fmla="*/ 2147483647 h 60"/>
                <a:gd name="T22" fmla="*/ 0 w 50"/>
                <a:gd name="T23" fmla="*/ 2147483647 h 60"/>
                <a:gd name="T24" fmla="*/ 2147483647 w 50"/>
                <a:gd name="T25" fmla="*/ 2147483647 h 60"/>
                <a:gd name="T26" fmla="*/ 2147483647 w 50"/>
                <a:gd name="T27" fmla="*/ 2147483647 h 60"/>
                <a:gd name="T28" fmla="*/ 2147483647 w 50"/>
                <a:gd name="T29" fmla="*/ 2147483647 h 60"/>
                <a:gd name="T30" fmla="*/ 2147483647 w 50"/>
                <a:gd name="T31" fmla="*/ 2147483647 h 60"/>
                <a:gd name="T32" fmla="*/ 2147483647 w 50"/>
                <a:gd name="T33" fmla="*/ 2147483647 h 60"/>
                <a:gd name="T34" fmla="*/ 2147483647 w 50"/>
                <a:gd name="T35" fmla="*/ 2147483647 h 60"/>
                <a:gd name="T36" fmla="*/ 2147483647 w 50"/>
                <a:gd name="T37" fmla="*/ 2147483647 h 60"/>
                <a:gd name="T38" fmla="*/ 2147483647 w 50"/>
                <a:gd name="T39" fmla="*/ 2147483647 h 60"/>
                <a:gd name="T40" fmla="*/ 2147483647 w 50"/>
                <a:gd name="T41" fmla="*/ 2147483647 h 60"/>
                <a:gd name="T42" fmla="*/ 2147483647 w 50"/>
                <a:gd name="T43" fmla="*/ 2147483647 h 60"/>
                <a:gd name="T44" fmla="*/ 2147483647 w 50"/>
                <a:gd name="T45" fmla="*/ 2147483647 h 60"/>
                <a:gd name="T46" fmla="*/ 2147483647 w 50"/>
                <a:gd name="T47" fmla="*/ 2147483647 h 60"/>
                <a:gd name="T48" fmla="*/ 2147483647 w 50"/>
                <a:gd name="T49" fmla="*/ 2147483647 h 60"/>
                <a:gd name="T50" fmla="*/ 2147483647 w 50"/>
                <a:gd name="T51" fmla="*/ 2147483647 h 60"/>
                <a:gd name="T52" fmla="*/ 2147483647 w 50"/>
                <a:gd name="T53" fmla="*/ 2147483647 h 60"/>
                <a:gd name="T54" fmla="*/ 2147483647 w 50"/>
                <a:gd name="T55" fmla="*/ 2147483647 h 60"/>
                <a:gd name="T56" fmla="*/ 2147483647 w 50"/>
                <a:gd name="T57" fmla="*/ 2147483647 h 60"/>
                <a:gd name="T58" fmla="*/ 2147483647 w 50"/>
                <a:gd name="T59" fmla="*/ 2147483647 h 60"/>
                <a:gd name="T60" fmla="*/ 2147483647 w 50"/>
                <a:gd name="T61" fmla="*/ 2147483647 h 60"/>
                <a:gd name="T62" fmla="*/ 2147483647 w 50"/>
                <a:gd name="T63" fmla="*/ 2147483647 h 60"/>
                <a:gd name="T64" fmla="*/ 2147483647 w 50"/>
                <a:gd name="T65" fmla="*/ 2147483647 h 60"/>
                <a:gd name="T66" fmla="*/ 2147483647 w 50"/>
                <a:gd name="T67" fmla="*/ 2147483647 h 60"/>
                <a:gd name="T68" fmla="*/ 2147483647 w 50"/>
                <a:gd name="T69" fmla="*/ 2147483647 h 60"/>
                <a:gd name="T70" fmla="*/ 2147483647 w 50"/>
                <a:gd name="T71" fmla="*/ 2147483647 h 60"/>
                <a:gd name="T72" fmla="*/ 2147483647 w 50"/>
                <a:gd name="T73" fmla="*/ 2147483647 h 60"/>
                <a:gd name="T74" fmla="*/ 2147483647 w 50"/>
                <a:gd name="T75" fmla="*/ 2147483647 h 60"/>
                <a:gd name="T76" fmla="*/ 2147483647 w 50"/>
                <a:gd name="T77" fmla="*/ 2147483647 h 60"/>
                <a:gd name="T78" fmla="*/ 2147483647 w 50"/>
                <a:gd name="T79" fmla="*/ 2147483647 h 60"/>
                <a:gd name="T80" fmla="*/ 2147483647 w 50"/>
                <a:gd name="T81" fmla="*/ 2147483647 h 60"/>
                <a:gd name="T82" fmla="*/ 2147483647 w 50"/>
                <a:gd name="T83" fmla="*/ 2147483647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50" h="60">
                  <a:moveTo>
                    <a:pt x="50" y="14"/>
                  </a:moveTo>
                  <a:cubicBezTo>
                    <a:pt x="50" y="12"/>
                    <a:pt x="50" y="11"/>
                    <a:pt x="48" y="9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8" y="0"/>
                    <a:pt x="38" y="0"/>
                    <a:pt x="3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2"/>
                    <a:pt x="9" y="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49"/>
                    <a:pt x="2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0" y="59"/>
                    <a:pt x="11" y="59"/>
                    <a:pt x="11" y="59"/>
                  </a:cubicBezTo>
                  <a:cubicBezTo>
                    <a:pt x="12" y="59"/>
                    <a:pt x="13" y="60"/>
                    <a:pt x="13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8" y="60"/>
                    <a:pt x="38" y="59"/>
                    <a:pt x="39" y="59"/>
                  </a:cubicBezTo>
                  <a:cubicBezTo>
                    <a:pt x="40" y="59"/>
                    <a:pt x="41" y="58"/>
                    <a:pt x="41" y="58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50" y="49"/>
                    <a:pt x="50" y="48"/>
                    <a:pt x="50" y="46"/>
                  </a:cubicBezTo>
                  <a:lnTo>
                    <a:pt x="50" y="1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  <a:cubicBezTo>
                    <a:pt x="40" y="45"/>
                    <a:pt x="39" y="45"/>
                    <a:pt x="39" y="45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5" y="49"/>
                    <a:pt x="15" y="49"/>
                    <a:pt x="14" y="49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1" y="45"/>
                    <a:pt x="10" y="45"/>
                    <a:pt x="10" y="4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11"/>
                    <a:pt x="15" y="10"/>
                    <a:pt x="1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0"/>
                    <a:pt x="35" y="11"/>
                    <a:pt x="36" y="1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5"/>
                    <a:pt x="40" y="15"/>
                    <a:pt x="40" y="16"/>
                  </a:cubicBezTo>
                  <a:lnTo>
                    <a:pt x="4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 userDrawn="1"/>
          </p:nvSpPr>
          <p:spPr bwMode="gray">
            <a:xfrm>
              <a:off x="6675917" y="2054317"/>
              <a:ext cx="239115" cy="293444"/>
            </a:xfrm>
            <a:custGeom>
              <a:avLst/>
              <a:gdLst>
                <a:gd name="T0" fmla="*/ 2147483647 w 49"/>
                <a:gd name="T1" fmla="*/ 2147483647 h 60"/>
                <a:gd name="T2" fmla="*/ 2147483647 w 49"/>
                <a:gd name="T3" fmla="*/ 2147483647 h 60"/>
                <a:gd name="T4" fmla="*/ 2147483647 w 49"/>
                <a:gd name="T5" fmla="*/ 2147483647 h 60"/>
                <a:gd name="T6" fmla="*/ 2147483647 w 49"/>
                <a:gd name="T7" fmla="*/ 2147483647 h 60"/>
                <a:gd name="T8" fmla="*/ 2147483647 w 49"/>
                <a:gd name="T9" fmla="*/ 2147483647 h 60"/>
                <a:gd name="T10" fmla="*/ 2147483647 w 49"/>
                <a:gd name="T11" fmla="*/ 2147483647 h 60"/>
                <a:gd name="T12" fmla="*/ 2147483647 w 49"/>
                <a:gd name="T13" fmla="*/ 2147483647 h 60"/>
                <a:gd name="T14" fmla="*/ 2147483647 w 49"/>
                <a:gd name="T15" fmla="*/ 0 h 60"/>
                <a:gd name="T16" fmla="*/ 0 w 49"/>
                <a:gd name="T17" fmla="*/ 0 h 60"/>
                <a:gd name="T18" fmla="*/ 0 w 49"/>
                <a:gd name="T19" fmla="*/ 2147483647 h 60"/>
                <a:gd name="T20" fmla="*/ 2147483647 w 49"/>
                <a:gd name="T21" fmla="*/ 2147483647 h 60"/>
                <a:gd name="T22" fmla="*/ 2147483647 w 49"/>
                <a:gd name="T23" fmla="*/ 2147483647 h 60"/>
                <a:gd name="T24" fmla="*/ 2147483647 w 49"/>
                <a:gd name="T25" fmla="*/ 2147483647 h 60"/>
                <a:gd name="T26" fmla="*/ 2147483647 w 49"/>
                <a:gd name="T27" fmla="*/ 2147483647 h 60"/>
                <a:gd name="T28" fmla="*/ 2147483647 w 49"/>
                <a:gd name="T29" fmla="*/ 2147483647 h 60"/>
                <a:gd name="T30" fmla="*/ 2147483647 w 49"/>
                <a:gd name="T31" fmla="*/ 2147483647 h 60"/>
                <a:gd name="T32" fmla="*/ 2147483647 w 49"/>
                <a:gd name="T33" fmla="*/ 2147483647 h 60"/>
                <a:gd name="T34" fmla="*/ 2147483647 w 49"/>
                <a:gd name="T35" fmla="*/ 2147483647 h 60"/>
                <a:gd name="T36" fmla="*/ 2147483647 w 49"/>
                <a:gd name="T37" fmla="*/ 2147483647 h 60"/>
                <a:gd name="T38" fmla="*/ 2147483647 w 49"/>
                <a:gd name="T39" fmla="*/ 2147483647 h 60"/>
                <a:gd name="T40" fmla="*/ 2147483647 w 49"/>
                <a:gd name="T41" fmla="*/ 2147483647 h 60"/>
                <a:gd name="T42" fmla="*/ 2147483647 w 49"/>
                <a:gd name="T43" fmla="*/ 2147483647 h 60"/>
                <a:gd name="T44" fmla="*/ 2147483647 w 49"/>
                <a:gd name="T45" fmla="*/ 2147483647 h 60"/>
                <a:gd name="T46" fmla="*/ 2147483647 w 49"/>
                <a:gd name="T47" fmla="*/ 2147483647 h 60"/>
                <a:gd name="T48" fmla="*/ 2147483647 w 49"/>
                <a:gd name="T49" fmla="*/ 2147483647 h 60"/>
                <a:gd name="T50" fmla="*/ 2147483647 w 49"/>
                <a:gd name="T51" fmla="*/ 2147483647 h 60"/>
                <a:gd name="T52" fmla="*/ 2147483647 w 49"/>
                <a:gd name="T53" fmla="*/ 2147483647 h 60"/>
                <a:gd name="T54" fmla="*/ 2147483647 w 49"/>
                <a:gd name="T55" fmla="*/ 2147483647 h 60"/>
                <a:gd name="T56" fmla="*/ 2147483647 w 49"/>
                <a:gd name="T57" fmla="*/ 2147483647 h 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" h="60">
                  <a:moveTo>
                    <a:pt x="33" y="36"/>
                  </a:moveTo>
                  <a:cubicBezTo>
                    <a:pt x="35" y="36"/>
                    <a:pt x="36" y="36"/>
                    <a:pt x="37" y="34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7"/>
                    <a:pt x="45" y="26"/>
                    <a:pt x="45" y="24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1"/>
                    <a:pt x="44" y="9"/>
                    <a:pt x="43" y="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5" y="0"/>
                    <a:pt x="3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8" y="36"/>
                    <a:pt x="18" y="36"/>
                    <a:pt x="19" y="37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31" y="36"/>
                    <a:pt x="31" y="36"/>
                    <a:pt x="31" y="36"/>
                  </a:cubicBezTo>
                  <a:lnTo>
                    <a:pt x="33" y="36"/>
                  </a:lnTo>
                  <a:close/>
                  <a:moveTo>
                    <a:pt x="11" y="26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0"/>
                    <a:pt x="32" y="11"/>
                    <a:pt x="32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3"/>
                    <a:pt x="34" y="23"/>
                    <a:pt x="34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1" y="26"/>
                    <a:pt x="31" y="26"/>
                  </a:cubicBez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gray">
            <a:xfrm>
              <a:off x="6728223" y="2103368"/>
              <a:ext cx="112383" cy="81115"/>
            </a:xfrm>
            <a:custGeom>
              <a:avLst/>
              <a:gdLst>
                <a:gd name="T0" fmla="*/ 2147483647 w 23"/>
                <a:gd name="T1" fmla="*/ 2147483647 h 16"/>
                <a:gd name="T2" fmla="*/ 2147483647 w 23"/>
                <a:gd name="T3" fmla="*/ 2147483647 h 16"/>
                <a:gd name="T4" fmla="*/ 2147483647 w 23"/>
                <a:gd name="T5" fmla="*/ 2147483647 h 16"/>
                <a:gd name="T6" fmla="*/ 2147483647 w 23"/>
                <a:gd name="T7" fmla="*/ 2147483647 h 16"/>
                <a:gd name="T8" fmla="*/ 2147483647 w 23"/>
                <a:gd name="T9" fmla="*/ 2147483647 h 16"/>
                <a:gd name="T10" fmla="*/ 2147483647 w 23"/>
                <a:gd name="T11" fmla="*/ 0 h 16"/>
                <a:gd name="T12" fmla="*/ 0 w 23"/>
                <a:gd name="T13" fmla="*/ 0 h 16"/>
                <a:gd name="T14" fmla="*/ 0 w 23"/>
                <a:gd name="T15" fmla="*/ 2147483647 h 16"/>
                <a:gd name="T16" fmla="*/ 2147483647 w 23"/>
                <a:gd name="T17" fmla="*/ 2147483647 h 16"/>
                <a:gd name="T18" fmla="*/ 2147483647 w 23"/>
                <a:gd name="T19" fmla="*/ 2147483647 h 16"/>
                <a:gd name="T20" fmla="*/ 2147483647 w 23"/>
                <a:gd name="T21" fmla="*/ 2147483647 h 1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" h="16">
                  <a:moveTo>
                    <a:pt x="23" y="14"/>
                  </a:moveTo>
                  <a:cubicBezTo>
                    <a:pt x="23" y="13"/>
                    <a:pt x="23" y="13"/>
                    <a:pt x="23" y="12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1" y="16"/>
                    <a:pt x="21" y="15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gray">
            <a:xfrm>
              <a:off x="6419497" y="2099624"/>
              <a:ext cx="145861" cy="193245"/>
            </a:xfrm>
            <a:custGeom>
              <a:avLst/>
              <a:gdLst>
                <a:gd name="T0" fmla="*/ 2147483647 w 30"/>
                <a:gd name="T1" fmla="*/ 2147483647 h 39"/>
                <a:gd name="T2" fmla="*/ 2147483647 w 30"/>
                <a:gd name="T3" fmla="*/ 2147483647 h 39"/>
                <a:gd name="T4" fmla="*/ 2147483647 w 30"/>
                <a:gd name="T5" fmla="*/ 0 h 39"/>
                <a:gd name="T6" fmla="*/ 2147483647 w 30"/>
                <a:gd name="T7" fmla="*/ 0 h 39"/>
                <a:gd name="T8" fmla="*/ 2147483647 w 30"/>
                <a:gd name="T9" fmla="*/ 2147483647 h 39"/>
                <a:gd name="T10" fmla="*/ 2147483647 w 30"/>
                <a:gd name="T11" fmla="*/ 2147483647 h 39"/>
                <a:gd name="T12" fmla="*/ 2147483647 w 30"/>
                <a:gd name="T13" fmla="*/ 2147483647 h 39"/>
                <a:gd name="T14" fmla="*/ 0 w 30"/>
                <a:gd name="T15" fmla="*/ 2147483647 h 39"/>
                <a:gd name="T16" fmla="*/ 0 w 30"/>
                <a:gd name="T17" fmla="*/ 2147483647 h 39"/>
                <a:gd name="T18" fmla="*/ 2147483647 w 30"/>
                <a:gd name="T19" fmla="*/ 2147483647 h 39"/>
                <a:gd name="T20" fmla="*/ 2147483647 w 30"/>
                <a:gd name="T21" fmla="*/ 2147483647 h 39"/>
                <a:gd name="T22" fmla="*/ 2147483647 w 30"/>
                <a:gd name="T23" fmla="*/ 2147483647 h 39"/>
                <a:gd name="T24" fmla="*/ 2147483647 w 30"/>
                <a:gd name="T25" fmla="*/ 2147483647 h 39"/>
                <a:gd name="T26" fmla="*/ 2147483647 w 30"/>
                <a:gd name="T27" fmla="*/ 2147483647 h 39"/>
                <a:gd name="T28" fmla="*/ 2147483647 w 30"/>
                <a:gd name="T29" fmla="*/ 2147483647 h 39"/>
                <a:gd name="T30" fmla="*/ 2147483647 w 30"/>
                <a:gd name="T31" fmla="*/ 2147483647 h 39"/>
                <a:gd name="T32" fmla="*/ 2147483647 w 30"/>
                <a:gd name="T33" fmla="*/ 2147483647 h 39"/>
                <a:gd name="T34" fmla="*/ 2147483647 w 30"/>
                <a:gd name="T35" fmla="*/ 2147483647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" h="39">
                  <a:moveTo>
                    <a:pt x="29" y="4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0"/>
                    <a:pt x="2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4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1" y="35"/>
                    <a:pt x="1" y="3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6" y="3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30" y="35"/>
                    <a:pt x="30" y="3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29" y="5"/>
                    <a:pt x="29" y="4"/>
                  </a:cubicBezTo>
                </a:path>
              </a:pathLst>
            </a:custGeom>
            <a:solidFill>
              <a:srgbClr val="EC222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</p:grpSp>
      <p:grpSp>
        <p:nvGrpSpPr>
          <p:cNvPr id="36" name="Group 121"/>
          <p:cNvGrpSpPr>
            <a:grpSpLocks/>
          </p:cNvGrpSpPr>
          <p:nvPr userDrawn="1"/>
        </p:nvGrpSpPr>
        <p:grpSpPr bwMode="auto">
          <a:xfrm rot="-271608">
            <a:off x="7826832" y="5321325"/>
            <a:ext cx="2551777" cy="415925"/>
            <a:chOff x="2047875" y="1746250"/>
            <a:chExt cx="3851275" cy="628650"/>
          </a:xfrm>
        </p:grpSpPr>
        <p:sp>
          <p:nvSpPr>
            <p:cNvPr id="37" name="Freeform 5"/>
            <p:cNvSpPr>
              <a:spLocks/>
            </p:cNvSpPr>
            <p:nvPr userDrawn="1"/>
          </p:nvSpPr>
          <p:spPr bwMode="gray">
            <a:xfrm>
              <a:off x="2043767" y="1742347"/>
              <a:ext cx="421795" cy="604656"/>
            </a:xfrm>
            <a:custGeom>
              <a:avLst/>
              <a:gdLst>
                <a:gd name="T0" fmla="*/ 2147483647 w 86"/>
                <a:gd name="T1" fmla="*/ 0 h 123"/>
                <a:gd name="T2" fmla="*/ 2147483647 w 86"/>
                <a:gd name="T3" fmla="*/ 0 h 123"/>
                <a:gd name="T4" fmla="*/ 2147483647 w 86"/>
                <a:gd name="T5" fmla="*/ 2147483647 h 123"/>
                <a:gd name="T6" fmla="*/ 0 w 86"/>
                <a:gd name="T7" fmla="*/ 2147483647 h 123"/>
                <a:gd name="T8" fmla="*/ 2147483647 w 86"/>
                <a:gd name="T9" fmla="*/ 0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" h="123">
                  <a:moveTo>
                    <a:pt x="35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59" y="91"/>
                    <a:pt x="50" y="123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8" name="Freeform 6"/>
            <p:cNvSpPr>
              <a:spLocks noEditPoints="1"/>
            </p:cNvSpPr>
            <p:nvPr userDrawn="1"/>
          </p:nvSpPr>
          <p:spPr bwMode="gray">
            <a:xfrm>
              <a:off x="2329076" y="1875125"/>
              <a:ext cx="776486" cy="494282"/>
            </a:xfrm>
            <a:custGeom>
              <a:avLst/>
              <a:gdLst>
                <a:gd name="T0" fmla="*/ 2147483647 w 158"/>
                <a:gd name="T1" fmla="*/ 2147483647 h 101"/>
                <a:gd name="T2" fmla="*/ 2147483647 w 158"/>
                <a:gd name="T3" fmla="*/ 2147483647 h 101"/>
                <a:gd name="T4" fmla="*/ 2147483647 w 158"/>
                <a:gd name="T5" fmla="*/ 2147483647 h 101"/>
                <a:gd name="T6" fmla="*/ 2147483647 w 158"/>
                <a:gd name="T7" fmla="*/ 2147483647 h 101"/>
                <a:gd name="T8" fmla="*/ 2147483647 w 158"/>
                <a:gd name="T9" fmla="*/ 2147483647 h 101"/>
                <a:gd name="T10" fmla="*/ 2147483647 w 158"/>
                <a:gd name="T11" fmla="*/ 2147483647 h 101"/>
                <a:gd name="T12" fmla="*/ 2147483647 w 158"/>
                <a:gd name="T13" fmla="*/ 2147483647 h 101"/>
                <a:gd name="T14" fmla="*/ 2147483647 w 158"/>
                <a:gd name="T15" fmla="*/ 2147483647 h 101"/>
                <a:gd name="T16" fmla="*/ 2147483647 w 158"/>
                <a:gd name="T17" fmla="*/ 2147483647 h 101"/>
                <a:gd name="T18" fmla="*/ 2147483647 w 158"/>
                <a:gd name="T19" fmla="*/ 2147483647 h 101"/>
                <a:gd name="T20" fmla="*/ 2147483647 w 158"/>
                <a:gd name="T21" fmla="*/ 2147483647 h 101"/>
                <a:gd name="T22" fmla="*/ 2147483647 w 158"/>
                <a:gd name="T23" fmla="*/ 2147483647 h 101"/>
                <a:gd name="T24" fmla="*/ 2147483647 w 158"/>
                <a:gd name="T25" fmla="*/ 2147483647 h 101"/>
                <a:gd name="T26" fmla="*/ 2147483647 w 158"/>
                <a:gd name="T27" fmla="*/ 2147483647 h 101"/>
                <a:gd name="T28" fmla="*/ 2147483647 w 158"/>
                <a:gd name="T29" fmla="*/ 2147483647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01">
                  <a:moveTo>
                    <a:pt x="145" y="51"/>
                  </a:moveTo>
                  <a:cubicBezTo>
                    <a:pt x="145" y="51"/>
                    <a:pt x="158" y="24"/>
                    <a:pt x="123" y="14"/>
                  </a:cubicBezTo>
                  <a:cubicBezTo>
                    <a:pt x="123" y="14"/>
                    <a:pt x="66" y="0"/>
                    <a:pt x="29" y="32"/>
                  </a:cubicBezTo>
                  <a:cubicBezTo>
                    <a:pt x="29" y="32"/>
                    <a:pt x="0" y="62"/>
                    <a:pt x="18" y="86"/>
                  </a:cubicBezTo>
                  <a:cubicBezTo>
                    <a:pt x="18" y="86"/>
                    <a:pt x="29" y="101"/>
                    <a:pt x="74" y="99"/>
                  </a:cubicBezTo>
                  <a:cubicBezTo>
                    <a:pt x="74" y="99"/>
                    <a:pt x="110" y="97"/>
                    <a:pt x="120" y="91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05" y="82"/>
                    <a:pt x="80" y="83"/>
                  </a:cubicBezTo>
                  <a:cubicBezTo>
                    <a:pt x="80" y="83"/>
                    <a:pt x="54" y="85"/>
                    <a:pt x="58" y="71"/>
                  </a:cubicBezTo>
                  <a:lnTo>
                    <a:pt x="145" y="51"/>
                  </a:lnTo>
                  <a:close/>
                  <a:moveTo>
                    <a:pt x="64" y="45"/>
                  </a:moveTo>
                  <a:cubicBezTo>
                    <a:pt x="70" y="23"/>
                    <a:pt x="90" y="25"/>
                    <a:pt x="90" y="25"/>
                  </a:cubicBezTo>
                  <a:cubicBezTo>
                    <a:pt x="109" y="25"/>
                    <a:pt x="105" y="42"/>
                    <a:pt x="105" y="42"/>
                  </a:cubicBezTo>
                  <a:cubicBezTo>
                    <a:pt x="59" y="65"/>
                    <a:pt x="59" y="65"/>
                    <a:pt x="59" y="65"/>
                  </a:cubicBezTo>
                  <a:lnTo>
                    <a:pt x="64" y="45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gray">
            <a:xfrm>
              <a:off x="3026095" y="1898447"/>
              <a:ext cx="762107" cy="451092"/>
            </a:xfrm>
            <a:custGeom>
              <a:avLst/>
              <a:gdLst>
                <a:gd name="T0" fmla="*/ 2147483647 w 155"/>
                <a:gd name="T1" fmla="*/ 2147483647 h 92"/>
                <a:gd name="T2" fmla="*/ 0 w 155"/>
                <a:gd name="T3" fmla="*/ 2147483647 h 92"/>
                <a:gd name="T4" fmla="*/ 2147483647 w 155"/>
                <a:gd name="T5" fmla="*/ 2147483647 h 92"/>
                <a:gd name="T6" fmla="*/ 2147483647 w 155"/>
                <a:gd name="T7" fmla="*/ 2147483647 h 92"/>
                <a:gd name="T8" fmla="*/ 2147483647 w 155"/>
                <a:gd name="T9" fmla="*/ 2147483647 h 92"/>
                <a:gd name="T10" fmla="*/ 2147483647 w 155"/>
                <a:gd name="T11" fmla="*/ 2147483647 h 92"/>
                <a:gd name="T12" fmla="*/ 2147483647 w 155"/>
                <a:gd name="T13" fmla="*/ 2147483647 h 92"/>
                <a:gd name="T14" fmla="*/ 2147483647 w 155"/>
                <a:gd name="T15" fmla="*/ 2147483647 h 92"/>
                <a:gd name="T16" fmla="*/ 2147483647 w 155"/>
                <a:gd name="T17" fmla="*/ 2147483647 h 92"/>
                <a:gd name="T18" fmla="*/ 2147483647 w 155"/>
                <a:gd name="T19" fmla="*/ 2147483647 h 92"/>
                <a:gd name="T20" fmla="*/ 2147483647 w 155"/>
                <a:gd name="T21" fmla="*/ 2147483647 h 92"/>
                <a:gd name="T22" fmla="*/ 2147483647 w 155"/>
                <a:gd name="T23" fmla="*/ 2147483647 h 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5" h="92">
                  <a:moveTo>
                    <a:pt x="23" y="13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22"/>
                    <a:pt x="82" y="20"/>
                    <a:pt x="92" y="23"/>
                  </a:cubicBezTo>
                  <a:cubicBezTo>
                    <a:pt x="92" y="23"/>
                    <a:pt x="101" y="25"/>
                    <a:pt x="97" y="36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7" y="36"/>
                    <a:pt x="155" y="16"/>
                    <a:pt x="133" y="11"/>
                  </a:cubicBezTo>
                  <a:cubicBezTo>
                    <a:pt x="133" y="11"/>
                    <a:pt x="95" y="0"/>
                    <a:pt x="23" y="13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0" name="Freeform 8"/>
            <p:cNvSpPr>
              <a:spLocks noEditPoints="1"/>
            </p:cNvSpPr>
            <p:nvPr userDrawn="1"/>
          </p:nvSpPr>
          <p:spPr bwMode="gray">
            <a:xfrm>
              <a:off x="3685911" y="1912787"/>
              <a:ext cx="836400" cy="458290"/>
            </a:xfrm>
            <a:custGeom>
              <a:avLst/>
              <a:gdLst>
                <a:gd name="T0" fmla="*/ 2147483647 w 170"/>
                <a:gd name="T1" fmla="*/ 2147483647 h 93"/>
                <a:gd name="T2" fmla="*/ 2147483647 w 170"/>
                <a:gd name="T3" fmla="*/ 2147483647 h 93"/>
                <a:gd name="T4" fmla="*/ 2147483647 w 170"/>
                <a:gd name="T5" fmla="*/ 2147483647 h 93"/>
                <a:gd name="T6" fmla="*/ 2147483647 w 170"/>
                <a:gd name="T7" fmla="*/ 2147483647 h 93"/>
                <a:gd name="T8" fmla="*/ 2147483647 w 170"/>
                <a:gd name="T9" fmla="*/ 2147483647 h 93"/>
                <a:gd name="T10" fmla="*/ 2147483647 w 170"/>
                <a:gd name="T11" fmla="*/ 2147483647 h 93"/>
                <a:gd name="T12" fmla="*/ 2147483647 w 170"/>
                <a:gd name="T13" fmla="*/ 2147483647 h 93"/>
                <a:gd name="T14" fmla="*/ 2147483647 w 170"/>
                <a:gd name="T15" fmla="*/ 2147483647 h 93"/>
                <a:gd name="T16" fmla="*/ 2147483647 w 170"/>
                <a:gd name="T17" fmla="*/ 2147483647 h 93"/>
                <a:gd name="T18" fmla="*/ 2147483647 w 170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0" h="93">
                  <a:moveTo>
                    <a:pt x="99" y="3"/>
                  </a:moveTo>
                  <a:cubicBezTo>
                    <a:pt x="28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1" y="91"/>
                    <a:pt x="147" y="89"/>
                    <a:pt x="158" y="44"/>
                  </a:cubicBezTo>
                  <a:cubicBezTo>
                    <a:pt x="170" y="0"/>
                    <a:pt x="99" y="3"/>
                    <a:pt x="99" y="3"/>
                  </a:cubicBezTo>
                  <a:moveTo>
                    <a:pt x="106" y="50"/>
                  </a:moveTo>
                  <a:cubicBezTo>
                    <a:pt x="106" y="50"/>
                    <a:pt x="95" y="82"/>
                    <a:pt x="73" y="73"/>
                  </a:cubicBezTo>
                  <a:cubicBezTo>
                    <a:pt x="68" y="71"/>
                    <a:pt x="62" y="60"/>
                    <a:pt x="70" y="41"/>
                  </a:cubicBezTo>
                  <a:cubicBezTo>
                    <a:pt x="70" y="41"/>
                    <a:pt x="79" y="17"/>
                    <a:pt x="95" y="18"/>
                  </a:cubicBezTo>
                  <a:cubicBezTo>
                    <a:pt x="95" y="18"/>
                    <a:pt x="117" y="16"/>
                    <a:pt x="106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 userDrawn="1"/>
          </p:nvSpPr>
          <p:spPr bwMode="gray">
            <a:xfrm>
              <a:off x="5022573" y="1912645"/>
              <a:ext cx="831606" cy="458290"/>
            </a:xfrm>
            <a:custGeom>
              <a:avLst/>
              <a:gdLst>
                <a:gd name="T0" fmla="*/ 2147483647 w 169"/>
                <a:gd name="T1" fmla="*/ 2147483647 h 93"/>
                <a:gd name="T2" fmla="*/ 2147483647 w 169"/>
                <a:gd name="T3" fmla="*/ 2147483647 h 93"/>
                <a:gd name="T4" fmla="*/ 2147483647 w 169"/>
                <a:gd name="T5" fmla="*/ 2147483647 h 93"/>
                <a:gd name="T6" fmla="*/ 2147483647 w 169"/>
                <a:gd name="T7" fmla="*/ 2147483647 h 93"/>
                <a:gd name="T8" fmla="*/ 2147483647 w 169"/>
                <a:gd name="T9" fmla="*/ 2147483647 h 93"/>
                <a:gd name="T10" fmla="*/ 2147483647 w 169"/>
                <a:gd name="T11" fmla="*/ 2147483647 h 93"/>
                <a:gd name="T12" fmla="*/ 2147483647 w 169"/>
                <a:gd name="T13" fmla="*/ 2147483647 h 93"/>
                <a:gd name="T14" fmla="*/ 2147483647 w 169"/>
                <a:gd name="T15" fmla="*/ 2147483647 h 93"/>
                <a:gd name="T16" fmla="*/ 2147483647 w 169"/>
                <a:gd name="T17" fmla="*/ 2147483647 h 93"/>
                <a:gd name="T18" fmla="*/ 2147483647 w 169"/>
                <a:gd name="T19" fmla="*/ 2147483647 h 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93">
                  <a:moveTo>
                    <a:pt x="98" y="3"/>
                  </a:moveTo>
                  <a:cubicBezTo>
                    <a:pt x="27" y="2"/>
                    <a:pt x="17" y="46"/>
                    <a:pt x="17" y="46"/>
                  </a:cubicBezTo>
                  <a:cubicBezTo>
                    <a:pt x="0" y="93"/>
                    <a:pt x="71" y="90"/>
                    <a:pt x="71" y="90"/>
                  </a:cubicBezTo>
                  <a:cubicBezTo>
                    <a:pt x="80" y="91"/>
                    <a:pt x="146" y="89"/>
                    <a:pt x="158" y="44"/>
                  </a:cubicBezTo>
                  <a:cubicBezTo>
                    <a:pt x="169" y="0"/>
                    <a:pt x="98" y="3"/>
                    <a:pt x="98" y="3"/>
                  </a:cubicBezTo>
                  <a:moveTo>
                    <a:pt x="105" y="50"/>
                  </a:moveTo>
                  <a:cubicBezTo>
                    <a:pt x="105" y="50"/>
                    <a:pt x="95" y="82"/>
                    <a:pt x="73" y="73"/>
                  </a:cubicBezTo>
                  <a:cubicBezTo>
                    <a:pt x="67" y="71"/>
                    <a:pt x="62" y="60"/>
                    <a:pt x="70" y="41"/>
                  </a:cubicBezTo>
                  <a:cubicBezTo>
                    <a:pt x="70" y="41"/>
                    <a:pt x="78" y="17"/>
                    <a:pt x="95" y="18"/>
                  </a:cubicBezTo>
                  <a:cubicBezTo>
                    <a:pt x="95" y="18"/>
                    <a:pt x="117" y="16"/>
                    <a:pt x="105" y="50"/>
                  </a:cubicBezTo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sp>
          <p:nvSpPr>
            <p:cNvPr id="42" name="Freeform 10"/>
            <p:cNvSpPr>
              <a:spLocks/>
            </p:cNvSpPr>
            <p:nvPr userDrawn="1"/>
          </p:nvSpPr>
          <p:spPr bwMode="gray">
            <a:xfrm>
              <a:off x="4490741" y="1941733"/>
              <a:ext cx="687814" cy="407903"/>
            </a:xfrm>
            <a:custGeom>
              <a:avLst/>
              <a:gdLst>
                <a:gd name="T0" fmla="*/ 0 w 433"/>
                <a:gd name="T1" fmla="*/ 0 h 257"/>
                <a:gd name="T2" fmla="*/ 2147483647 w 433"/>
                <a:gd name="T3" fmla="*/ 0 h 257"/>
                <a:gd name="T4" fmla="*/ 2147483647 w 433"/>
                <a:gd name="T5" fmla="*/ 2147483647 h 257"/>
                <a:gd name="T6" fmla="*/ 2147483647 w 433"/>
                <a:gd name="T7" fmla="*/ 0 h 257"/>
                <a:gd name="T8" fmla="*/ 2147483647 w 433"/>
                <a:gd name="T9" fmla="*/ 0 h 257"/>
                <a:gd name="T10" fmla="*/ 2147483647 w 433"/>
                <a:gd name="T11" fmla="*/ 2147483647 h 257"/>
                <a:gd name="T12" fmla="*/ 2147483647 w 433"/>
                <a:gd name="T13" fmla="*/ 2147483647 h 257"/>
                <a:gd name="T14" fmla="*/ 0 w 433"/>
                <a:gd name="T15" fmla="*/ 0 h 2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3" h="257">
                  <a:moveTo>
                    <a:pt x="0" y="0"/>
                  </a:moveTo>
                  <a:lnTo>
                    <a:pt x="139" y="0"/>
                  </a:lnTo>
                  <a:lnTo>
                    <a:pt x="164" y="176"/>
                  </a:lnTo>
                  <a:lnTo>
                    <a:pt x="285" y="0"/>
                  </a:lnTo>
                  <a:lnTo>
                    <a:pt x="433" y="0"/>
                  </a:lnTo>
                  <a:lnTo>
                    <a:pt x="260" y="257"/>
                  </a:lnTo>
                  <a:lnTo>
                    <a:pt x="31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ea typeface="宋体" pitchFamily="2" charset="-122"/>
              </a:endParaRPr>
            </a:p>
          </p:txBody>
        </p:sp>
        <p:pic>
          <p:nvPicPr>
            <p:cNvPr id="43" name="Picture 37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5786437" y="2238375"/>
              <a:ext cx="112713" cy="112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Title 16"/>
          <p:cNvSpPr>
            <a:spLocks noGrp="1"/>
          </p:cNvSpPr>
          <p:nvPr>
            <p:ph type="title"/>
          </p:nvPr>
        </p:nvSpPr>
        <p:spPr bwMode="gray">
          <a:xfrm rot="21404489">
            <a:off x="1094746" y="910719"/>
            <a:ext cx="9714592" cy="3570463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l" defTabSz="1218987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54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1963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31822"/>
      </p:ext>
    </p:extLst>
  </p:cSld>
  <p:clrMapOvr>
    <a:masterClrMapping/>
  </p:clrMapOvr>
  <p:transition spd="med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335026"/>
            <a:ext cx="11726436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3978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51" y="274320"/>
            <a:ext cx="11069166" cy="51814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6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 flipH="1">
            <a:off x="205506" y="255906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77217" y="1974787"/>
            <a:ext cx="11726436" cy="4399636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70491" y="1335049"/>
            <a:ext cx="11726436" cy="639763"/>
          </a:xfrm>
          <a:prstGeom prst="rect">
            <a:avLst/>
          </a:prstGeom>
        </p:spPr>
        <p:txBody>
          <a:bodyPr lIns="121899" tIns="60949" rIns="121899" bIns="60949" anchor="t" anchorCtr="0">
            <a:normAutofit/>
          </a:bodyPr>
          <a:lstStyle>
            <a:lvl1pPr marL="0" indent="0">
              <a:buNone/>
              <a:defRPr sz="28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88281638"/>
      </p:ext>
    </p:extLst>
  </p:cSld>
  <p:clrMapOvr>
    <a:masterClrMapping/>
  </p:clrMapOvr>
  <p:transition spd="med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Freeform 8"/>
          <p:cNvSpPr>
            <a:spLocks/>
          </p:cNvSpPr>
          <p:nvPr userDrawn="1"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AF7FE431-34D8-46D5-80D0-19E048DBC0A3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gray">
          <a:xfrm flipH="1">
            <a:off x="205517" y="255906"/>
            <a:ext cx="5678460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gray">
          <a:xfrm rot="10800000" flipH="1">
            <a:off x="6249510" y="255905"/>
            <a:ext cx="5737007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4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5" name="Freeform 12"/>
          <p:cNvSpPr>
            <a:spLocks/>
          </p:cNvSpPr>
          <p:nvPr userDrawn="1"/>
        </p:nvSpPr>
        <p:spPr bwMode="gray">
          <a:xfrm>
            <a:off x="11987160" y="60325"/>
            <a:ext cx="204840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283550" y="1335028"/>
            <a:ext cx="5606749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283538" y="255906"/>
            <a:ext cx="5600426" cy="597132"/>
          </a:xfrm>
          <a:prstGeom prst="rect">
            <a:avLst/>
          </a:prstGeom>
        </p:spPr>
        <p:txBody>
          <a:bodyPr lIns="121899" tIns="60949" rIns="121899" bIns="60949" anchor="ctr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 bwMode="gray">
          <a:xfrm>
            <a:off x="6249510" y="1335028"/>
            <a:ext cx="5737007" cy="5048191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249510" y="255906"/>
            <a:ext cx="5737007" cy="597132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7446469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828B0DDD-5B32-4AA9-B90F-3EFE38840A1B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 rot="21422542">
            <a:off x="-98438" y="2462213"/>
            <a:ext cx="3323503" cy="3732212"/>
          </a:xfrm>
          <a:custGeom>
            <a:avLst/>
            <a:gdLst>
              <a:gd name="connsiteX0" fmla="*/ 0 w 3383749"/>
              <a:gd name="connsiteY0" fmla="*/ 0 h 3725641"/>
              <a:gd name="connsiteX1" fmla="*/ 3383749 w 3383749"/>
              <a:gd name="connsiteY1" fmla="*/ 0 h 3725641"/>
              <a:gd name="connsiteX2" fmla="*/ 3383749 w 3383749"/>
              <a:gd name="connsiteY2" fmla="*/ 3725641 h 3725641"/>
              <a:gd name="connsiteX3" fmla="*/ 0 w 3383749"/>
              <a:gd name="connsiteY3" fmla="*/ 3725641 h 3725641"/>
              <a:gd name="connsiteX4" fmla="*/ 0 w 3383749"/>
              <a:gd name="connsiteY4" fmla="*/ 0 h 3725641"/>
              <a:gd name="connsiteX0" fmla="*/ 253417 w 3383749"/>
              <a:gd name="connsiteY0" fmla="*/ 0 h 3729563"/>
              <a:gd name="connsiteX1" fmla="*/ 3383749 w 3383749"/>
              <a:gd name="connsiteY1" fmla="*/ 3922 h 3729563"/>
              <a:gd name="connsiteX2" fmla="*/ 3383749 w 3383749"/>
              <a:gd name="connsiteY2" fmla="*/ 3729563 h 3729563"/>
              <a:gd name="connsiteX3" fmla="*/ 0 w 3383749"/>
              <a:gd name="connsiteY3" fmla="*/ 3729563 h 3729563"/>
              <a:gd name="connsiteX4" fmla="*/ 253417 w 3383749"/>
              <a:gd name="connsiteY4" fmla="*/ 0 h 3729563"/>
              <a:gd name="connsiteX0" fmla="*/ 192855 w 3323187"/>
              <a:gd name="connsiteY0" fmla="*/ 0 h 3732692"/>
              <a:gd name="connsiteX1" fmla="*/ 3323187 w 3323187"/>
              <a:gd name="connsiteY1" fmla="*/ 3922 h 3732692"/>
              <a:gd name="connsiteX2" fmla="*/ 3323187 w 3323187"/>
              <a:gd name="connsiteY2" fmla="*/ 3729563 h 3732692"/>
              <a:gd name="connsiteX3" fmla="*/ 0 w 3323187"/>
              <a:gd name="connsiteY3" fmla="*/ 3732692 h 3732692"/>
              <a:gd name="connsiteX4" fmla="*/ 192855 w 3323187"/>
              <a:gd name="connsiteY4" fmla="*/ 0 h 373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3187" h="3732692">
                <a:moveTo>
                  <a:pt x="192855" y="0"/>
                </a:moveTo>
                <a:lnTo>
                  <a:pt x="3323187" y="3922"/>
                </a:lnTo>
                <a:lnTo>
                  <a:pt x="3323187" y="3729563"/>
                </a:lnTo>
                <a:lnTo>
                  <a:pt x="0" y="3732692"/>
                </a:lnTo>
                <a:lnTo>
                  <a:pt x="192855" y="0"/>
                </a:lnTo>
                <a:close/>
              </a:path>
            </a:pathLst>
          </a:cu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gray">
          <a:xfrm rot="21422542">
            <a:off x="1111552" y="4672038"/>
            <a:ext cx="2175442" cy="14874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  <a:gd name="connsiteX0" fmla="*/ 53753 w 1652866"/>
              <a:gd name="connsiteY0" fmla="*/ 0 h 1116419"/>
              <a:gd name="connsiteX1" fmla="*/ 1652866 w 1652866"/>
              <a:gd name="connsiteY1" fmla="*/ 0 h 1116419"/>
              <a:gd name="connsiteX2" fmla="*/ 1652866 w 1652866"/>
              <a:gd name="connsiteY2" fmla="*/ 1116419 h 1116419"/>
              <a:gd name="connsiteX3" fmla="*/ 0 w 1652866"/>
              <a:gd name="connsiteY3" fmla="*/ 383893 h 1116419"/>
              <a:gd name="connsiteX4" fmla="*/ 53753 w 1652866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866" h="1116419">
                <a:moveTo>
                  <a:pt x="53753" y="0"/>
                </a:moveTo>
                <a:lnTo>
                  <a:pt x="1652866" y="0"/>
                </a:lnTo>
                <a:lnTo>
                  <a:pt x="1652866" y="1116419"/>
                </a:lnTo>
                <a:lnTo>
                  <a:pt x="0" y="383893"/>
                </a:lnTo>
                <a:lnTo>
                  <a:pt x="53753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gray">
          <a:xfrm rot="21422542">
            <a:off x="981330" y="622325"/>
            <a:ext cx="9533833" cy="4373563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defTabSz="1218936">
              <a:defRPr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2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022542">
            <a:off x="7185566" y="-767353"/>
            <a:ext cx="1974850" cy="453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Placeholder 2"/>
          <p:cNvSpPr>
            <a:spLocks noGrp="1"/>
          </p:cNvSpPr>
          <p:nvPr>
            <p:ph type="body" idx="10"/>
          </p:nvPr>
        </p:nvSpPr>
        <p:spPr bwMode="gray">
          <a:xfrm rot="21420000">
            <a:off x="1265443" y="972758"/>
            <a:ext cx="8950513" cy="323101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84" indent="-154484">
              <a:lnSpc>
                <a:spcPct val="100000"/>
              </a:lnSpc>
              <a:spcBef>
                <a:spcPts val="0"/>
              </a:spcBef>
              <a:buFontTx/>
              <a:buNone/>
              <a:defRPr lang="en-US" sz="32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1"/>
          </p:nvPr>
        </p:nvSpPr>
        <p:spPr bwMode="gray">
          <a:xfrm rot="21420000">
            <a:off x="1565252" y="4340558"/>
            <a:ext cx="8736396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06930637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 userDrawn="1"/>
        </p:nvSpPr>
        <p:spPr bwMode="gray">
          <a:xfrm flipH="1">
            <a:off x="9921284" y="2339975"/>
            <a:ext cx="2270716" cy="2927350"/>
          </a:xfrm>
          <a:prstGeom prst="rect">
            <a:avLst/>
          </a:prstGeom>
          <a:solidFill>
            <a:srgbClr val="D91E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gray">
          <a:xfrm flipH="1">
            <a:off x="9916521" y="4097363"/>
            <a:ext cx="1710182" cy="1169987"/>
          </a:xfrm>
          <a:custGeom>
            <a:avLst/>
            <a:gdLst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0 w 1685260"/>
              <a:gd name="connsiteY3" fmla="*/ 1116419 h 1116419"/>
              <a:gd name="connsiteX4" fmla="*/ 0 w 1685260"/>
              <a:gd name="connsiteY4" fmla="*/ 0 h 1116419"/>
              <a:gd name="connsiteX0" fmla="*/ 0 w 1685260"/>
              <a:gd name="connsiteY0" fmla="*/ 0 h 1116419"/>
              <a:gd name="connsiteX1" fmla="*/ 1685260 w 1685260"/>
              <a:gd name="connsiteY1" fmla="*/ 0 h 1116419"/>
              <a:gd name="connsiteX2" fmla="*/ 1685260 w 1685260"/>
              <a:gd name="connsiteY2" fmla="*/ 1116419 h 1116419"/>
              <a:gd name="connsiteX3" fmla="*/ 31897 w 1685260"/>
              <a:gd name="connsiteY3" fmla="*/ 393405 h 1116419"/>
              <a:gd name="connsiteX4" fmla="*/ 0 w 1685260"/>
              <a:gd name="connsiteY4" fmla="*/ 0 h 1116419"/>
              <a:gd name="connsiteX0" fmla="*/ 54251 w 1653364"/>
              <a:gd name="connsiteY0" fmla="*/ 0 h 1116419"/>
              <a:gd name="connsiteX1" fmla="*/ 1653364 w 1653364"/>
              <a:gd name="connsiteY1" fmla="*/ 0 h 1116419"/>
              <a:gd name="connsiteX2" fmla="*/ 1653364 w 1653364"/>
              <a:gd name="connsiteY2" fmla="*/ 1116419 h 1116419"/>
              <a:gd name="connsiteX3" fmla="*/ 1 w 1653364"/>
              <a:gd name="connsiteY3" fmla="*/ 393405 h 1116419"/>
              <a:gd name="connsiteX4" fmla="*/ 54251 w 1653364"/>
              <a:gd name="connsiteY4" fmla="*/ 0 h 111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364" h="1116419">
                <a:moveTo>
                  <a:pt x="54251" y="0"/>
                </a:moveTo>
                <a:lnTo>
                  <a:pt x="1653364" y="0"/>
                </a:lnTo>
                <a:lnTo>
                  <a:pt x="1653364" y="1116419"/>
                </a:lnTo>
                <a:lnTo>
                  <a:pt x="1" y="393405"/>
                </a:lnTo>
                <a:lnTo>
                  <a:pt x="54251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gray">
          <a:xfrm flipH="1">
            <a:off x="6219870" y="584225"/>
            <a:ext cx="5406845" cy="391477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E315B082-E0B6-4C44-9E0A-2C0FDCF4FB55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16200000">
            <a:off x="8363004" y="-687185"/>
            <a:ext cx="1974850" cy="453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23972" y="673008"/>
            <a:ext cx="5796206" cy="5541527"/>
          </a:xfrm>
          <a:prstGeom prst="rect">
            <a:avLst/>
          </a:prstGeom>
        </p:spPr>
        <p:txBody>
          <a:bodyPr lIns="121899" tIns="60949" rIns="121899" bIns="60949"/>
          <a:lstStyle>
            <a:lvl1pPr marL="226444" indent="-226444">
              <a:buClr>
                <a:schemeClr val="accent1"/>
              </a:buClr>
              <a:defRPr sz="2400">
                <a:solidFill>
                  <a:srgbClr val="414042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buClr>
                <a:schemeClr val="accent1"/>
              </a:buClr>
              <a:buFont typeface="Arial" pitchFamily="34" charset="0"/>
              <a:buChar char="–"/>
              <a:defRPr sz="18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6568153" y="3937000"/>
            <a:ext cx="4673600" cy="3880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6427375" y="795690"/>
            <a:ext cx="4850237" cy="2000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154490" indent="-154490">
              <a:lnSpc>
                <a:spcPct val="95000"/>
              </a:lnSpc>
              <a:spcBef>
                <a:spcPts val="400"/>
              </a:spcBef>
              <a:buFontTx/>
              <a:buNone/>
              <a:defRPr lang="en-US" sz="280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935977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BB7AB13B-A96D-4EFD-B297-29A2670A3210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2865504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506" y="253524"/>
            <a:ext cx="11986494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Freeform 12"/>
          <p:cNvSpPr>
            <a:spLocks/>
          </p:cNvSpPr>
          <p:nvPr userDrawn="1"/>
        </p:nvSpPr>
        <p:spPr bwMode="gray">
          <a:xfrm>
            <a:off x="0" y="254025"/>
            <a:ext cx="204841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" fmla="*/ 0 w 3881"/>
              <a:gd name="connsiteY0" fmla="*/ 2482 h 10000"/>
              <a:gd name="connsiteX1" fmla="*/ 0 w 3881"/>
              <a:gd name="connsiteY1" fmla="*/ 10000 h 10000"/>
              <a:gd name="connsiteX2" fmla="*/ 3881 w 3881"/>
              <a:gd name="connsiteY2" fmla="*/ 7593 h 10000"/>
              <a:gd name="connsiteX3" fmla="*/ 3881 w 3881"/>
              <a:gd name="connsiteY3" fmla="*/ 0 h 10000"/>
              <a:gd name="connsiteX4" fmla="*/ 0 w 3881"/>
              <a:gd name="connsiteY4" fmla="*/ 24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 bwMode="gray">
          <a:xfrm>
            <a:off x="222423" y="1456767"/>
            <a:ext cx="11747155" cy="488188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noProof="0"/>
              <a:t>Click icon </a:t>
            </a:r>
            <a:r>
              <a:rPr lang="en-US" altLang="zh-CN" noProof="0" dirty="0"/>
              <a:t>to add chart</a:t>
            </a:r>
            <a:endParaRPr lang="en-US" noProof="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 bwMode="gray">
          <a:xfrm>
            <a:off x="283811" y="255906"/>
            <a:ext cx="11908201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987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07071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9198784" y="3483000"/>
            <a:ext cx="2993216" cy="1685925"/>
          </a:xfrm>
          <a:prstGeom prst="rect">
            <a:avLst/>
          </a:prstGeom>
          <a:solidFill>
            <a:srgbClr val="71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9198783" y="3482975"/>
            <a:ext cx="2743915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gray">
          <a:xfrm>
            <a:off x="0" y="3965600"/>
            <a:ext cx="11942698" cy="1685925"/>
          </a:xfrm>
          <a:prstGeom prst="rect">
            <a:avLst/>
          </a:prstGeom>
          <a:solidFill>
            <a:srgbClr val="EC2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9" name="Freeform 8"/>
          <p:cNvSpPr>
            <a:spLocks/>
          </p:cNvSpPr>
          <p:nvPr userDrawn="1"/>
        </p:nvSpPr>
        <p:spPr bwMode="invGray">
          <a:xfrm flipH="1">
            <a:off x="-36510" y="6502400"/>
            <a:ext cx="119094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invGray">
          <a:xfrm>
            <a:off x="100052" y="6445275"/>
            <a:ext cx="40333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F914E569-9A1F-4346-B81D-7B742FE6A76A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1" name="Picture 29"/>
          <p:cNvPicPr>
            <a:picLocks noChangeAspect="1" noChangeArrowheads="1"/>
          </p:cNvPicPr>
          <p:nvPr userDrawn="1"/>
        </p:nvPicPr>
        <p:blipFill>
          <a:blip r:embed="rId2" cstate="print"/>
          <a:srcRect t="-1447" r="69861" b="39549"/>
          <a:stretch>
            <a:fillRect/>
          </a:stretch>
        </p:blipFill>
        <p:spPr bwMode="ltGray">
          <a:xfrm rot="5400000">
            <a:off x="1059364" y="2949099"/>
            <a:ext cx="1633537" cy="375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 userDrawn="1"/>
        </p:nvSpPr>
        <p:spPr bwMode="black">
          <a:xfrm>
            <a:off x="512909" y="6451625"/>
            <a:ext cx="3661729" cy="276225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>
            <a:defPPr>
              <a:defRPr lang="en-US"/>
            </a:defPPr>
            <a:lvl1pPr>
              <a:defRPr sz="1100" cap="all">
                <a:solidFill>
                  <a:srgbClr val="93959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1218987">
              <a:defRPr/>
            </a:pPr>
            <a:r>
              <a:rPr lang="en-US" sz="1000">
                <a:ea typeface="宋体" pitchFamily="2" charset="-122"/>
              </a:rPr>
              <a:t>2012 LENOVO CONFIDENTIAL</a:t>
            </a:r>
            <a:r>
              <a:rPr lang="en-US" sz="1000" dirty="0">
                <a:ea typeface="宋体" pitchFamily="2" charset="-122"/>
              </a:rPr>
              <a:t>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12" y="5698899"/>
            <a:ext cx="10972801" cy="638756"/>
          </a:xfrm>
          <a:prstGeom prst="rect">
            <a:avLst/>
          </a:prstGeom>
        </p:spPr>
        <p:txBody>
          <a:bodyPr lIns="121899" tIns="60949" rIns="121899" bIns="60949" anchor="ctr">
            <a:normAutofit/>
          </a:bodyPr>
          <a:lstStyle>
            <a:lvl1pPr marL="0" indent="0" algn="r" defTabSz="1218987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kern="1200" cap="none" spc="0" dirty="0" smtClean="0">
                <a:solidFill>
                  <a:srgbClr val="961E1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 bwMode="gray">
          <a:xfrm>
            <a:off x="609612" y="4141177"/>
            <a:ext cx="10972801" cy="1321448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800" b="1" kern="1200" cap="all" spc="-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181614" y="621991"/>
            <a:ext cx="6084710" cy="27082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buFontTx/>
              <a:buNone/>
              <a:defRPr lang="en-US" sz="2400" dirty="0" smtClean="0">
                <a:solidFill>
                  <a:srgbClr val="41404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58780943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graphy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13" y="1591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337023" cy="1684338"/>
          </a:xfrm>
          <a:prstGeom prst="rect">
            <a:avLst/>
          </a:prstGeom>
          <a:solidFill>
            <a:srgbClr val="711617"/>
          </a:solidFill>
          <a:ln>
            <a:noFill/>
          </a:ln>
          <a:effectLst>
            <a:outerShdw blurRad="50800" dist="38100" dir="8100000" algn="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gray">
          <a:xfrm>
            <a:off x="10854989" y="4137025"/>
            <a:ext cx="1087721" cy="1466850"/>
          </a:xfrm>
          <a:custGeom>
            <a:avLst/>
            <a:gdLst>
              <a:gd name="connsiteX0" fmla="*/ 0 w 4746418"/>
              <a:gd name="connsiteY0" fmla="*/ 0 h 1263771"/>
              <a:gd name="connsiteX1" fmla="*/ 4746418 w 4746418"/>
              <a:gd name="connsiteY1" fmla="*/ 0 h 1263771"/>
              <a:gd name="connsiteX2" fmla="*/ 4746418 w 4746418"/>
              <a:gd name="connsiteY2" fmla="*/ 1263771 h 1263771"/>
              <a:gd name="connsiteX3" fmla="*/ 0 w 4746418"/>
              <a:gd name="connsiteY3" fmla="*/ 1263771 h 1263771"/>
              <a:gd name="connsiteX4" fmla="*/ 0 w 4746418"/>
              <a:gd name="connsiteY4" fmla="*/ 0 h 1263771"/>
              <a:gd name="connsiteX0" fmla="*/ 0 w 4746418"/>
              <a:gd name="connsiteY0" fmla="*/ 0 h 1891568"/>
              <a:gd name="connsiteX1" fmla="*/ 4746418 w 4746418"/>
              <a:gd name="connsiteY1" fmla="*/ 627797 h 1891568"/>
              <a:gd name="connsiteX2" fmla="*/ 4746418 w 4746418"/>
              <a:gd name="connsiteY2" fmla="*/ 1891568 h 1891568"/>
              <a:gd name="connsiteX3" fmla="*/ 0 w 4746418"/>
              <a:gd name="connsiteY3" fmla="*/ 1891568 h 1891568"/>
              <a:gd name="connsiteX4" fmla="*/ 0 w 4746418"/>
              <a:gd name="connsiteY4" fmla="*/ 0 h 18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6418" h="1891568">
                <a:moveTo>
                  <a:pt x="0" y="0"/>
                </a:moveTo>
                <a:lnTo>
                  <a:pt x="4746418" y="627797"/>
                </a:lnTo>
                <a:lnTo>
                  <a:pt x="4746418" y="1891568"/>
                </a:lnTo>
                <a:lnTo>
                  <a:pt x="0" y="1891568"/>
                </a:lnTo>
                <a:lnTo>
                  <a:pt x="0" y="0"/>
                </a:lnTo>
                <a:close/>
              </a:path>
            </a:pathLst>
          </a:custGeom>
          <a:solidFill>
            <a:srgbClr val="961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gray">
          <a:xfrm>
            <a:off x="2143696" y="4619650"/>
            <a:ext cx="9799015" cy="1685925"/>
          </a:xfrm>
          <a:prstGeom prst="rect">
            <a:avLst/>
          </a:prstGeom>
          <a:solidFill>
            <a:srgbClr val="EC2225"/>
          </a:solidFill>
          <a:ln>
            <a:noFill/>
          </a:ln>
          <a:effectLst>
            <a:outerShdw blurRad="76200" dist="50800" dir="8400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pic>
        <p:nvPicPr>
          <p:cNvPr id="8" name="Picture 29"/>
          <p:cNvPicPr>
            <a:picLocks noChangeAspect="1" noChangeArrowheads="1"/>
          </p:cNvPicPr>
          <p:nvPr userDrawn="1"/>
        </p:nvPicPr>
        <p:blipFill>
          <a:blip r:embed="rId3" cstate="print"/>
          <a:srcRect t="-1447" r="69861" b="39549"/>
          <a:stretch>
            <a:fillRect/>
          </a:stretch>
        </p:blipFill>
        <p:spPr bwMode="ltGray">
          <a:xfrm rot="5400000">
            <a:off x="3210986" y="3603150"/>
            <a:ext cx="1633537" cy="3752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6"/>
          <p:cNvSpPr>
            <a:spLocks noGrp="1"/>
          </p:cNvSpPr>
          <p:nvPr>
            <p:ph type="title"/>
          </p:nvPr>
        </p:nvSpPr>
        <p:spPr bwMode="gray">
          <a:xfrm>
            <a:off x="2602173" y="4905633"/>
            <a:ext cx="8980227" cy="1143000"/>
          </a:xfrm>
          <a:prstGeom prst="rect">
            <a:avLst/>
          </a:prstGeom>
        </p:spPr>
        <p:txBody>
          <a:bodyPr lIns="121899" tIns="60949" rIns="121899" bIns="60949" anchor="ctr" anchorCtr="0"/>
          <a:lstStyle>
            <a:lvl1pPr marL="0" algn="r" defTabSz="1218987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79712394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Kathy\Documents\Corporate PPT Template\FINAL\ppt-images\NoTexture_Closin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" y="2990850"/>
            <a:ext cx="12192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1528706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72" y="274638"/>
            <a:ext cx="1097248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600206"/>
            <a:ext cx="541002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20" y="1600206"/>
            <a:ext cx="5410021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80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42.jpeg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image" Target="../media/image9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43.png"/><Relationship Id="rId5" Type="http://schemas.openxmlformats.org/officeDocument/2006/relationships/image" Target="../media/image119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6" Type="http://schemas.openxmlformats.org/officeDocument/2006/relationships/image" Target="../media/image121.emf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26" Type="http://schemas.openxmlformats.org/officeDocument/2006/relationships/image" Target="../media/image64.png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image" Target="../media/image63.jpeg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theme" Target="../theme/theme8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550560"/>
            <a:ext cx="410762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 dirty="0">
                <a:solidFill>
                  <a:srgbClr val="939598"/>
                </a:solidFill>
                <a:cs typeface="Arial" pitchFamily="34" charset="0"/>
              </a:rPr>
              <a:t>2015 Lenovo Confidential. All rights reserved.  Bob Xie</a:t>
            </a: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971" r:id="rId9"/>
  </p:sldLayoutIdLs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8" y="6473825"/>
            <a:ext cx="2413629" cy="1539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cap="none">
                <a:solidFill>
                  <a:srgbClr val="939598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2015 Lenovo Internal. All rights reserved.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1752179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3AB225CA-C8AE-4E13-92CA-D8A017B4F38F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9" y="5061011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08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7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31" y="5505414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7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67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311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27" y="5505410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3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" y="1588"/>
            <a:ext cx="12193588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gray">
          <a:xfrm>
            <a:off x="11752171" y="6396038"/>
            <a:ext cx="443027" cy="322262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2148" y="6389688"/>
            <a:ext cx="449379" cy="246062"/>
          </a:xfrm>
          <a:prstGeom prst="rect">
            <a:avLst/>
          </a:prstGeom>
        </p:spPr>
        <p:txBody>
          <a:bodyPr lIns="0" tIns="0" rIns="0" bIns="0" anchor="b"/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  <a:defRPr/>
            </a:pPr>
            <a:fld id="{9F611412-390B-40C3-A3B7-721592C1576C}" type="slidenum">
              <a:rPr lang="en-US" altLang="ja-JP" sz="1000">
                <a:solidFill>
                  <a:prstClr val="white"/>
                </a:solidFill>
                <a:cs typeface="Arial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0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29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71" y="5060995"/>
            <a:ext cx="44302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9440" y="6481763"/>
            <a:ext cx="2413629" cy="138112"/>
          </a:xfrm>
          <a:prstGeom prst="rect">
            <a:avLst/>
          </a:prstGeom>
        </p:spPr>
        <p:txBody>
          <a:bodyPr wrap="none"/>
          <a:lstStyle>
            <a:lvl1pPr>
              <a:defRPr sz="900"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defTabSz="121761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2016 Lenovo Internal. All rights reserved.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29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</p:sldLayoutIdLst>
  <p:transition spd="med">
    <p:fade/>
  </p:transition>
  <p:hf sldNum="0" hdr="0" dt="0"/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51760" y="6395739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51760" y="6389283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13" y="5505396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4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black">
          <a:xfrm>
            <a:off x="512909" y="6451624"/>
            <a:ext cx="3660575" cy="276977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987">
              <a:defRPr/>
            </a:pPr>
            <a:r>
              <a:rPr lang="en-US" sz="1000" cap="all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2012 LENOVO CONFIDENTIAL</a:t>
            </a:r>
            <a:r>
              <a:rPr lang="en-US" sz="1000" cap="all" dirty="0">
                <a:solidFill>
                  <a:srgbClr val="939598"/>
                </a:solidFill>
                <a:ea typeface="宋体" pitchFamily="2" charset="-122"/>
                <a:cs typeface="Arial" pitchFamily="34" charset="0"/>
              </a:rPr>
              <a:t>. All rights reserved.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invGray">
          <a:xfrm flipH="1">
            <a:off x="82827" y="6501819"/>
            <a:ext cx="428024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8" name="Freeform 8"/>
          <p:cNvSpPr>
            <a:spLocks/>
          </p:cNvSpPr>
          <p:nvPr/>
        </p:nvSpPr>
        <p:spPr bwMode="invGray">
          <a:xfrm flipH="1">
            <a:off x="0" y="6502400"/>
            <a:ext cx="82572" cy="26035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connsiteX0" fmla="*/ 0 w 10000"/>
              <a:gd name="connsiteY0" fmla="*/ 0 h 10000"/>
              <a:gd name="connsiteX1" fmla="*/ 6910 w 10000"/>
              <a:gd name="connsiteY1" fmla="*/ 2903 h 10000"/>
              <a:gd name="connsiteX2" fmla="*/ 10000 w 10000"/>
              <a:gd name="connsiteY2" fmla="*/ 10000 h 10000"/>
              <a:gd name="connsiteX3" fmla="*/ 0 w 10000"/>
              <a:gd name="connsiteY3" fmla="*/ 5780 h 10000"/>
              <a:gd name="connsiteX4" fmla="*/ 0 w 10000"/>
              <a:gd name="connsiteY4" fmla="*/ 0 h 10000"/>
              <a:gd name="connsiteX0" fmla="*/ 0 w 6910"/>
              <a:gd name="connsiteY0" fmla="*/ 0 h 8544"/>
              <a:gd name="connsiteX1" fmla="*/ 6910 w 6910"/>
              <a:gd name="connsiteY1" fmla="*/ 2903 h 8544"/>
              <a:gd name="connsiteX2" fmla="*/ 6910 w 6910"/>
              <a:gd name="connsiteY2" fmla="*/ 8544 h 8544"/>
              <a:gd name="connsiteX3" fmla="*/ 0 w 6910"/>
              <a:gd name="connsiteY3" fmla="*/ 5780 h 8544"/>
              <a:gd name="connsiteX4" fmla="*/ 0 w 6910"/>
              <a:gd name="connsiteY4" fmla="*/ 0 h 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>
              <a:defRPr/>
            </a:pPr>
            <a:endParaRPr lang="en-US" sz="2400" dirty="0">
              <a:solidFill>
                <a:prstClr val="white"/>
              </a:solidFill>
              <a:latin typeface="Foundry Gridnik Medium" pitchFamily="50" charset="0"/>
            </a:endParaRPr>
          </a:p>
        </p:txBody>
      </p:sp>
      <p:sp>
        <p:nvSpPr>
          <p:cNvPr id="1031" name="Rectangle 18"/>
          <p:cNvSpPr>
            <a:spLocks noChangeArrowheads="1"/>
          </p:cNvSpPr>
          <p:nvPr/>
        </p:nvSpPr>
        <p:spPr bwMode="invGray">
          <a:xfrm>
            <a:off x="100068" y="6445274"/>
            <a:ext cx="403273" cy="27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899" tIns="60949" rIns="121899" bIns="60949">
            <a:spAutoFit/>
          </a:bodyPr>
          <a:lstStyle/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fld id="{5333CBF0-83E8-4E5A-8B65-E44C84C60F0F}" type="slidenum">
              <a:rPr lang="en-US" altLang="zh-CN" sz="1000">
                <a:solidFill>
                  <a:prstClr val="white"/>
                </a:solidFill>
                <a:ea typeface="宋体" pitchFamily="2" charset="-122"/>
                <a:cs typeface="Arial" pitchFamily="34" charset="0"/>
              </a:rPr>
              <a:pPr algn="ctr" defTabSz="121761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>
              <a:solidFill>
                <a:prstClr val="white"/>
              </a:solidFill>
              <a:ea typeface="宋体" pitchFamily="2" charset="-122"/>
              <a:cs typeface="Arial" pitchFamily="34" charset="0"/>
            </a:endParaRP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gray">
          <a:xfrm>
            <a:off x="11013768" y="6531000"/>
            <a:ext cx="1009913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56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</p:sldLayoutIdLst>
  <p:transition spd="med">
    <p:fade/>
  </p:transition>
  <p:txStyles>
    <p:titleStyle>
      <a:lvl1pPr algn="ctr" defTabSz="1217613" rtl="0" eaLnBrk="0" fontAlgn="base" hangingPunct="0">
        <a:spcBef>
          <a:spcPct val="0"/>
        </a:spcBef>
        <a:spcAft>
          <a:spcPct val="0"/>
        </a:spcAft>
        <a:defRPr sz="430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1217613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defTabSz="1217613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455613" indent="-4556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89013" indent="-3794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24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20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1613" indent="-303213" algn="l" defTabSz="12176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893"/>
            <a:ext cx="12193590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783" y="6473952"/>
            <a:ext cx="241397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gray">
          <a:xfrm>
            <a:off x="11751760" y="6395725"/>
            <a:ext cx="443416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TextBox slide number"/>
          <p:cNvSpPr txBox="1"/>
          <p:nvPr/>
        </p:nvSpPr>
        <p:spPr bwMode="white">
          <a:xfrm>
            <a:off x="11751760" y="6389269"/>
            <a:ext cx="450462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defTabSz="1218987"/>
            <a:fld id="{6EA5B71A-1B18-4E34-A48F-65DC4937AA99}" type="slidenum">
              <a:rPr lang="en-US" smtClean="0">
                <a:solidFill>
                  <a:prstClr val="white"/>
                </a:solidFill>
              </a:rPr>
              <a:pPr defTabSz="1218987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8106" y="5505389"/>
            <a:ext cx="1330737" cy="44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12" Type="http://schemas.openxmlformats.org/officeDocument/2006/relationships/image" Target="../media/image129.jpe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48783" y="2048256"/>
            <a:ext cx="10394988" cy="1581912"/>
          </a:xfrm>
        </p:spPr>
        <p:txBody>
          <a:bodyPr/>
          <a:lstStyle/>
          <a:p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en-US" altLang="zh-CN" dirty="0"/>
              <a:t>Sample of practice 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Bob Xie		Dec 2020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 Author information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343" y="1175657"/>
            <a:ext cx="11190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Bob Xie:   Lenovo Senior SQE</a:t>
            </a:r>
            <a:endParaRPr lang="zh-CN" altLang="en-US" sz="20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12679" y="6066949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itchFamily="34" charset="0"/>
                <a:cs typeface="Arial" pitchFamily="34" charset="0"/>
              </a:rPr>
              <a:t>WeChat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6107" y="606694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column</a:t>
            </a:r>
            <a:endParaRPr lang="zh-CN" altLang="en-US" dirty="0" err="1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3200" y="1843314"/>
            <a:ext cx="1150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itchFamily="34" charset="0"/>
                <a:cs typeface="Arial" pitchFamily="34" charset="0"/>
              </a:rPr>
              <a:t>If you interesting about Data analysis, can follow my </a:t>
            </a:r>
            <a:r>
              <a:rPr lang="en-US" altLang="zh-CN" dirty="0"/>
              <a:t>column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 and WeChat </a:t>
            </a:r>
            <a:endParaRPr lang="zh-CN" altLang="en-US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图片 8" descr="Bob Xie _ 13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4925" y="2452914"/>
            <a:ext cx="3241675" cy="324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38" y="2744884"/>
            <a:ext cx="2716146" cy="271614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199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A3C20F-68D0-489D-B620-916A2721361C}"/>
              </a:ext>
            </a:extLst>
          </p:cNvPr>
          <p:cNvSpPr/>
          <p:nvPr/>
        </p:nvSpPr>
        <p:spPr>
          <a:xfrm>
            <a:off x="390654" y="1364984"/>
            <a:ext cx="11392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为什么经过</a:t>
            </a:r>
            <a:r>
              <a:rPr lang="en-US" altLang="zh-CN" sz="3200" dirty="0"/>
              <a:t>100%</a:t>
            </a:r>
            <a:r>
              <a:rPr lang="zh-CN" altLang="en-US" sz="3200" dirty="0"/>
              <a:t>检验合格的产品到终端客户依旧会有不良？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67B65C-4AA4-49D3-907F-4BC1836C5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48" y="2294220"/>
            <a:ext cx="3202225" cy="414115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modeling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BA714F-DFD1-40C8-9ECB-DDB548D57E97}"/>
              </a:ext>
            </a:extLst>
          </p:cNvPr>
          <p:cNvSpPr txBox="1"/>
          <p:nvPr/>
        </p:nvSpPr>
        <p:spPr>
          <a:xfrm>
            <a:off x="588395" y="1367758"/>
            <a:ext cx="109683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数学模型是利用系统化的符号和数学表达式对问题的一种抽象描述。</a:t>
            </a:r>
            <a:r>
              <a:rPr lang="zh-CN" altLang="en-US" sz="2800" b="1" dirty="0"/>
              <a:t>数学建模可看作是把问题定义转换为数学模型的过程。</a:t>
            </a:r>
            <a:r>
              <a:rPr lang="en-US" altLang="zh-CN" sz="2800" b="1" dirty="0"/>
              <a:t>--</a:t>
            </a:r>
            <a:r>
              <a:rPr lang="en-US" altLang="zh-CN" sz="2800" b="1" dirty="0">
                <a:solidFill>
                  <a:srgbClr val="0000FF"/>
                </a:solidFill>
              </a:rPr>
              <a:t>《</a:t>
            </a:r>
            <a:r>
              <a:rPr lang="zh-CN" altLang="en-US" sz="2800" b="1" dirty="0">
                <a:solidFill>
                  <a:srgbClr val="0000FF"/>
                </a:solidFill>
              </a:rPr>
              <a:t>数据、模型与决策</a:t>
            </a:r>
            <a:r>
              <a:rPr lang="en-US" altLang="zh-CN" sz="2800" b="1" dirty="0">
                <a:solidFill>
                  <a:srgbClr val="0000FF"/>
                </a:solidFill>
              </a:rPr>
              <a:t>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8B7A32-4670-49BD-A9E0-D5BA97D21020}"/>
              </a:ext>
            </a:extLst>
          </p:cNvPr>
          <p:cNvSpPr txBox="1"/>
          <p:nvPr/>
        </p:nvSpPr>
        <p:spPr>
          <a:xfrm>
            <a:off x="3462297" y="3365295"/>
            <a:ext cx="52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 = F</a:t>
            </a:r>
            <a:r>
              <a:rPr lang="zh-CN" altLang="en-US" sz="5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（</a:t>
            </a:r>
            <a:r>
              <a:rPr lang="en-US" altLang="zh-CN" sz="5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zh-CN" altLang="en-US" sz="5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414481-587B-4BBC-BE1E-F0B3BA82A976}"/>
              </a:ext>
            </a:extLst>
          </p:cNvPr>
          <p:cNvSpPr txBox="1"/>
          <p:nvPr/>
        </p:nvSpPr>
        <p:spPr>
          <a:xfrm>
            <a:off x="588395" y="4502844"/>
            <a:ext cx="10968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itchFamily="34" charset="0"/>
                <a:cs typeface="Arial" pitchFamily="34" charset="0"/>
              </a:rPr>
              <a:t>通俗理解为通过数学的方法，找到事物之间的关系，既找出“</a:t>
            </a:r>
            <a:r>
              <a:rPr lang="en-US" altLang="zh-CN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zh-CN" altLang="en-U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802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Modeling VS current situation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49FB16-1A96-41A6-AC80-A76CAA15C9BB}"/>
              </a:ext>
            </a:extLst>
          </p:cNvPr>
          <p:cNvSpPr txBox="1"/>
          <p:nvPr/>
        </p:nvSpPr>
        <p:spPr>
          <a:xfrm>
            <a:off x="2489622" y="1193028"/>
            <a:ext cx="104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0F8F41-FC54-4449-81D2-BBCA322AE18B}"/>
              </a:ext>
            </a:extLst>
          </p:cNvPr>
          <p:cNvSpPr txBox="1"/>
          <p:nvPr/>
        </p:nvSpPr>
        <p:spPr>
          <a:xfrm>
            <a:off x="5271245" y="1193028"/>
            <a:ext cx="104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整机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D1088D-24DE-40AA-8AA5-FF23818EC1E0}"/>
              </a:ext>
            </a:extLst>
          </p:cNvPr>
          <p:cNvSpPr txBox="1"/>
          <p:nvPr/>
        </p:nvSpPr>
        <p:spPr>
          <a:xfrm>
            <a:off x="8137392" y="1177660"/>
            <a:ext cx="104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客户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076500-E83B-481E-81BD-00D0F59122A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34651" y="1454638"/>
            <a:ext cx="1736594" cy="0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FBDD316-4A2B-48C5-8B1E-97A957F74A9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316274" y="1439270"/>
            <a:ext cx="1821118" cy="15368"/>
          </a:xfrm>
          <a:prstGeom prst="straightConnector1">
            <a:avLst/>
          </a:prstGeom>
          <a:ln w="57150">
            <a:solidFill>
              <a:schemeClr val="tx1">
                <a:alpha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双括号 12">
            <a:extLst>
              <a:ext uri="{FF2B5EF4-FFF2-40B4-BE49-F238E27FC236}">
                <a16:creationId xmlns:a16="http://schemas.microsoft.com/office/drawing/2014/main" id="{29B9687E-51E9-456D-8523-1A916CFB7285}"/>
              </a:ext>
            </a:extLst>
          </p:cNvPr>
          <p:cNvSpPr/>
          <p:nvPr/>
        </p:nvSpPr>
        <p:spPr>
          <a:xfrm>
            <a:off x="2266786" y="2038272"/>
            <a:ext cx="1467651" cy="2174581"/>
          </a:xfrm>
          <a:prstGeom prst="bracketPair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8B6790-A0DE-48F4-BD20-7D33310B48F5}"/>
              </a:ext>
            </a:extLst>
          </p:cNvPr>
          <p:cNvSpPr txBox="1"/>
          <p:nvPr/>
        </p:nvSpPr>
        <p:spPr>
          <a:xfrm>
            <a:off x="2366677" y="2545251"/>
            <a:ext cx="129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设计参数</a:t>
            </a:r>
            <a:endParaRPr lang="en-US" altLang="zh-CN" dirty="0"/>
          </a:p>
          <a:p>
            <a:pPr algn="ctr"/>
            <a:r>
              <a:rPr lang="zh-CN" altLang="en-US" dirty="0"/>
              <a:t>验证参数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生产参数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7381B1-DE23-4CF6-A5A3-D2D25B71DE8B}"/>
              </a:ext>
            </a:extLst>
          </p:cNvPr>
          <p:cNvSpPr txBox="1"/>
          <p:nvPr/>
        </p:nvSpPr>
        <p:spPr>
          <a:xfrm>
            <a:off x="1521436" y="2545251"/>
            <a:ext cx="968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g</a:t>
            </a:r>
            <a:r>
              <a:rPr lang="en-US" altLang="zh-CN" sz="4400" b="1" baseline="-25000" dirty="0"/>
              <a:t>1</a:t>
            </a:r>
            <a:endParaRPr lang="zh-CN" altLang="en-US" sz="4400" b="1" baseline="-25000" dirty="0"/>
          </a:p>
        </p:txBody>
      </p:sp>
      <p:sp>
        <p:nvSpPr>
          <p:cNvPr id="16" name="双括号 15">
            <a:extLst>
              <a:ext uri="{FF2B5EF4-FFF2-40B4-BE49-F238E27FC236}">
                <a16:creationId xmlns:a16="http://schemas.microsoft.com/office/drawing/2014/main" id="{7E83CA66-3B01-487E-8C5C-5ED2234CDB98}"/>
              </a:ext>
            </a:extLst>
          </p:cNvPr>
          <p:cNvSpPr/>
          <p:nvPr/>
        </p:nvSpPr>
        <p:spPr>
          <a:xfrm>
            <a:off x="5017673" y="2038272"/>
            <a:ext cx="1467651" cy="2174581"/>
          </a:xfrm>
          <a:prstGeom prst="bracketPair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113ED8-C83D-4DAC-BC37-EFD0B1C5D414}"/>
              </a:ext>
            </a:extLst>
          </p:cNvPr>
          <p:cNvSpPr txBox="1"/>
          <p:nvPr/>
        </p:nvSpPr>
        <p:spPr>
          <a:xfrm>
            <a:off x="5117564" y="2545251"/>
            <a:ext cx="129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设计参数</a:t>
            </a:r>
            <a:endParaRPr lang="en-US" altLang="zh-CN" dirty="0"/>
          </a:p>
          <a:p>
            <a:pPr algn="ctr"/>
            <a:r>
              <a:rPr lang="zh-CN" altLang="en-US" dirty="0"/>
              <a:t>整合参数</a:t>
            </a:r>
            <a:endParaRPr lang="en-US" altLang="zh-CN" dirty="0"/>
          </a:p>
          <a:p>
            <a:pPr algn="ctr"/>
            <a:r>
              <a:rPr lang="zh-CN" altLang="en-US" dirty="0"/>
              <a:t>生产参数</a:t>
            </a:r>
            <a:endParaRPr lang="en-US" altLang="zh-CN" dirty="0"/>
          </a:p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806750-73A5-43DC-8A51-7642901D1E5E}"/>
              </a:ext>
            </a:extLst>
          </p:cNvPr>
          <p:cNvSpPr txBox="1"/>
          <p:nvPr/>
        </p:nvSpPr>
        <p:spPr>
          <a:xfrm>
            <a:off x="4272323" y="2545251"/>
            <a:ext cx="968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g</a:t>
            </a:r>
            <a:r>
              <a:rPr lang="en-US" altLang="zh-CN" sz="4400" b="1" baseline="-25000" dirty="0"/>
              <a:t>2</a:t>
            </a:r>
            <a:endParaRPr lang="zh-CN" altLang="en-US" sz="4400" b="1" baseline="-25000" dirty="0"/>
          </a:p>
        </p:txBody>
      </p:sp>
      <p:sp>
        <p:nvSpPr>
          <p:cNvPr id="19" name="双括号 18">
            <a:extLst>
              <a:ext uri="{FF2B5EF4-FFF2-40B4-BE49-F238E27FC236}">
                <a16:creationId xmlns:a16="http://schemas.microsoft.com/office/drawing/2014/main" id="{49F35A06-DEE5-4E5C-8927-4A1DB3211478}"/>
              </a:ext>
            </a:extLst>
          </p:cNvPr>
          <p:cNvSpPr/>
          <p:nvPr/>
        </p:nvSpPr>
        <p:spPr>
          <a:xfrm>
            <a:off x="7922240" y="2038272"/>
            <a:ext cx="1467651" cy="2174581"/>
          </a:xfrm>
          <a:prstGeom prst="bracketPair">
            <a:avLst/>
          </a:prstGeom>
          <a:ln w="3810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994DA-CBD1-41DC-9250-34643D0B13FD}"/>
              </a:ext>
            </a:extLst>
          </p:cNvPr>
          <p:cNvSpPr txBox="1"/>
          <p:nvPr/>
        </p:nvSpPr>
        <p:spPr>
          <a:xfrm>
            <a:off x="8022131" y="2545251"/>
            <a:ext cx="1290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使用参数</a:t>
            </a:r>
            <a:endParaRPr lang="en-US" altLang="zh-CN" dirty="0"/>
          </a:p>
          <a:p>
            <a:pPr algn="ctr"/>
            <a:r>
              <a:rPr lang="zh-CN" altLang="en-US" dirty="0"/>
              <a:t>环境参数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结果数据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E0F497-8A19-43D8-85C8-C669D693251B}"/>
              </a:ext>
            </a:extLst>
          </p:cNvPr>
          <p:cNvSpPr txBox="1"/>
          <p:nvPr/>
        </p:nvSpPr>
        <p:spPr>
          <a:xfrm>
            <a:off x="7176890" y="2545251"/>
            <a:ext cx="968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g</a:t>
            </a:r>
            <a:r>
              <a:rPr lang="en-US" altLang="zh-CN" sz="4400" b="1" baseline="-25000" dirty="0"/>
              <a:t>3</a:t>
            </a:r>
            <a:endParaRPr lang="zh-CN" altLang="en-US" sz="4400" b="1" baseline="-25000" dirty="0"/>
          </a:p>
        </p:txBody>
      </p:sp>
      <p:sp>
        <p:nvSpPr>
          <p:cNvPr id="22" name="双括号 21">
            <a:extLst>
              <a:ext uri="{FF2B5EF4-FFF2-40B4-BE49-F238E27FC236}">
                <a16:creationId xmlns:a16="http://schemas.microsoft.com/office/drawing/2014/main" id="{909CEB0A-131F-483D-93F0-7262274B446A}"/>
              </a:ext>
            </a:extLst>
          </p:cNvPr>
          <p:cNvSpPr/>
          <p:nvPr/>
        </p:nvSpPr>
        <p:spPr>
          <a:xfrm>
            <a:off x="1429229" y="2038272"/>
            <a:ext cx="8521595" cy="2174581"/>
          </a:xfrm>
          <a:prstGeom prst="bracketPair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C578E4-F832-4493-90D4-3D7ED19C7DDA}"/>
              </a:ext>
            </a:extLst>
          </p:cNvPr>
          <p:cNvSpPr txBox="1"/>
          <p:nvPr/>
        </p:nvSpPr>
        <p:spPr>
          <a:xfrm>
            <a:off x="829870" y="2645143"/>
            <a:ext cx="745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F</a:t>
            </a:r>
            <a:endParaRPr lang="zh-CN" altLang="en-US" sz="4400" b="1" baseline="-25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A2067B-BA2B-48A9-8F4D-C863E8AE0ADE}"/>
              </a:ext>
            </a:extLst>
          </p:cNvPr>
          <p:cNvSpPr txBox="1"/>
          <p:nvPr/>
        </p:nvSpPr>
        <p:spPr>
          <a:xfrm>
            <a:off x="4041802" y="3504967"/>
            <a:ext cx="3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，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4C2C6C-5B08-46D8-8DB3-7E343588CBF1}"/>
              </a:ext>
            </a:extLst>
          </p:cNvPr>
          <p:cNvSpPr txBox="1"/>
          <p:nvPr/>
        </p:nvSpPr>
        <p:spPr>
          <a:xfrm>
            <a:off x="6815739" y="3504967"/>
            <a:ext cx="3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，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3A64B03-AC0A-4554-95BB-049FF06C4B8C}"/>
              </a:ext>
            </a:extLst>
          </p:cNvPr>
          <p:cNvSpPr txBox="1"/>
          <p:nvPr/>
        </p:nvSpPr>
        <p:spPr>
          <a:xfrm>
            <a:off x="1129553" y="4673896"/>
            <a:ext cx="9597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想：利用联想数字化转型的契机，打破数据孤岛并对端到端数据实施打通建模，借由边缘计算和仿真技术推动产品设计优化，生产过程优化，系统配合优化，从而实现通过智能化手段精准落实质量管理工作，最大程度满足客户需求。</a:t>
            </a:r>
          </a:p>
        </p:txBody>
      </p:sp>
    </p:spTree>
    <p:extLst>
      <p:ext uri="{BB962C8B-B14F-4D97-AF65-F5344CB8AC3E}">
        <p14:creationId xmlns:p14="http://schemas.microsoft.com/office/powerpoint/2010/main" val="199400742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One Sample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7F7CD7-C3A0-484E-B6FA-CDFFCDE0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82" y="1169880"/>
            <a:ext cx="10984541" cy="420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958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Method?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0C82FB83-9144-4612-91ED-2FAAFE527ECD}"/>
              </a:ext>
            </a:extLst>
          </p:cNvPr>
          <p:cNvSpPr txBox="1"/>
          <p:nvPr/>
        </p:nvSpPr>
        <p:spPr>
          <a:xfrm>
            <a:off x="7782215" y="1452267"/>
            <a:ext cx="1745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回归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分类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cs typeface="Arial" pitchFamily="34" charset="0"/>
              </a:rPr>
              <a:t>聚类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u"/>
            </a:pPr>
            <a:endParaRPr lang="zh-CN" altLang="en-US" sz="2400" dirty="0" err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A7A7D41-2E4E-4F7B-934E-2F22BB1FE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8195" y="908370"/>
            <a:ext cx="2264229" cy="16822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61739F8-4EAE-4071-ABE9-BEEF3D49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07518" y="2691214"/>
            <a:ext cx="2279422" cy="1693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97AFDF-4E7A-4316-9B0F-5982C4624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2550" y="4491103"/>
            <a:ext cx="2311056" cy="17205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0" name="右大括号 9">
            <a:extLst>
              <a:ext uri="{FF2B5EF4-FFF2-40B4-BE49-F238E27FC236}">
                <a16:creationId xmlns:a16="http://schemas.microsoft.com/office/drawing/2014/main" id="{18735525-9869-4D5F-8AD6-7BE59F5FB018}"/>
              </a:ext>
            </a:extLst>
          </p:cNvPr>
          <p:cNvSpPr/>
          <p:nvPr/>
        </p:nvSpPr>
        <p:spPr>
          <a:xfrm rot="10800000">
            <a:off x="4507962" y="1273954"/>
            <a:ext cx="420914" cy="4702628"/>
          </a:xfrm>
          <a:prstGeom prst="rightBrace">
            <a:avLst>
              <a:gd name="adj1" fmla="val 1140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F8CA9B4B-17E0-4D13-BB24-8BC73B293A56}"/>
              </a:ext>
            </a:extLst>
          </p:cNvPr>
          <p:cNvSpPr txBox="1"/>
          <p:nvPr/>
        </p:nvSpPr>
        <p:spPr>
          <a:xfrm>
            <a:off x="1101943" y="3209769"/>
            <a:ext cx="3123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Arial" pitchFamily="34" charset="0"/>
                <a:cs typeface="Arial" pitchFamily="34" charset="0"/>
              </a:rPr>
              <a:t>Y = </a:t>
            </a:r>
            <a:r>
              <a:rPr lang="en-US" altLang="zh-CN" sz="4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altLang="zh-CN" sz="4800" dirty="0">
                <a:latin typeface="Arial" pitchFamily="34" charset="0"/>
                <a:cs typeface="Arial" pitchFamily="34" charset="0"/>
              </a:rPr>
              <a:t> (X)</a:t>
            </a:r>
            <a:endParaRPr lang="zh-CN" altLang="en-US" sz="4800" dirty="0" err="1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4B6156-E4F1-4971-838D-26B44F2FB05E}"/>
              </a:ext>
            </a:extLst>
          </p:cNvPr>
          <p:cNvSpPr txBox="1"/>
          <p:nvPr/>
        </p:nvSpPr>
        <p:spPr>
          <a:xfrm>
            <a:off x="9208533" y="1452267"/>
            <a:ext cx="41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itchFamily="34" charset="0"/>
                <a:cs typeface="Arial" pitchFamily="34" charset="0"/>
              </a:rPr>
              <a:t>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7A5242-6B0F-4C16-8D32-1822D2B73DA9}"/>
              </a:ext>
            </a:extLst>
          </p:cNvPr>
          <p:cNvSpPr txBox="1"/>
          <p:nvPr/>
        </p:nvSpPr>
        <p:spPr>
          <a:xfrm>
            <a:off x="9208533" y="3332880"/>
            <a:ext cx="41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itchFamily="34" charset="0"/>
                <a:cs typeface="Arial" pitchFamily="34" charset="0"/>
              </a:rPr>
              <a:t>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261175-AC17-441C-8A74-188EA8BC2C81}"/>
              </a:ext>
            </a:extLst>
          </p:cNvPr>
          <p:cNvSpPr txBox="1"/>
          <p:nvPr/>
        </p:nvSpPr>
        <p:spPr>
          <a:xfrm>
            <a:off x="9208533" y="5120522"/>
            <a:ext cx="41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itchFamily="34" charset="0"/>
                <a:cs typeface="Arial" pitchFamily="34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084776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939598"/>
                </a:solidFill>
                <a:cs typeface="Arial" pitchFamily="34" charset="0"/>
              </a:rPr>
              <a:t>2015 Lenovo Confidential. All rights reserved.</a:t>
            </a:r>
            <a:endParaRPr lang="en-US" dirty="0">
              <a:solidFill>
                <a:srgbClr val="939598"/>
              </a:solidFill>
              <a:cs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396" y="151075"/>
            <a:ext cx="1088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itchFamily="34" charset="0"/>
                <a:cs typeface="Arial" pitchFamily="34" charset="0"/>
              </a:rPr>
              <a:t>Results_01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8" y="762173"/>
            <a:ext cx="4084171" cy="36521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58" y="4394412"/>
            <a:ext cx="4066716" cy="2042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12" y="1039598"/>
            <a:ext cx="2669291" cy="17902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485" y="1055500"/>
            <a:ext cx="2512614" cy="172240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032" y="1047549"/>
            <a:ext cx="2536690" cy="1722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829" y="2947807"/>
            <a:ext cx="2590546" cy="17446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210" y="3020627"/>
            <a:ext cx="2360376" cy="16513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4099" y="2947807"/>
            <a:ext cx="2377442" cy="16792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0248" y="4707006"/>
            <a:ext cx="2493693" cy="16974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7507" y="4681753"/>
            <a:ext cx="2407830" cy="1703395"/>
          </a:xfrm>
          <a:prstGeom prst="rect">
            <a:avLst/>
          </a:prstGeom>
        </p:spPr>
      </p:pic>
      <p:pic>
        <p:nvPicPr>
          <p:cNvPr id="17" name="图片 16" descr="停止标志&#10;&#10;描述已自动生成">
            <a:extLst>
              <a:ext uri="{FF2B5EF4-FFF2-40B4-BE49-F238E27FC236}">
                <a16:creationId xmlns:a16="http://schemas.microsoft.com/office/drawing/2014/main" id="{D678DFA2-E1C7-4546-99CD-C83FD5A7A0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9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5953" y="251355"/>
            <a:ext cx="11076268" cy="52120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Results _ 02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停止标志&#10;&#10;描述已自动生成">
            <a:extLst>
              <a:ext uri="{FF2B5EF4-FFF2-40B4-BE49-F238E27FC236}">
                <a16:creationId xmlns:a16="http://schemas.microsoft.com/office/drawing/2014/main" id="{45FCC162-F940-4001-8A82-918C3DD90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806" y="15482"/>
            <a:ext cx="1511193" cy="9822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F7E6B2-9110-4D20-9670-D7BA66702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28" y="1011581"/>
            <a:ext cx="2536953" cy="1764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2C5D98-9BE0-4595-8966-F59937ED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99" y="1011581"/>
            <a:ext cx="2562913" cy="176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7A34FC-9E49-4D63-A8F5-73A6D4EC7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104" y="1028540"/>
            <a:ext cx="2501903" cy="1764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B2B6B6-C687-4004-9AB1-270F711D3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394" y="2852222"/>
            <a:ext cx="2518618" cy="176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F90B0D-227B-480F-9B55-15A2D31D2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600" y="2844557"/>
            <a:ext cx="2617029" cy="17640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6A91DC-EA36-48BE-AFEA-B192E4EAE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02913"/>
              </p:ext>
            </p:extLst>
          </p:nvPr>
        </p:nvGraphicFramePr>
        <p:xfrm>
          <a:off x="82993" y="993980"/>
          <a:ext cx="4241587" cy="5066268"/>
        </p:xfrm>
        <a:graphic>
          <a:graphicData uri="http://schemas.openxmlformats.org/drawingml/2006/table">
            <a:tbl>
              <a:tblPr/>
              <a:tblGrid>
                <a:gridCol w="605941">
                  <a:extLst>
                    <a:ext uri="{9D8B030D-6E8A-4147-A177-3AD203B41FA5}">
                      <a16:colId xmlns:a16="http://schemas.microsoft.com/office/drawing/2014/main" val="542715563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2124549580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288826900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1642204721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2677153737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2819617697"/>
                    </a:ext>
                  </a:extLst>
                </a:gridCol>
                <a:gridCol w="605941">
                  <a:extLst>
                    <a:ext uri="{9D8B030D-6E8A-4147-A177-3AD203B41FA5}">
                      <a16:colId xmlns:a16="http://schemas.microsoft.com/office/drawing/2014/main" val="4096602147"/>
                    </a:ext>
                  </a:extLst>
                </a:gridCol>
              </a:tblGrid>
              <a:tr h="448623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Accuracy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Precision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Recall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F1-Score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AUC-Score</a:t>
                      </a:r>
                    </a:p>
                  </a:txBody>
                  <a:tcPr marL="33731" marR="33731" marT="16866" marB="1686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088833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ABC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0.950022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0.945387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0.953910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0.949629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0.991507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8501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0.921648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0.942609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0.893045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0.917158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0.977611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39183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0.498294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0.815789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0.181287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0.296651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0.585466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526507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RF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0.770318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0.783157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0.739776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0.760849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0.827844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084577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0.768680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0.776050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0.736143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0.755570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0.826214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052404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0.573379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0.679688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0.508772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0.581940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0.623957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83976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XBG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0.942720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0.937981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0.946610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0.942276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0.987646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26045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0.920983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0.939103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0.895364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0.916712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0.978295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988869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0.477816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0.781250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0.146199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0.246305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0.547790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8795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LGBM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0.999869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0.999896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0.999839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0.999868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1.000000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43938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0.986592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0.995064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0.977239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0.986071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0.999492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291676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0.453925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0.617021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0.169591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0.266055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0.533602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42129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LR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0.760469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0.767694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0.738463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0.752795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0.819033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06734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0.759877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0.785052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0.696207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0.737965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0.821987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09132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0.580205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0.684615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0.520468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0.591362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0.640447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78379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SVC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0.742551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0.755726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0.707364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0.730746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0.799809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8950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0.742886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0.759712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0.688303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0.722247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0.802170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73445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0.593857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0.754902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0.450292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0.564103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0.648164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35662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DT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0.796578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0.795586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0.791473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0.793524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0.865761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21153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0.764432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0.792320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0.697893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0.742114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0.828974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38405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0.556314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0.666667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0.479532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0.557823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0.577006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651"/>
                  </a:ext>
                </a:extLst>
              </a:tr>
              <a:tr h="191909">
                <a:tc rowSpan="3"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GBM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000" b="1">
                          <a:effectLst/>
                        </a:rPr>
                        <a:t>train</a:t>
                      </a:r>
                    </a:p>
                  </a:txBody>
                  <a:tcPr marL="33731" marR="33731" marT="16866" marB="168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0.954173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0.949675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0.957974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0.953807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0.991307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30855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test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0.932037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0.949945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0.907903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0.928448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0.984008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53630"/>
                  </a:ext>
                </a:extLst>
              </a:tr>
              <a:tr h="1919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1">
                          <a:effectLst/>
                        </a:rPr>
                        <a:t>verify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0.453925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0.600000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0.192982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0.292035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0.481402</a:t>
                      </a:r>
                    </a:p>
                  </a:txBody>
                  <a:tcPr marL="33731" marR="33731" marT="16866" marB="168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49208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49169872-9DCE-44DF-8EFB-8F593AE172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6001" y="4688964"/>
            <a:ext cx="2526022" cy="1764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56E97C-5747-4C3E-ABD5-2E9CC6FB74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114" y="4688964"/>
            <a:ext cx="2526461" cy="1764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A46FA7-3B37-4B8A-AE84-2327D7BA6F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7419" y="2819577"/>
            <a:ext cx="2560228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3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 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Picture 2" descr="C:\Program Files\Microsoft Office\MEDIA\CAGCAT10\j0301252.wmf">
            <a:extLst>
              <a:ext uri="{FF2B5EF4-FFF2-40B4-BE49-F238E27FC236}">
                <a16:creationId xmlns:a16="http://schemas.microsoft.com/office/drawing/2014/main" id="{CD24FA0B-C776-4F7D-A8D0-E98C8813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19428" y="861015"/>
            <a:ext cx="2776702" cy="2375670"/>
          </a:xfrm>
          <a:prstGeom prst="rect">
            <a:avLst/>
          </a:prstGeom>
          <a:noFill/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26198448-538F-4449-A3B0-3920294F4102}"/>
              </a:ext>
            </a:extLst>
          </p:cNvPr>
          <p:cNvSpPr txBox="1"/>
          <p:nvPr/>
        </p:nvSpPr>
        <p:spPr>
          <a:xfrm>
            <a:off x="348342" y="1214931"/>
            <a:ext cx="8301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buFont typeface="Wingdings" pitchFamily="2" charset="2"/>
              <a:buChar char="Ø"/>
            </a:pPr>
            <a:r>
              <a:rPr lang="zh-CN" altLang="en-US" sz="2400" dirty="0">
                <a:latin typeface="Arial" pitchFamily="34" charset="0"/>
                <a:cs typeface="Arial" pitchFamily="34" charset="0"/>
              </a:rPr>
              <a:t>思考这个案例中模型发生变化的原因和后续需要采取的措施。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640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LenovoTemplate-16x9_2015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enovo">
  <a:themeElements>
    <a:clrScheme name="LENOVO">
      <a:dk1>
        <a:srgbClr val="000000"/>
      </a:dk1>
      <a:lt1>
        <a:sysClr val="window" lastClr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C425"/>
      </a:accent3>
      <a:accent4>
        <a:srgbClr val="64BEDC"/>
      </a:accent4>
      <a:accent5>
        <a:srgbClr val="414042"/>
      </a:accent5>
      <a:accent6>
        <a:srgbClr val="FFFFFF"/>
      </a:accent6>
      <a:hlink>
        <a:srgbClr val="EC2225"/>
      </a:hlink>
      <a:folHlink>
        <a:srgbClr val="64BED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7_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Lenovo 2015">
      <a:dk1>
        <a:sysClr val="windowText" lastClr="000000"/>
      </a:dk1>
      <a:lt1>
        <a:sysClr val="window" lastClr="FFFFFF"/>
      </a:lt1>
      <a:dk2>
        <a:srgbClr val="333333"/>
      </a:dk2>
      <a:lt2>
        <a:srgbClr val="F8F8F8"/>
      </a:lt2>
      <a:accent1>
        <a:srgbClr val="EE3124"/>
      </a:accent1>
      <a:accent2>
        <a:srgbClr val="F1C741"/>
      </a:accent2>
      <a:accent3>
        <a:srgbClr val="51B6E2"/>
      </a:accent3>
      <a:accent4>
        <a:srgbClr val="B32317"/>
      </a:accent4>
      <a:accent5>
        <a:srgbClr val="8D8F8E"/>
      </a:accent5>
      <a:accent6>
        <a:srgbClr val="CFCECA"/>
      </a:accent6>
      <a:hlink>
        <a:srgbClr val="2093C5"/>
      </a:hlink>
      <a:folHlink>
        <a:srgbClr val="2093C5"/>
      </a:folHlink>
    </a:clrScheme>
    <a:fontScheme name="Lenovo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CM Document" ma:contentTypeID="0x010100F1DAEB343FA8E246A28500DDABBF0BFB009A8CE0F0C72D5540A7A0CDF15B4D9FF6" ma:contentTypeVersion="7" ma:contentTypeDescription="" ma:contentTypeScope="" ma:versionID="78b42c530b2870e326245df7ee80f221">
  <xsd:schema xmlns:xsd="http://www.w3.org/2001/XMLSchema" xmlns:xs="http://www.w3.org/2001/XMLSchema" xmlns:p="http://schemas.microsoft.com/office/2006/metadata/properties" xmlns:ns1="http://schemas.microsoft.com/sharepoint/v3" xmlns:ns2="07f2e666-47bf-451f-ab36-aa9c5d00773e" xmlns:ns3="227edde7-652a-4486-a451-157b9bbf4f94" targetNamespace="http://schemas.microsoft.com/office/2006/metadata/properties" ma:root="true" ma:fieldsID="450ffdaedcff8e06d5dff7b67edbef63" ns1:_="" ns2:_="" ns3:_="">
    <xsd:import namespace="http://schemas.microsoft.com/sharepoint/v3"/>
    <xsd:import namespace="07f2e666-47bf-451f-ab36-aa9c5d00773e"/>
    <xsd:import namespace="227edde7-652a-4486-a451-157b9bbf4f9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KpiDescription" minOccurs="0"/>
                <xsd:element ref="ns2:Workflow" minOccurs="0"/>
                <xsd:element ref="ns2:DocumentStatus" minOccurs="0"/>
                <xsd:element ref="ns2:Relations" minOccurs="0"/>
                <xsd:element ref="ns3:DocumentLevel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12" nillable="true" ma:displayName="Description" ma:description="The description provides information about the purpose of the goal." ma:internalName="KpiDescription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2e666-47bf-451f-ab36-aa9c5d00773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Workflow" ma:index="13" nillable="true" ma:displayName="Workflow" ma:format="Dropdown" ma:hidden="true" ma:internalName="Workflow" ma:readOnly="false">
      <xsd:simpleType>
        <xsd:restriction base="dms:Choice">
          <xsd:enumeration value="GDDL"/>
          <xsd:enumeration value="PGQ"/>
          <xsd:enumeration value="IDRD"/>
          <xsd:enumeration value="行政"/>
        </xsd:restriction>
      </xsd:simpleType>
    </xsd:element>
    <xsd:element name="DocumentStatus" ma:index="14" nillable="true" ma:displayName="DocumentStatus" ma:default="Available" ma:format="Dropdown" ma:hidden="true" ma:internalName="DocumentStatus" ma:readOnly="false">
      <xsd:simpleType>
        <xsd:restriction base="dms:Choice">
          <xsd:enumeration value="Available"/>
          <xsd:enumeration value="Unavailable"/>
        </xsd:restriction>
      </xsd:simpleType>
    </xsd:element>
    <xsd:element name="Relations" ma:index="15" nillable="true" ma:displayName="Relations" ma:internalName="Relation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7edde7-652a-4486-a451-157b9bbf4f94" elementFormDefault="qualified">
    <xsd:import namespace="http://schemas.microsoft.com/office/2006/documentManagement/types"/>
    <xsd:import namespace="http://schemas.microsoft.com/office/infopath/2007/PartnerControls"/>
    <xsd:element name="DocumentLevel" ma:index="16" ma:displayName="DocumentLevel" ma:default="Lenovo Internal" ma:format="Dropdown" ma:internalName="DocumentLevel">
      <xsd:simpleType>
        <xsd:restriction base="dms:Choice">
          <xsd:enumeration value="Lenovo Internal"/>
          <xsd:enumeration value="Lenovo Confidential"/>
          <xsd:enumeration value="Lenovo Restricted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1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piDescription xmlns="http://schemas.microsoft.com/sharepoint/v3" xsi:nil="true"/>
    <DocumentStatus xmlns="07f2e666-47bf-451f-ab36-aa9c5d00773e">Available</DocumentStatus>
    <DocumentLevel xmlns="227edde7-652a-4486-a451-157b9bbf4f94">Lenovo Internal</DocumentLevel>
    <Relations xmlns="07f2e666-47bf-451f-ab36-aa9c5d00773e" xsi:nil="true"/>
    <Workflow xmlns="07f2e666-47bf-451f-ab36-aa9c5d00773e" xsi:nil="true"/>
    <_dlc_DocId xmlns="07f2e666-47bf-451f-ab36-aa9c5d00773e">WWID-126-10088</_dlc_DocId>
    <_dlc_DocIdUrl xmlns="07f2e666-47bf-451f-ab36-aa9c5d00773e">
      <Url>http://ecm.lenovo.com/os/Worldwide/_layouts/15/DocIdRedir.aspx?ID=WWID-126-10088</Url>
      <Description>WWID-126-10088</Description>
    </_dlc_DocIdUrl>
  </documentManagement>
</p:properties>
</file>

<file path=customXml/itemProps1.xml><?xml version="1.0" encoding="utf-8"?>
<ds:datastoreItem xmlns:ds="http://schemas.openxmlformats.org/officeDocument/2006/customXml" ds:itemID="{C2DD4867-0116-449A-B354-C001A801D0F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7F203CD-7D6F-4603-BF64-D245475A36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926C1-7A8D-4D83-A896-38353E7E1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7f2e666-47bf-451f-ab36-aa9c5d00773e"/>
    <ds:schemaRef ds:uri="227edde7-652a-4486-a451-157b9bbf4f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35DC493-1477-4DA9-94FB-49794E98FAD0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227edde7-652a-4486-a451-157b9bbf4f94"/>
    <ds:schemaRef ds:uri="http://purl.org/dc/elements/1.1/"/>
    <ds:schemaRef ds:uri="07f2e666-47bf-451f-ab36-aa9c5d00773e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67877</TotalTime>
  <Words>432</Words>
  <Application>Microsoft Office PowerPoint</Application>
  <PresentationFormat>宽屏</PresentationFormat>
  <Paragraphs>217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Foundry Gridnik Medium</vt:lpstr>
      <vt:lpstr>HelveticaNeueLT Std</vt:lpstr>
      <vt:lpstr>メイリオ</vt:lpstr>
      <vt:lpstr>Meiryo UI</vt:lpstr>
      <vt:lpstr>Arial</vt:lpstr>
      <vt:lpstr>Wingdings</vt:lpstr>
      <vt:lpstr>blank</vt:lpstr>
      <vt:lpstr>LenovoTemplate-16x9_2015</vt:lpstr>
      <vt:lpstr>Lenovo Master</vt:lpstr>
      <vt:lpstr>2_Lenovo Master</vt:lpstr>
      <vt:lpstr>1_LenovoTemplate-16x9_2015</vt:lpstr>
      <vt:lpstr>5_Lenovo Master</vt:lpstr>
      <vt:lpstr>Lenovo</vt:lpstr>
      <vt:lpstr>7_Lenovo Master</vt:lpstr>
      <vt:lpstr> Sample of practice </vt:lpstr>
      <vt:lpstr>Problem statement</vt:lpstr>
      <vt:lpstr>What’s modeling</vt:lpstr>
      <vt:lpstr>Modeling VS current situation</vt:lpstr>
      <vt:lpstr>One Sample</vt:lpstr>
      <vt:lpstr>Which Method?</vt:lpstr>
      <vt:lpstr>PowerPoint 演示文稿</vt:lpstr>
      <vt:lpstr>Results _ 02</vt:lpstr>
      <vt:lpstr>Home work</vt:lpstr>
      <vt:lpstr> Author information</vt:lpstr>
      <vt:lpstr>PowerPoint 演示文稿</vt:lpstr>
    </vt:vector>
  </TitlesOfParts>
  <Company>Carol Hausmann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</dc:title>
  <dc:creator>Lenovo</dc:creator>
  <cp:lastModifiedBy>Bob Xie</cp:lastModifiedBy>
  <cp:revision>3593</cp:revision>
  <cp:lastPrinted>2020-11-19T08:17:02Z</cp:lastPrinted>
  <dcterms:created xsi:type="dcterms:W3CDTF">2014-11-19T19:33:06Z</dcterms:created>
  <dcterms:modified xsi:type="dcterms:W3CDTF">2020-12-17T06:00:26Z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0x010100F1DAEB343FA8E246A28500DDABBF0BFB009A8CE0F0C72D5540A7A0CDF15B4D9FF6</vt:lpwstr>
  </property>
  <property fmtid="{D5CDD505-2E9C-101B-9397-08002B2CF9AE}" pid="3" name="_dlc_DocIdItemGuid">
    <vt:lpwstr>7bfa1c62-70e4-4d7f-8c09-a300f8420f6c</vt:lpwstr>
  </property>
</Properties>
</file>