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5"/>
    <p:sldMasterId id="2147483692" r:id="rId6"/>
    <p:sldMasterId id="2147483707" r:id="rId7"/>
    <p:sldMasterId id="2147483755" r:id="rId8"/>
    <p:sldMasterId id="2147483805" r:id="rId9"/>
    <p:sldMasterId id="2147483833" r:id="rId10"/>
    <p:sldMasterId id="2147483923" r:id="rId11"/>
    <p:sldMasterId id="2147483938" r:id="rId12"/>
  </p:sldMasterIdLst>
  <p:notesMasterIdLst>
    <p:notesMasterId r:id="rId25"/>
  </p:notesMasterIdLst>
  <p:handoutMasterIdLst>
    <p:handoutMasterId r:id="rId26"/>
  </p:handoutMasterIdLst>
  <p:sldIdLst>
    <p:sldId id="501" r:id="rId13"/>
    <p:sldId id="514" r:id="rId14"/>
    <p:sldId id="542" r:id="rId15"/>
    <p:sldId id="534" r:id="rId16"/>
    <p:sldId id="532" r:id="rId17"/>
    <p:sldId id="543" r:id="rId18"/>
    <p:sldId id="544" r:id="rId19"/>
    <p:sldId id="546" r:id="rId20"/>
    <p:sldId id="545" r:id="rId21"/>
    <p:sldId id="541" r:id="rId22"/>
    <p:sldId id="529" r:id="rId23"/>
    <p:sldId id="486" r:id="rId24"/>
  </p:sldIdLst>
  <p:sldSz cx="12192000" cy="6858000"/>
  <p:notesSz cx="6811963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de Kinoshita" initials="HK" lastIdx="4" clrIdx="0"/>
  <p:cmAuthor id="1" name="Hao2 Wu" initials="H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9900"/>
    <a:srgbClr val="00CC00"/>
    <a:srgbClr val="FFC9C9"/>
    <a:srgbClr val="FF0000"/>
    <a:srgbClr val="FFFF57"/>
    <a:srgbClr val="00B0F0"/>
    <a:srgbClr val="FDEDF6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86387" autoAdjust="0"/>
  </p:normalViewPr>
  <p:slideViewPr>
    <p:cSldViewPr snapToGrid="0">
      <p:cViewPr varScale="1">
        <p:scale>
          <a:sx n="64" d="100"/>
          <a:sy n="64" d="100"/>
        </p:scale>
        <p:origin x="873" y="39"/>
      </p:cViewPr>
      <p:guideLst>
        <p:guide pos="360"/>
        <p:guide orient="horz" pos="2160"/>
      </p:guideLst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16" y="-84"/>
      </p:cViewPr>
      <p:guideLst>
        <p:guide orient="horz" pos="3133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l">
              <a:defRPr sz="1200"/>
            </a:lvl1pPr>
          </a:lstStyle>
          <a:p>
            <a:endParaRPr lang="en-US" sz="800">
              <a:solidFill>
                <a:schemeClr val="accent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r">
              <a:defRPr sz="1200"/>
            </a:lvl1pPr>
          </a:lstStyle>
          <a:p>
            <a:fld id="{19A42DBE-9A40-44C2-85E2-CEF4A643DC9B}" type="datetimeFigureOut">
              <a:rPr lang="en-US" sz="800">
                <a:solidFill>
                  <a:schemeClr val="accent5"/>
                </a:solidFill>
              </a:rPr>
              <a:pPr/>
              <a:t>11/19/2020</a:t>
            </a:fld>
            <a:endParaRPr lang="en-US" sz="800">
              <a:solidFill>
                <a:schemeClr val="accent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51851" cy="499011"/>
          </a:xfrm>
          <a:prstGeom prst="rect">
            <a:avLst/>
          </a:prstGeom>
        </p:spPr>
        <p:txBody>
          <a:bodyPr vert="horz" lIns="94044" tIns="47022" rIns="94044" bIns="47022" rtlCol="0" anchor="b"/>
          <a:lstStyle>
            <a:lvl1pPr algn="l">
              <a:defRPr sz="1200"/>
            </a:lvl1pPr>
          </a:lstStyle>
          <a:p>
            <a:endParaRPr lang="en-US" sz="110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36541" y="8115809"/>
            <a:ext cx="373846" cy="1330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36541" y="9446677"/>
            <a:ext cx="373846" cy="296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4" tIns="47022" rIns="94044" bIns="47022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6541" y="9244659"/>
            <a:ext cx="373846" cy="43943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ctr"/>
            <a:fld id="{8DDAB1B0-62E0-495F-BA6F-EBA55831B881}" type="slidenum">
              <a:rPr lang="en-US" sz="1100">
                <a:solidFill>
                  <a:schemeClr val="bg1"/>
                </a:solidFill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9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fld id="{1F76B152-1ECA-402E-91CD-B4EAAE3B91C2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5975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vert="horz" lIns="94044" tIns="47022" rIns="94044" bIns="470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6364"/>
            <a:ext cx="5449570" cy="3916115"/>
          </a:xfrm>
          <a:prstGeom prst="rect">
            <a:avLst/>
          </a:prstGeom>
        </p:spPr>
        <p:txBody>
          <a:bodyPr vert="horz" lIns="94044" tIns="47022" rIns="94044" bIns="4702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51851" cy="499011"/>
          </a:xfrm>
          <a:prstGeom prst="rect">
            <a:avLst/>
          </a:prstGeom>
        </p:spPr>
        <p:txBody>
          <a:bodyPr vert="horz" lIns="94044" tIns="47022" rIns="94044" bIns="47022" rtlCol="0" anchor="b"/>
          <a:lstStyle>
            <a:lvl1pPr algn="l">
              <a:defRPr sz="9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6438907" y="8115809"/>
            <a:ext cx="373846" cy="1330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8907" y="9446677"/>
            <a:ext cx="373846" cy="296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4" tIns="47022" rIns="94044" bIns="47022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6541" y="9163506"/>
            <a:ext cx="373846" cy="49901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B4F12C0E-25FE-46A6-97F3-45A20C972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3225" indent="-171450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71500" indent="-111125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accent5"/>
        </a:solidFill>
        <a:latin typeface="+mn-lt"/>
        <a:ea typeface="+mn-ea"/>
        <a:cs typeface="+mn-cs"/>
      </a:defRPr>
    </a:lvl4pPr>
    <a:lvl5pPr marL="860425" indent="-114300" algn="l" defTabSz="914400" rtl="0" eaLnBrk="1" latinLnBrk="0" hangingPunct="1">
      <a:buFont typeface="Arial" panose="020B0604020202020204" pitchFamily="34" charset="0"/>
      <a:buChar char="•"/>
      <a:tabLst>
        <a:tab pos="1203325" algn="l"/>
      </a:tabLst>
      <a:defRPr sz="1000" kern="1200">
        <a:solidFill>
          <a:schemeClr val="accent5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2C0E-25FE-46A6-97F3-45A20C972E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.jpe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2.png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92.png"/><Relationship Id="rId3" Type="http://schemas.openxmlformats.org/officeDocument/2006/relationships/image" Target="../media/image66.png"/><Relationship Id="rId21" Type="http://schemas.openxmlformats.org/officeDocument/2006/relationships/image" Target="../media/image4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3.jpe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9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92.png"/><Relationship Id="rId3" Type="http://schemas.openxmlformats.org/officeDocument/2006/relationships/image" Target="../media/image66.png"/><Relationship Id="rId21" Type="http://schemas.openxmlformats.org/officeDocument/2006/relationships/image" Target="../media/image4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3.jpe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9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jpe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jpe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.jpe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11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119.jpeg"/><Relationship Id="rId16" Type="http://schemas.openxmlformats.org/officeDocument/2006/relationships/image" Target="../media/image120.png"/><Relationship Id="rId20" Type="http://schemas.openxmlformats.org/officeDocument/2006/relationships/image" Target="../media/image6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2.png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.jpe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22.png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92.png"/><Relationship Id="rId3" Type="http://schemas.openxmlformats.org/officeDocument/2006/relationships/image" Target="../media/image66.png"/><Relationship Id="rId21" Type="http://schemas.openxmlformats.org/officeDocument/2006/relationships/image" Target="../media/image4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3.jpe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9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24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3.emf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3.emf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5.jpe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58564"/>
            <a:ext cx="3861806" cy="184666"/>
          </a:xfrm>
        </p:spPr>
        <p:txBody>
          <a:bodyPr lIns="0"/>
          <a:lstStyle>
            <a:lvl1pPr>
              <a:defRPr sz="1200" cap="none"/>
            </a:lvl1pPr>
          </a:lstStyle>
          <a:p>
            <a:r>
              <a:rPr lang="en-US" dirty="0">
                <a:solidFill>
                  <a:srgbClr val="939598"/>
                </a:solidFill>
                <a:cs typeface="Arial" pitchFamily="34" charset="0"/>
              </a:rPr>
              <a:t>2015 Lenovo Confidential. All rights reserved.   Bob Xie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 bwMode="gray">
          <a:xfrm>
            <a:off x="11752179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Box slide number"/>
          <p:cNvSpPr txBox="1"/>
          <p:nvPr userDrawn="1"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9FDFF99A-19F6-4F96-A216-6CD934D68E7A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9" y="5061011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41621"/>
      </p:ext>
    </p:extLst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8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8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8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7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0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0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8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7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0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0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82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4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82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8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8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4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7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5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01" y="408756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7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6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28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4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8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2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1810"/>
      </p:ext>
    </p:extLst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8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8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1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2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1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2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8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62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" y="352580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33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52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6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9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4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5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8" y="55627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5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8" y="55627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13504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5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8987"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1"/>
          <p:cNvSpPr/>
          <p:nvPr userDrawn="1"/>
        </p:nvSpPr>
        <p:spPr>
          <a:xfrm>
            <a:off x="31" y="1588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5854668" y="1260536"/>
            <a:ext cx="485902" cy="485775"/>
            <a:chOff x="5853433" y="734066"/>
            <a:chExt cx="485134" cy="485134"/>
          </a:xfrm>
        </p:grpSpPr>
        <p:sp>
          <p:nvSpPr>
            <p:cNvPr id="8" name="Oval 9"/>
            <p:cNvSpPr/>
            <p:nvPr userDrawn="1"/>
          </p:nvSpPr>
          <p:spPr bwMode="gray">
            <a:xfrm>
              <a:off x="5886726" y="767360"/>
              <a:ext cx="418547" cy="420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ja-JP" sz="24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147483646 w 412"/>
                <a:gd name="T1" fmla="*/ 0 h 412"/>
                <a:gd name="T2" fmla="*/ 0 w 412"/>
                <a:gd name="T3" fmla="*/ 2147483646 h 412"/>
                <a:gd name="T4" fmla="*/ 2147483646 w 412"/>
                <a:gd name="T5" fmla="*/ 2147483646 h 412"/>
                <a:gd name="T6" fmla="*/ 2147483646 w 412"/>
                <a:gd name="T7" fmla="*/ 2147483646 h 412"/>
                <a:gd name="T8" fmla="*/ 2147483646 w 412"/>
                <a:gd name="T9" fmla="*/ 0 h 412"/>
                <a:gd name="T10" fmla="*/ 2147483646 w 412"/>
                <a:gd name="T11" fmla="*/ 2147483646 h 412"/>
                <a:gd name="T12" fmla="*/ 2147483646 w 412"/>
                <a:gd name="T13" fmla="*/ 2147483646 h 412"/>
                <a:gd name="T14" fmla="*/ 2147483646 w 412"/>
                <a:gd name="T15" fmla="*/ 2147483646 h 412"/>
                <a:gd name="T16" fmla="*/ 2147483646 w 412"/>
                <a:gd name="T17" fmla="*/ 2147483646 h 412"/>
                <a:gd name="T18" fmla="*/ 2147483646 w 412"/>
                <a:gd name="T19" fmla="*/ 2147483646 h 412"/>
                <a:gd name="T20" fmla="*/ 2147483646 w 412"/>
                <a:gd name="T21" fmla="*/ 2147483646 h 412"/>
                <a:gd name="T22" fmla="*/ 2147483646 w 412"/>
                <a:gd name="T23" fmla="*/ 2147483646 h 412"/>
                <a:gd name="T24" fmla="*/ 2147483646 w 412"/>
                <a:gd name="T25" fmla="*/ 2147483646 h 412"/>
                <a:gd name="T26" fmla="*/ 2147483646 w 412"/>
                <a:gd name="T27" fmla="*/ 2147483646 h 412"/>
                <a:gd name="T28" fmla="*/ 2147483646 w 412"/>
                <a:gd name="T29" fmla="*/ 2147483646 h 412"/>
                <a:gd name="T30" fmla="*/ 2147483646 w 412"/>
                <a:gd name="T31" fmla="*/ 2147483646 h 412"/>
                <a:gd name="T32" fmla="*/ 2147483646 w 412"/>
                <a:gd name="T33" fmla="*/ 2147483646 h 412"/>
                <a:gd name="T34" fmla="*/ 2147483646 w 412"/>
                <a:gd name="T35" fmla="*/ 2147483646 h 412"/>
                <a:gd name="T36" fmla="*/ 2147483646 w 412"/>
                <a:gd name="T37" fmla="*/ 2147483646 h 412"/>
                <a:gd name="T38" fmla="*/ 2147483646 w 412"/>
                <a:gd name="T39" fmla="*/ 2147483646 h 412"/>
                <a:gd name="T40" fmla="*/ 2147483646 w 412"/>
                <a:gd name="T41" fmla="*/ 2147483646 h 412"/>
                <a:gd name="T42" fmla="*/ 2147483646 w 412"/>
                <a:gd name="T43" fmla="*/ 2147483646 h 412"/>
                <a:gd name="T44" fmla="*/ 2147483646 w 412"/>
                <a:gd name="T45" fmla="*/ 2147483646 h 412"/>
                <a:gd name="T46" fmla="*/ 2147483646 w 412"/>
                <a:gd name="T47" fmla="*/ 2147483646 h 412"/>
                <a:gd name="T48" fmla="*/ 2147483646 w 412"/>
                <a:gd name="T49" fmla="*/ 2147483646 h 412"/>
                <a:gd name="T50" fmla="*/ 2147483646 w 412"/>
                <a:gd name="T51" fmla="*/ 2147483646 h 412"/>
                <a:gd name="T52" fmla="*/ 2147483646 w 412"/>
                <a:gd name="T53" fmla="*/ 2147483646 h 412"/>
                <a:gd name="T54" fmla="*/ 2147483646 w 412"/>
                <a:gd name="T55" fmla="*/ 2147483646 h 412"/>
                <a:gd name="T56" fmla="*/ 2147483646 w 412"/>
                <a:gd name="T57" fmla="*/ 2147483646 h 412"/>
                <a:gd name="T58" fmla="*/ 2147483646 w 412"/>
                <a:gd name="T59" fmla="*/ 2147483646 h 412"/>
                <a:gd name="T60" fmla="*/ 2147483646 w 412"/>
                <a:gd name="T61" fmla="*/ 2147483646 h 412"/>
                <a:gd name="T62" fmla="*/ 2147483646 w 412"/>
                <a:gd name="T63" fmla="*/ 2147483646 h 4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0" name="Straight Connector 11"/>
          <p:cNvCxnSpPr/>
          <p:nvPr userDrawn="1"/>
        </p:nvCxnSpPr>
        <p:spPr>
          <a:xfrm>
            <a:off x="2796347" y="4437063"/>
            <a:ext cx="66025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3620443" y="4738688"/>
            <a:ext cx="4954290" cy="284162"/>
            <a:chOff x="587076" y="4891945"/>
            <a:chExt cx="6379553" cy="365760"/>
          </a:xfrm>
        </p:grpSpPr>
        <p:pic>
          <p:nvPicPr>
            <p:cNvPr id="12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175"/>
            <p:cNvGrpSpPr>
              <a:grpSpLocks/>
            </p:cNvGrpSpPr>
            <p:nvPr userDrawn="1"/>
          </p:nvGrpSpPr>
          <p:grpSpPr bwMode="auto"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4" name="Oval 45"/>
              <p:cNvSpPr/>
              <p:nvPr userDrawn="1"/>
            </p:nvSpPr>
            <p:spPr>
              <a:xfrm>
                <a:off x="2025306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5" name="Picture 46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8814" y="5509256"/>
                <a:ext cx="122464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oup 178"/>
            <p:cNvGrpSpPr>
              <a:grpSpLocks/>
            </p:cNvGrpSpPr>
            <p:nvPr userDrawn="1"/>
          </p:nvGrpSpPr>
          <p:grpSpPr bwMode="auto"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2" name="Oval 43"/>
              <p:cNvSpPr/>
              <p:nvPr userDrawn="1"/>
            </p:nvSpPr>
            <p:spPr>
              <a:xfrm>
                <a:off x="3094698" y="5467462"/>
                <a:ext cx="310798" cy="31059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3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81"/>
            <p:cNvGrpSpPr>
              <a:grpSpLocks/>
            </p:cNvGrpSpPr>
            <p:nvPr userDrawn="1"/>
          </p:nvGrpSpPr>
          <p:grpSpPr bwMode="auto"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0" name="Oval 41"/>
              <p:cNvSpPr/>
              <p:nvPr userDrawn="1"/>
            </p:nvSpPr>
            <p:spPr>
              <a:xfrm>
                <a:off x="953868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1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oup 255"/>
            <p:cNvGrpSpPr>
              <a:grpSpLocks/>
            </p:cNvGrpSpPr>
            <p:nvPr userDrawn="1"/>
          </p:nvGrpSpPr>
          <p:grpSpPr bwMode="auto"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38" name="Oval 39"/>
              <p:cNvSpPr/>
              <p:nvPr userDrawn="1"/>
            </p:nvSpPr>
            <p:spPr>
              <a:xfrm>
                <a:off x="2381089" y="5467461"/>
                <a:ext cx="310799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9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8"/>
            <p:cNvGrpSpPr>
              <a:grpSpLocks/>
            </p:cNvGrpSpPr>
            <p:nvPr userDrawn="1"/>
          </p:nvGrpSpPr>
          <p:grpSpPr bwMode="auto"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6" name="Oval 37"/>
              <p:cNvSpPr/>
              <p:nvPr userDrawn="1"/>
            </p:nvSpPr>
            <p:spPr>
              <a:xfrm>
                <a:off x="5235529" y="5467462"/>
                <a:ext cx="310798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7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1"/>
            <p:cNvGrpSpPr>
              <a:grpSpLocks/>
            </p:cNvGrpSpPr>
            <p:nvPr userDrawn="1"/>
          </p:nvGrpSpPr>
          <p:grpSpPr bwMode="auto"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4" name="Oval 35"/>
              <p:cNvSpPr/>
              <p:nvPr userDrawn="1"/>
            </p:nvSpPr>
            <p:spPr>
              <a:xfrm>
                <a:off x="4523964" y="5467462"/>
                <a:ext cx="310798" cy="3105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5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Group 264"/>
            <p:cNvGrpSpPr>
              <a:grpSpLocks/>
            </p:cNvGrpSpPr>
            <p:nvPr userDrawn="1"/>
          </p:nvGrpSpPr>
          <p:grpSpPr bwMode="auto"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2" name="Oval 33"/>
              <p:cNvSpPr/>
              <p:nvPr userDrawn="1"/>
            </p:nvSpPr>
            <p:spPr>
              <a:xfrm>
                <a:off x="4879747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3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oup 267"/>
            <p:cNvGrpSpPr>
              <a:grpSpLocks/>
            </p:cNvGrpSpPr>
            <p:nvPr userDrawn="1"/>
          </p:nvGrpSpPr>
          <p:grpSpPr bwMode="auto"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0" name="Oval 31"/>
              <p:cNvSpPr/>
              <p:nvPr userDrawn="1"/>
            </p:nvSpPr>
            <p:spPr>
              <a:xfrm>
                <a:off x="5949140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1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6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0" y="2009836"/>
            <a:ext cx="69741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692" y="2251075"/>
            <a:ext cx="803484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657477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52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6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82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60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72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70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9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70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9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52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9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26" y="408761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99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6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6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8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458564"/>
            <a:ext cx="3319374" cy="184666"/>
          </a:xfrm>
        </p:spPr>
        <p:txBody>
          <a:bodyPr/>
          <a:lstStyle>
            <a:lvl1pPr>
              <a:defRPr sz="1200" cap="none"/>
            </a:lvl1pPr>
          </a:lstStyle>
          <a:p>
            <a:r>
              <a:rPr lang="en-US" dirty="0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97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2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8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7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7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612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" y="352585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540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7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41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4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9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4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13" y="55632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4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13" y="55632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813" y="6458564"/>
            <a:ext cx="3967243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0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7951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3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09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09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69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68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1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1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69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68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1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1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703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91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703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809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809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84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516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86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22" y="4087602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9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2" y="6458564"/>
            <a:ext cx="3214572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15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8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4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2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2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09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2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09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5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2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64"/>
            <a:ext cx="4423766" cy="39216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2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64"/>
            <a:ext cx="4423766" cy="39216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604"/>
            <a:ext cx="4423766" cy="39216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" y="3525847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141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813" y="6458564"/>
            <a:ext cx="3119297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68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73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402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34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88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36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09" y="556313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36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09" y="556313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4698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3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3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27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3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1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3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1" y="274374"/>
            <a:ext cx="11069166" cy="5181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6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2" y="6458564"/>
            <a:ext cx="3328902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549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 bwMode="gray">
          <a:xfrm>
            <a:off x="11752171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Box slide number"/>
          <p:cNvSpPr txBox="1"/>
          <p:nvPr userDrawn="1"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30CFC9D2-48D2-445C-9F62-214D515FDECE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1" y="5060995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9697717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0334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 userDrawn="1"/>
        </p:nvGrpSpPr>
        <p:grpSpPr bwMode="gray">
          <a:xfrm>
            <a:off x="1828669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8987"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1"/>
          <p:cNvSpPr/>
          <p:nvPr userDrawn="1"/>
        </p:nvSpPr>
        <p:spPr>
          <a:xfrm>
            <a:off x="23" y="1588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5854660" y="1260520"/>
            <a:ext cx="485902" cy="485775"/>
            <a:chOff x="5853433" y="734066"/>
            <a:chExt cx="485134" cy="485134"/>
          </a:xfrm>
        </p:grpSpPr>
        <p:sp>
          <p:nvSpPr>
            <p:cNvPr id="8" name="Oval 9"/>
            <p:cNvSpPr/>
            <p:nvPr userDrawn="1"/>
          </p:nvSpPr>
          <p:spPr bwMode="gray">
            <a:xfrm>
              <a:off x="5886726" y="767360"/>
              <a:ext cx="418547" cy="420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ja-JP" sz="24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147483646 w 412"/>
                <a:gd name="T1" fmla="*/ 0 h 412"/>
                <a:gd name="T2" fmla="*/ 0 w 412"/>
                <a:gd name="T3" fmla="*/ 2147483646 h 412"/>
                <a:gd name="T4" fmla="*/ 2147483646 w 412"/>
                <a:gd name="T5" fmla="*/ 2147483646 h 412"/>
                <a:gd name="T6" fmla="*/ 2147483646 w 412"/>
                <a:gd name="T7" fmla="*/ 2147483646 h 412"/>
                <a:gd name="T8" fmla="*/ 2147483646 w 412"/>
                <a:gd name="T9" fmla="*/ 0 h 412"/>
                <a:gd name="T10" fmla="*/ 2147483646 w 412"/>
                <a:gd name="T11" fmla="*/ 2147483646 h 412"/>
                <a:gd name="T12" fmla="*/ 2147483646 w 412"/>
                <a:gd name="T13" fmla="*/ 2147483646 h 412"/>
                <a:gd name="T14" fmla="*/ 2147483646 w 412"/>
                <a:gd name="T15" fmla="*/ 2147483646 h 412"/>
                <a:gd name="T16" fmla="*/ 2147483646 w 412"/>
                <a:gd name="T17" fmla="*/ 2147483646 h 412"/>
                <a:gd name="T18" fmla="*/ 2147483646 w 412"/>
                <a:gd name="T19" fmla="*/ 2147483646 h 412"/>
                <a:gd name="T20" fmla="*/ 2147483646 w 412"/>
                <a:gd name="T21" fmla="*/ 2147483646 h 412"/>
                <a:gd name="T22" fmla="*/ 2147483646 w 412"/>
                <a:gd name="T23" fmla="*/ 2147483646 h 412"/>
                <a:gd name="T24" fmla="*/ 2147483646 w 412"/>
                <a:gd name="T25" fmla="*/ 2147483646 h 412"/>
                <a:gd name="T26" fmla="*/ 2147483646 w 412"/>
                <a:gd name="T27" fmla="*/ 2147483646 h 412"/>
                <a:gd name="T28" fmla="*/ 2147483646 w 412"/>
                <a:gd name="T29" fmla="*/ 2147483646 h 412"/>
                <a:gd name="T30" fmla="*/ 2147483646 w 412"/>
                <a:gd name="T31" fmla="*/ 2147483646 h 412"/>
                <a:gd name="T32" fmla="*/ 2147483646 w 412"/>
                <a:gd name="T33" fmla="*/ 2147483646 h 412"/>
                <a:gd name="T34" fmla="*/ 2147483646 w 412"/>
                <a:gd name="T35" fmla="*/ 2147483646 h 412"/>
                <a:gd name="T36" fmla="*/ 2147483646 w 412"/>
                <a:gd name="T37" fmla="*/ 2147483646 h 412"/>
                <a:gd name="T38" fmla="*/ 2147483646 w 412"/>
                <a:gd name="T39" fmla="*/ 2147483646 h 412"/>
                <a:gd name="T40" fmla="*/ 2147483646 w 412"/>
                <a:gd name="T41" fmla="*/ 2147483646 h 412"/>
                <a:gd name="T42" fmla="*/ 2147483646 w 412"/>
                <a:gd name="T43" fmla="*/ 2147483646 h 412"/>
                <a:gd name="T44" fmla="*/ 2147483646 w 412"/>
                <a:gd name="T45" fmla="*/ 2147483646 h 412"/>
                <a:gd name="T46" fmla="*/ 2147483646 w 412"/>
                <a:gd name="T47" fmla="*/ 2147483646 h 412"/>
                <a:gd name="T48" fmla="*/ 2147483646 w 412"/>
                <a:gd name="T49" fmla="*/ 2147483646 h 412"/>
                <a:gd name="T50" fmla="*/ 2147483646 w 412"/>
                <a:gd name="T51" fmla="*/ 2147483646 h 412"/>
                <a:gd name="T52" fmla="*/ 2147483646 w 412"/>
                <a:gd name="T53" fmla="*/ 2147483646 h 412"/>
                <a:gd name="T54" fmla="*/ 2147483646 w 412"/>
                <a:gd name="T55" fmla="*/ 2147483646 h 412"/>
                <a:gd name="T56" fmla="*/ 2147483646 w 412"/>
                <a:gd name="T57" fmla="*/ 2147483646 h 412"/>
                <a:gd name="T58" fmla="*/ 2147483646 w 412"/>
                <a:gd name="T59" fmla="*/ 2147483646 h 412"/>
                <a:gd name="T60" fmla="*/ 2147483646 w 412"/>
                <a:gd name="T61" fmla="*/ 2147483646 h 412"/>
                <a:gd name="T62" fmla="*/ 2147483646 w 412"/>
                <a:gd name="T63" fmla="*/ 2147483646 h 4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0" name="Straight Connector 11"/>
          <p:cNvCxnSpPr/>
          <p:nvPr userDrawn="1"/>
        </p:nvCxnSpPr>
        <p:spPr>
          <a:xfrm>
            <a:off x="2796339" y="4437063"/>
            <a:ext cx="66025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3620443" y="4738688"/>
            <a:ext cx="4954290" cy="284162"/>
            <a:chOff x="587076" y="4891945"/>
            <a:chExt cx="6379553" cy="365760"/>
          </a:xfrm>
        </p:grpSpPr>
        <p:pic>
          <p:nvPicPr>
            <p:cNvPr id="12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175"/>
            <p:cNvGrpSpPr>
              <a:grpSpLocks/>
            </p:cNvGrpSpPr>
            <p:nvPr userDrawn="1"/>
          </p:nvGrpSpPr>
          <p:grpSpPr bwMode="auto"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4" name="Oval 45"/>
              <p:cNvSpPr/>
              <p:nvPr userDrawn="1"/>
            </p:nvSpPr>
            <p:spPr>
              <a:xfrm>
                <a:off x="2025306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5" name="Picture 46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8814" y="5509256"/>
                <a:ext cx="122464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oup 178"/>
            <p:cNvGrpSpPr>
              <a:grpSpLocks/>
            </p:cNvGrpSpPr>
            <p:nvPr userDrawn="1"/>
          </p:nvGrpSpPr>
          <p:grpSpPr bwMode="auto"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2" name="Oval 43"/>
              <p:cNvSpPr/>
              <p:nvPr userDrawn="1"/>
            </p:nvSpPr>
            <p:spPr>
              <a:xfrm>
                <a:off x="3094698" y="5467462"/>
                <a:ext cx="310798" cy="31059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3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81"/>
            <p:cNvGrpSpPr>
              <a:grpSpLocks/>
            </p:cNvGrpSpPr>
            <p:nvPr userDrawn="1"/>
          </p:nvGrpSpPr>
          <p:grpSpPr bwMode="auto"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0" name="Oval 41"/>
              <p:cNvSpPr/>
              <p:nvPr userDrawn="1"/>
            </p:nvSpPr>
            <p:spPr>
              <a:xfrm>
                <a:off x="953868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1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oup 255"/>
            <p:cNvGrpSpPr>
              <a:grpSpLocks/>
            </p:cNvGrpSpPr>
            <p:nvPr userDrawn="1"/>
          </p:nvGrpSpPr>
          <p:grpSpPr bwMode="auto"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38" name="Oval 39"/>
              <p:cNvSpPr/>
              <p:nvPr userDrawn="1"/>
            </p:nvSpPr>
            <p:spPr>
              <a:xfrm>
                <a:off x="2381089" y="5467461"/>
                <a:ext cx="310799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9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8"/>
            <p:cNvGrpSpPr>
              <a:grpSpLocks/>
            </p:cNvGrpSpPr>
            <p:nvPr userDrawn="1"/>
          </p:nvGrpSpPr>
          <p:grpSpPr bwMode="auto"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6" name="Oval 37"/>
              <p:cNvSpPr/>
              <p:nvPr userDrawn="1"/>
            </p:nvSpPr>
            <p:spPr>
              <a:xfrm>
                <a:off x="5235529" y="5467462"/>
                <a:ext cx="310798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7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1"/>
            <p:cNvGrpSpPr>
              <a:grpSpLocks/>
            </p:cNvGrpSpPr>
            <p:nvPr userDrawn="1"/>
          </p:nvGrpSpPr>
          <p:grpSpPr bwMode="auto"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4" name="Oval 35"/>
              <p:cNvSpPr/>
              <p:nvPr userDrawn="1"/>
            </p:nvSpPr>
            <p:spPr>
              <a:xfrm>
                <a:off x="4523964" y="5467462"/>
                <a:ext cx="310798" cy="3105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5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Group 264"/>
            <p:cNvGrpSpPr>
              <a:grpSpLocks/>
            </p:cNvGrpSpPr>
            <p:nvPr userDrawn="1"/>
          </p:nvGrpSpPr>
          <p:grpSpPr bwMode="auto"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2" name="Oval 33"/>
              <p:cNvSpPr/>
              <p:nvPr userDrawn="1"/>
            </p:nvSpPr>
            <p:spPr>
              <a:xfrm>
                <a:off x="4879747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3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oup 267"/>
            <p:cNvGrpSpPr>
              <a:grpSpLocks/>
            </p:cNvGrpSpPr>
            <p:nvPr userDrawn="1"/>
          </p:nvGrpSpPr>
          <p:grpSpPr bwMode="auto"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0" name="Oval 31"/>
              <p:cNvSpPr/>
              <p:nvPr userDrawn="1"/>
            </p:nvSpPr>
            <p:spPr>
              <a:xfrm>
                <a:off x="5949140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1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6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0" y="2009820"/>
            <a:ext cx="69741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692" y="2251075"/>
            <a:ext cx="803484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91293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95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95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54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7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7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54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7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7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89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63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89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95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95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56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88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72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08" y="4087574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9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17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3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89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56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4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95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95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47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8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36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8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36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11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76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" y="3525819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885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59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74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06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60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22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95" y="556285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22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95" y="556285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7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16557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59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89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67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79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65145">
            <a:off x="-141313" y="2200275"/>
            <a:ext cx="4076175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347964">
            <a:off x="825715" y="2163765"/>
            <a:ext cx="311231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 rot="21365145">
            <a:off x="8003084" y="1892325"/>
            <a:ext cx="4288955" cy="258286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0 w 5434373"/>
              <a:gd name="connsiteY0" fmla="*/ 28971 h 1011057"/>
              <a:gd name="connsiteX1" fmla="*/ 5434373 w 5434373"/>
              <a:gd name="connsiteY1" fmla="*/ 0 h 1011057"/>
              <a:gd name="connsiteX2" fmla="*/ 3575489 w 5434373"/>
              <a:gd name="connsiteY2" fmla="*/ 1011057 h 1011057"/>
              <a:gd name="connsiteX3" fmla="*/ 0 w 5434373"/>
              <a:gd name="connsiteY3" fmla="*/ 1008255 h 1011057"/>
              <a:gd name="connsiteX4" fmla="*/ 0 w 5434373"/>
              <a:gd name="connsiteY4" fmla="*/ 28971 h 1011057"/>
              <a:gd name="connsiteX0" fmla="*/ 0 w 3710877"/>
              <a:gd name="connsiteY0" fmla="*/ 21612 h 1003698"/>
              <a:gd name="connsiteX1" fmla="*/ 3710878 w 3710877"/>
              <a:gd name="connsiteY1" fmla="*/ 0 h 1003698"/>
              <a:gd name="connsiteX2" fmla="*/ 3575489 w 3710877"/>
              <a:gd name="connsiteY2" fmla="*/ 1003698 h 1003698"/>
              <a:gd name="connsiteX3" fmla="*/ 0 w 3710877"/>
              <a:gd name="connsiteY3" fmla="*/ 1000896 h 1003698"/>
              <a:gd name="connsiteX4" fmla="*/ 0 w 3710877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9612"/>
              <a:gd name="connsiteY0" fmla="*/ 6729 h 988815"/>
              <a:gd name="connsiteX1" fmla="*/ 3719612 w 3719612"/>
              <a:gd name="connsiteY1" fmla="*/ 0 h 988815"/>
              <a:gd name="connsiteX2" fmla="*/ 3575489 w 3719612"/>
              <a:gd name="connsiteY2" fmla="*/ 988815 h 988815"/>
              <a:gd name="connsiteX3" fmla="*/ 0 w 3719612"/>
              <a:gd name="connsiteY3" fmla="*/ 986013 h 988815"/>
              <a:gd name="connsiteX4" fmla="*/ 0 w 3719612"/>
              <a:gd name="connsiteY4" fmla="*/ 6729 h 98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612" h="988815">
                <a:moveTo>
                  <a:pt x="0" y="6729"/>
                </a:moveTo>
                <a:lnTo>
                  <a:pt x="3719612" y="0"/>
                </a:lnTo>
                <a:cubicBezTo>
                  <a:pt x="3686881" y="338931"/>
                  <a:pt x="3631493" y="650689"/>
                  <a:pt x="3575489" y="988815"/>
                </a:cubicBezTo>
                <a:lnTo>
                  <a:pt x="0" y="986013"/>
                </a:lnTo>
                <a:lnTo>
                  <a:pt x="0" y="6729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 rot="21365145">
            <a:off x="10272226" y="3155950"/>
            <a:ext cx="1322731" cy="457200"/>
          </a:xfrm>
          <a:custGeom>
            <a:avLst/>
            <a:gdLst>
              <a:gd name="connsiteX0" fmla="*/ 0 w 855342"/>
              <a:gd name="connsiteY0" fmla="*/ 0 h 519360"/>
              <a:gd name="connsiteX1" fmla="*/ 855342 w 855342"/>
              <a:gd name="connsiteY1" fmla="*/ 0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55342"/>
              <a:gd name="connsiteY0" fmla="*/ 0 h 519360"/>
              <a:gd name="connsiteX1" fmla="*/ 569438 w 855342"/>
              <a:gd name="connsiteY1" fmla="*/ 14374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48589"/>
              <a:gd name="connsiteY0" fmla="*/ 0 h 519360"/>
              <a:gd name="connsiteX1" fmla="*/ 569438 w 848589"/>
              <a:gd name="connsiteY1" fmla="*/ 14374 h 519360"/>
              <a:gd name="connsiteX2" fmla="*/ 848589 w 848589"/>
              <a:gd name="connsiteY2" fmla="*/ 332367 h 519360"/>
              <a:gd name="connsiteX3" fmla="*/ 0 w 848589"/>
              <a:gd name="connsiteY3" fmla="*/ 519360 h 519360"/>
              <a:gd name="connsiteX4" fmla="*/ 0 w 848589"/>
              <a:gd name="connsiteY4" fmla="*/ 0 h 519360"/>
              <a:gd name="connsiteX0" fmla="*/ 0 w 1144262"/>
              <a:gd name="connsiteY0" fmla="*/ 0 h 569570"/>
              <a:gd name="connsiteX1" fmla="*/ 569438 w 1144262"/>
              <a:gd name="connsiteY1" fmla="*/ 14374 h 569570"/>
              <a:gd name="connsiteX2" fmla="*/ 1144262 w 1144262"/>
              <a:gd name="connsiteY2" fmla="*/ 569571 h 569570"/>
              <a:gd name="connsiteX3" fmla="*/ 0 w 1144262"/>
              <a:gd name="connsiteY3" fmla="*/ 519360 h 569570"/>
              <a:gd name="connsiteX4" fmla="*/ 0 w 1144262"/>
              <a:gd name="connsiteY4" fmla="*/ 0 h 569570"/>
              <a:gd name="connsiteX0" fmla="*/ 3094 w 1147356"/>
              <a:gd name="connsiteY0" fmla="*/ 0 h 586267"/>
              <a:gd name="connsiteX1" fmla="*/ 572532 w 1147356"/>
              <a:gd name="connsiteY1" fmla="*/ 14374 h 586267"/>
              <a:gd name="connsiteX2" fmla="*/ 1147356 w 1147356"/>
              <a:gd name="connsiteY2" fmla="*/ 569571 h 586267"/>
              <a:gd name="connsiteX3" fmla="*/ 0 w 1147356"/>
              <a:gd name="connsiteY3" fmla="*/ 586268 h 586267"/>
              <a:gd name="connsiteX4" fmla="*/ 3094 w 1147356"/>
              <a:gd name="connsiteY4" fmla="*/ 0 h 5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356" h="586267">
                <a:moveTo>
                  <a:pt x="3094" y="0"/>
                </a:moveTo>
                <a:lnTo>
                  <a:pt x="572532" y="14374"/>
                </a:lnTo>
                <a:lnTo>
                  <a:pt x="1147356" y="569571"/>
                </a:lnTo>
                <a:lnTo>
                  <a:pt x="0" y="586268"/>
                </a:lnTo>
                <a:cubicBezTo>
                  <a:pt x="1031" y="390845"/>
                  <a:pt x="2063" y="195423"/>
                  <a:pt x="30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gray">
          <a:xfrm rot="21421882">
            <a:off x="760624" y="662013"/>
            <a:ext cx="10318262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gray">
          <a:xfrm rot="21365145">
            <a:off x="4863779" y="3752875"/>
            <a:ext cx="6802622" cy="148431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82 w 5434770"/>
              <a:gd name="connsiteY0" fmla="*/ 0 h 1023513"/>
              <a:gd name="connsiteX1" fmla="*/ 5434770 w 5434770"/>
              <a:gd name="connsiteY1" fmla="*/ 15258 h 1023513"/>
              <a:gd name="connsiteX2" fmla="*/ 5431262 w 5434770"/>
              <a:gd name="connsiteY2" fmla="*/ 1023513 h 1023513"/>
              <a:gd name="connsiteX3" fmla="*/ 397 w 5434770"/>
              <a:gd name="connsiteY3" fmla="*/ 1023513 h 1023513"/>
              <a:gd name="connsiteX4" fmla="*/ 82 w 5434770"/>
              <a:gd name="connsiteY4" fmla="*/ 0 h 1023513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373" h="1029855">
                <a:moveTo>
                  <a:pt x="3983" y="0"/>
                </a:moveTo>
                <a:lnTo>
                  <a:pt x="5434373" y="21600"/>
                </a:lnTo>
                <a:cubicBezTo>
                  <a:pt x="5433204" y="357685"/>
                  <a:pt x="5432034" y="693770"/>
                  <a:pt x="5430865" y="1029855"/>
                </a:cubicBezTo>
                <a:lnTo>
                  <a:pt x="0" y="1029855"/>
                </a:lnTo>
                <a:cubicBezTo>
                  <a:pt x="379" y="698610"/>
                  <a:pt x="3604" y="331245"/>
                  <a:pt x="398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93"/>
          <p:cNvGrpSpPr>
            <a:grpSpLocks/>
          </p:cNvGrpSpPr>
          <p:nvPr userDrawn="1"/>
        </p:nvGrpSpPr>
        <p:grpSpPr bwMode="auto">
          <a:xfrm rot="-271608">
            <a:off x="10627918" y="5992813"/>
            <a:ext cx="522423" cy="279400"/>
            <a:chOff x="6196013" y="2970213"/>
            <a:chExt cx="787400" cy="422275"/>
          </a:xfrm>
        </p:grpSpPr>
        <p:sp>
          <p:nvSpPr>
            <p:cNvPr id="12" name="Freeform 24"/>
            <p:cNvSpPr>
              <a:spLocks noEditPoints="1"/>
            </p:cNvSpPr>
            <p:nvPr userDrawn="1"/>
          </p:nvSpPr>
          <p:spPr bwMode="gray">
            <a:xfrm>
              <a:off x="6555860" y="3027838"/>
              <a:ext cx="25129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 userDrawn="1"/>
          </p:nvSpPr>
          <p:spPr bwMode="gray">
            <a:xfrm>
              <a:off x="6863063" y="3265676"/>
              <a:ext cx="59832" cy="551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 noEditPoints="1"/>
            </p:cNvSpPr>
            <p:nvPr userDrawn="1"/>
          </p:nvSpPr>
          <p:spPr bwMode="gray">
            <a:xfrm>
              <a:off x="6274874" y="3028370"/>
              <a:ext cx="220185" cy="292713"/>
            </a:xfrm>
            <a:custGeom>
              <a:avLst/>
              <a:gdLst>
                <a:gd name="T0" fmla="*/ 2147483647 w 45"/>
                <a:gd name="T1" fmla="*/ 2147483647 h 59"/>
                <a:gd name="T2" fmla="*/ 2147483647 w 45"/>
                <a:gd name="T3" fmla="*/ 0 h 59"/>
                <a:gd name="T4" fmla="*/ 0 w 45"/>
                <a:gd name="T5" fmla="*/ 0 h 59"/>
                <a:gd name="T6" fmla="*/ 0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2147483647 w 45"/>
                <a:gd name="T21" fmla="*/ 2147483647 h 59"/>
                <a:gd name="T22" fmla="*/ 2147483647 w 45"/>
                <a:gd name="T23" fmla="*/ 2147483647 h 59"/>
                <a:gd name="T24" fmla="*/ 2147483647 w 45"/>
                <a:gd name="T25" fmla="*/ 2147483647 h 59"/>
                <a:gd name="T26" fmla="*/ 2147483647 w 45"/>
                <a:gd name="T27" fmla="*/ 2147483647 h 59"/>
                <a:gd name="T28" fmla="*/ 2147483647 w 45"/>
                <a:gd name="T29" fmla="*/ 2147483647 h 59"/>
                <a:gd name="T30" fmla="*/ 2147483647 w 45"/>
                <a:gd name="T31" fmla="*/ 2147483647 h 59"/>
                <a:gd name="T32" fmla="*/ 2147483647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2147483647 h 59"/>
                <a:gd name="T42" fmla="*/ 2147483647 w 45"/>
                <a:gd name="T43" fmla="*/ 2147483647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2147483647 h 86"/>
                <a:gd name="T2" fmla="*/ 2147483647 w 160"/>
                <a:gd name="T3" fmla="*/ 2147483647 h 86"/>
                <a:gd name="T4" fmla="*/ 2147483647 w 160"/>
                <a:gd name="T5" fmla="*/ 0 h 86"/>
                <a:gd name="T6" fmla="*/ 0 w 160"/>
                <a:gd name="T7" fmla="*/ 0 h 86"/>
                <a:gd name="T8" fmla="*/ 0 w 160"/>
                <a:gd name="T9" fmla="*/ 2147483647 h 86"/>
                <a:gd name="T10" fmla="*/ 2147483647 w 160"/>
                <a:gd name="T11" fmla="*/ 2147483647 h 86"/>
                <a:gd name="T12" fmla="*/ 2147483647 w 160"/>
                <a:gd name="T13" fmla="*/ 2147483647 h 86"/>
                <a:gd name="T14" fmla="*/ 2147483647 w 160"/>
                <a:gd name="T15" fmla="*/ 2147483647 h 86"/>
                <a:gd name="T16" fmla="*/ 2147483647 w 160"/>
                <a:gd name="T17" fmla="*/ 2147483647 h 86"/>
                <a:gd name="T18" fmla="*/ 2147483647 w 160"/>
                <a:gd name="T19" fmla="*/ 2147483647 h 86"/>
                <a:gd name="T20" fmla="*/ 2147483647 w 160"/>
                <a:gd name="T21" fmla="*/ 2147483647 h 86"/>
                <a:gd name="T22" fmla="*/ 2147483647 w 160"/>
                <a:gd name="T23" fmla="*/ 2147483647 h 86"/>
                <a:gd name="T24" fmla="*/ 2147483647 w 160"/>
                <a:gd name="T25" fmla="*/ 2147483647 h 86"/>
                <a:gd name="T26" fmla="*/ 2147483647 w 160"/>
                <a:gd name="T27" fmla="*/ 2147483647 h 86"/>
                <a:gd name="T28" fmla="*/ 2147483647 w 160"/>
                <a:gd name="T29" fmla="*/ 2147483647 h 86"/>
                <a:gd name="T30" fmla="*/ 2147483647 w 160"/>
                <a:gd name="T31" fmla="*/ 2147483647 h 86"/>
                <a:gd name="T32" fmla="*/ 2147483647 w 160"/>
                <a:gd name="T33" fmla="*/ 2147483647 h 86"/>
                <a:gd name="T34" fmla="*/ 2147483647 w 160"/>
                <a:gd name="T35" fmla="*/ 2147483647 h 86"/>
                <a:gd name="T36" fmla="*/ 2147483647 w 160"/>
                <a:gd name="T37" fmla="*/ 2147483647 h 86"/>
                <a:gd name="T38" fmla="*/ 2147483647 w 160"/>
                <a:gd name="T39" fmla="*/ 2147483647 h 86"/>
                <a:gd name="T40" fmla="*/ 2147483647 w 160"/>
                <a:gd name="T41" fmla="*/ 2147483647 h 86"/>
                <a:gd name="T42" fmla="*/ 2147483647 w 160"/>
                <a:gd name="T43" fmla="*/ 2147483647 h 86"/>
                <a:gd name="T44" fmla="*/ 2147483647 w 160"/>
                <a:gd name="T45" fmla="*/ 2147483647 h 86"/>
                <a:gd name="T46" fmla="*/ 2147483647 w 160"/>
                <a:gd name="T47" fmla="*/ 2147483647 h 86"/>
                <a:gd name="T48" fmla="*/ 2147483647 w 160"/>
                <a:gd name="T49" fmla="*/ 2147483647 h 86"/>
                <a:gd name="T50" fmla="*/ 2147483647 w 160"/>
                <a:gd name="T51" fmla="*/ 2147483647 h 86"/>
                <a:gd name="T52" fmla="*/ 2147483647 w 160"/>
                <a:gd name="T53" fmla="*/ 2147483647 h 86"/>
                <a:gd name="T54" fmla="*/ 2147483647 w 160"/>
                <a:gd name="T55" fmla="*/ 2147483647 h 86"/>
                <a:gd name="T56" fmla="*/ 2147483647 w 160"/>
                <a:gd name="T57" fmla="*/ 2147483647 h 86"/>
                <a:gd name="T58" fmla="*/ 2147483647 w 160"/>
                <a:gd name="T59" fmla="*/ 2147483647 h 86"/>
                <a:gd name="T60" fmla="*/ 2147483647 w 160"/>
                <a:gd name="T61" fmla="*/ 2147483647 h 86"/>
                <a:gd name="T62" fmla="*/ 2147483647 w 160"/>
                <a:gd name="T63" fmla="*/ 2147483647 h 86"/>
                <a:gd name="T64" fmla="*/ 2147483647 w 160"/>
                <a:gd name="T65" fmla="*/ 2147483647 h 86"/>
                <a:gd name="T66" fmla="*/ 2147483647 w 160"/>
                <a:gd name="T67" fmla="*/ 2147483647 h 86"/>
                <a:gd name="T68" fmla="*/ 2147483647 w 160"/>
                <a:gd name="T69" fmla="*/ 2147483647 h 86"/>
                <a:gd name="T70" fmla="*/ 2147483647 w 160"/>
                <a:gd name="T71" fmla="*/ 2147483647 h 86"/>
                <a:gd name="T72" fmla="*/ 2147483647 w 160"/>
                <a:gd name="T73" fmla="*/ 2147483647 h 86"/>
                <a:gd name="T74" fmla="*/ 2147483647 w 160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 userDrawn="1"/>
          </p:nvSpPr>
          <p:spPr bwMode="gray">
            <a:xfrm>
              <a:off x="6329910" y="3079039"/>
              <a:ext cx="117272" cy="191943"/>
            </a:xfrm>
            <a:custGeom>
              <a:avLst/>
              <a:gdLst>
                <a:gd name="T0" fmla="*/ 2147483647 w 24"/>
                <a:gd name="T1" fmla="*/ 2147483647 h 39"/>
                <a:gd name="T2" fmla="*/ 2147483647 w 24"/>
                <a:gd name="T3" fmla="*/ 0 h 39"/>
                <a:gd name="T4" fmla="*/ 0 w 24"/>
                <a:gd name="T5" fmla="*/ 0 h 39"/>
                <a:gd name="T6" fmla="*/ 0 w 24"/>
                <a:gd name="T7" fmla="*/ 2147483647 h 39"/>
                <a:gd name="T8" fmla="*/ 2147483647 w 24"/>
                <a:gd name="T9" fmla="*/ 2147483647 h 39"/>
                <a:gd name="T10" fmla="*/ 2147483647 w 24"/>
                <a:gd name="T11" fmla="*/ 2147483647 h 39"/>
                <a:gd name="T12" fmla="*/ 2147483647 w 24"/>
                <a:gd name="T13" fmla="*/ 2147483647 h 39"/>
                <a:gd name="T14" fmla="*/ 2147483647 w 24"/>
                <a:gd name="T15" fmla="*/ 2147483647 h 39"/>
                <a:gd name="T16" fmla="*/ 2147483647 w 24"/>
                <a:gd name="T17" fmla="*/ 2147483647 h 39"/>
                <a:gd name="T18" fmla="*/ 2147483647 w 24"/>
                <a:gd name="T19" fmla="*/ 2147483647 h 39"/>
                <a:gd name="T20" fmla="*/ 2147483647 w 24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9"/>
            <p:cNvSpPr>
              <a:spLocks/>
            </p:cNvSpPr>
            <p:nvPr userDrawn="1"/>
          </p:nvSpPr>
          <p:spPr bwMode="gray">
            <a:xfrm>
              <a:off x="6608328" y="3080520"/>
              <a:ext cx="143599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8" name="Group 100"/>
          <p:cNvGrpSpPr>
            <a:grpSpLocks/>
          </p:cNvGrpSpPr>
          <p:nvPr userDrawn="1"/>
        </p:nvGrpSpPr>
        <p:grpSpPr bwMode="auto">
          <a:xfrm rot="-271608">
            <a:off x="9835549" y="6046788"/>
            <a:ext cx="752671" cy="279400"/>
            <a:chOff x="4997450" y="2970213"/>
            <a:chExt cx="1135063" cy="422275"/>
          </a:xfrm>
        </p:grpSpPr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5493768" y="3028740"/>
              <a:ext cx="227491" cy="292713"/>
            </a:xfrm>
            <a:custGeom>
              <a:avLst/>
              <a:gdLst>
                <a:gd name="T0" fmla="*/ 2147483647 w 142"/>
                <a:gd name="T1" fmla="*/ 2147483647 h 183"/>
                <a:gd name="T2" fmla="*/ 2147483647 w 142"/>
                <a:gd name="T3" fmla="*/ 2147483647 h 183"/>
                <a:gd name="T4" fmla="*/ 2147483647 w 142"/>
                <a:gd name="T5" fmla="*/ 0 h 183"/>
                <a:gd name="T6" fmla="*/ 0 w 142"/>
                <a:gd name="T7" fmla="*/ 0 h 183"/>
                <a:gd name="T8" fmla="*/ 0 w 142"/>
                <a:gd name="T9" fmla="*/ 2147483647 h 183"/>
                <a:gd name="T10" fmla="*/ 2147483647 w 142"/>
                <a:gd name="T11" fmla="*/ 2147483647 h 183"/>
                <a:gd name="T12" fmla="*/ 2147483647 w 142"/>
                <a:gd name="T13" fmla="*/ 2147483647 h 183"/>
                <a:gd name="T14" fmla="*/ 2147483647 w 142"/>
                <a:gd name="T15" fmla="*/ 2147483647 h 183"/>
                <a:gd name="T16" fmla="*/ 2147483647 w 142"/>
                <a:gd name="T17" fmla="*/ 2147483647 h 183"/>
                <a:gd name="T18" fmla="*/ 2147483647 w 142"/>
                <a:gd name="T19" fmla="*/ 2147483647 h 183"/>
                <a:gd name="T20" fmla="*/ 2147483647 w 142"/>
                <a:gd name="T21" fmla="*/ 0 h 183"/>
                <a:gd name="T22" fmla="*/ 2147483647 w 142"/>
                <a:gd name="T23" fmla="*/ 0 h 183"/>
                <a:gd name="T24" fmla="*/ 2147483647 w 142"/>
                <a:gd name="T25" fmla="*/ 2147483647 h 1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5085663" y="3028066"/>
              <a:ext cx="359197" cy="292713"/>
            </a:xfrm>
            <a:custGeom>
              <a:avLst/>
              <a:gdLst>
                <a:gd name="T0" fmla="*/ 2147483647 w 226"/>
                <a:gd name="T1" fmla="*/ 2147483647 h 183"/>
                <a:gd name="T2" fmla="*/ 2147483647 w 226"/>
                <a:gd name="T3" fmla="*/ 0 h 183"/>
                <a:gd name="T4" fmla="*/ 2147483647 w 226"/>
                <a:gd name="T5" fmla="*/ 0 h 183"/>
                <a:gd name="T6" fmla="*/ 2147483647 w 226"/>
                <a:gd name="T7" fmla="*/ 2147483647 h 183"/>
                <a:gd name="T8" fmla="*/ 2147483647 w 226"/>
                <a:gd name="T9" fmla="*/ 0 h 183"/>
                <a:gd name="T10" fmla="*/ 0 w 226"/>
                <a:gd name="T11" fmla="*/ 0 h 183"/>
                <a:gd name="T12" fmla="*/ 2147483647 w 226"/>
                <a:gd name="T13" fmla="*/ 2147483647 h 183"/>
                <a:gd name="T14" fmla="*/ 2147483647 w 226"/>
                <a:gd name="T15" fmla="*/ 2147483647 h 183"/>
                <a:gd name="T16" fmla="*/ 2147483647 w 226"/>
                <a:gd name="T17" fmla="*/ 2147483647 h 183"/>
                <a:gd name="T18" fmla="*/ 2147483647 w 226"/>
                <a:gd name="T19" fmla="*/ 2147483647 h 183"/>
                <a:gd name="T20" fmla="*/ 2147483647 w 226"/>
                <a:gd name="T21" fmla="*/ 2147483647 h 183"/>
                <a:gd name="T22" fmla="*/ 2147483647 w 226"/>
                <a:gd name="T23" fmla="*/ 0 h 183"/>
                <a:gd name="T24" fmla="*/ 2147483647 w 226"/>
                <a:gd name="T25" fmla="*/ 0 h 183"/>
                <a:gd name="T26" fmla="*/ 2147483647 w 226"/>
                <a:gd name="T27" fmla="*/ 2147483647 h 1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gray">
            <a:xfrm>
              <a:off x="5777308" y="3028114"/>
              <a:ext cx="25143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2147483647 h 86"/>
                <a:gd name="T2" fmla="*/ 2147483647 w 231"/>
                <a:gd name="T3" fmla="*/ 2147483647 h 86"/>
                <a:gd name="T4" fmla="*/ 2147483647 w 231"/>
                <a:gd name="T5" fmla="*/ 0 h 86"/>
                <a:gd name="T6" fmla="*/ 0 w 231"/>
                <a:gd name="T7" fmla="*/ 0 h 86"/>
                <a:gd name="T8" fmla="*/ 0 w 231"/>
                <a:gd name="T9" fmla="*/ 2147483647 h 86"/>
                <a:gd name="T10" fmla="*/ 2147483647 w 231"/>
                <a:gd name="T11" fmla="*/ 2147483647 h 86"/>
                <a:gd name="T12" fmla="*/ 2147483647 w 231"/>
                <a:gd name="T13" fmla="*/ 2147483647 h 86"/>
                <a:gd name="T14" fmla="*/ 2147483647 w 231"/>
                <a:gd name="T15" fmla="*/ 2147483647 h 86"/>
                <a:gd name="T16" fmla="*/ 2147483647 w 231"/>
                <a:gd name="T17" fmla="*/ 2147483647 h 86"/>
                <a:gd name="T18" fmla="*/ 2147483647 w 231"/>
                <a:gd name="T19" fmla="*/ 2147483647 h 86"/>
                <a:gd name="T20" fmla="*/ 2147483647 w 231"/>
                <a:gd name="T21" fmla="*/ 2147483647 h 86"/>
                <a:gd name="T22" fmla="*/ 2147483647 w 231"/>
                <a:gd name="T23" fmla="*/ 2147483647 h 86"/>
                <a:gd name="T24" fmla="*/ 2147483647 w 231"/>
                <a:gd name="T25" fmla="*/ 2147483647 h 86"/>
                <a:gd name="T26" fmla="*/ 2147483647 w 231"/>
                <a:gd name="T27" fmla="*/ 2147483647 h 86"/>
                <a:gd name="T28" fmla="*/ 2147483647 w 231"/>
                <a:gd name="T29" fmla="*/ 2147483647 h 86"/>
                <a:gd name="T30" fmla="*/ 2147483647 w 231"/>
                <a:gd name="T31" fmla="*/ 2147483647 h 86"/>
                <a:gd name="T32" fmla="*/ 2147483647 w 231"/>
                <a:gd name="T33" fmla="*/ 2147483647 h 86"/>
                <a:gd name="T34" fmla="*/ 2147483647 w 231"/>
                <a:gd name="T35" fmla="*/ 2147483647 h 86"/>
                <a:gd name="T36" fmla="*/ 2147483647 w 231"/>
                <a:gd name="T37" fmla="*/ 2147483647 h 86"/>
                <a:gd name="T38" fmla="*/ 2147483647 w 231"/>
                <a:gd name="T39" fmla="*/ 2147483647 h 86"/>
                <a:gd name="T40" fmla="*/ 2147483647 w 231"/>
                <a:gd name="T41" fmla="*/ 2147483647 h 86"/>
                <a:gd name="T42" fmla="*/ 2147483647 w 231"/>
                <a:gd name="T43" fmla="*/ 2147483647 h 86"/>
                <a:gd name="T44" fmla="*/ 2147483647 w 231"/>
                <a:gd name="T45" fmla="*/ 2147483647 h 86"/>
                <a:gd name="T46" fmla="*/ 2147483647 w 231"/>
                <a:gd name="T47" fmla="*/ 2147483647 h 86"/>
                <a:gd name="T48" fmla="*/ 2147483647 w 231"/>
                <a:gd name="T49" fmla="*/ 2147483647 h 86"/>
                <a:gd name="T50" fmla="*/ 2147483647 w 231"/>
                <a:gd name="T51" fmla="*/ 2147483647 h 86"/>
                <a:gd name="T52" fmla="*/ 2147483647 w 231"/>
                <a:gd name="T53" fmla="*/ 2147483647 h 86"/>
                <a:gd name="T54" fmla="*/ 2147483647 w 231"/>
                <a:gd name="T55" fmla="*/ 2147483647 h 86"/>
                <a:gd name="T56" fmla="*/ 2147483647 w 231"/>
                <a:gd name="T57" fmla="*/ 2147483647 h 86"/>
                <a:gd name="T58" fmla="*/ 2147483647 w 231"/>
                <a:gd name="T59" fmla="*/ 2147483647 h 86"/>
                <a:gd name="T60" fmla="*/ 2147483647 w 231"/>
                <a:gd name="T61" fmla="*/ 2147483647 h 86"/>
                <a:gd name="T62" fmla="*/ 2147483647 w 231"/>
                <a:gd name="T63" fmla="*/ 2147483647 h 86"/>
                <a:gd name="T64" fmla="*/ 2147483647 w 231"/>
                <a:gd name="T65" fmla="*/ 2147483647 h 86"/>
                <a:gd name="T66" fmla="*/ 2147483647 w 231"/>
                <a:gd name="T67" fmla="*/ 2147483647 h 86"/>
                <a:gd name="T68" fmla="*/ 2147483647 w 231"/>
                <a:gd name="T69" fmla="*/ 2147483647 h 86"/>
                <a:gd name="T70" fmla="*/ 2147483647 w 231"/>
                <a:gd name="T71" fmla="*/ 2147483647 h 86"/>
                <a:gd name="T72" fmla="*/ 2147483647 w 231"/>
                <a:gd name="T73" fmla="*/ 2147483647 h 86"/>
                <a:gd name="T74" fmla="*/ 2147483647 w 231"/>
                <a:gd name="T75" fmla="*/ 2147483647 h 86"/>
                <a:gd name="T76" fmla="*/ 2147483647 w 231"/>
                <a:gd name="T77" fmla="*/ 2147483647 h 86"/>
                <a:gd name="T78" fmla="*/ 2147483647 w 231"/>
                <a:gd name="T79" fmla="*/ 2147483647 h 86"/>
                <a:gd name="T80" fmla="*/ 2147483647 w 231"/>
                <a:gd name="T81" fmla="*/ 2147483647 h 86"/>
                <a:gd name="T82" fmla="*/ 2147483647 w 231"/>
                <a:gd name="T83" fmla="*/ 2147483647 h 86"/>
                <a:gd name="T84" fmla="*/ 2147483647 w 231"/>
                <a:gd name="T85" fmla="*/ 2147483647 h 86"/>
                <a:gd name="T86" fmla="*/ 2147483647 w 231"/>
                <a:gd name="T87" fmla="*/ 2147483647 h 86"/>
                <a:gd name="T88" fmla="*/ 2147483647 w 231"/>
                <a:gd name="T89" fmla="*/ 2147483647 h 86"/>
                <a:gd name="T90" fmla="*/ 2147483647 w 231"/>
                <a:gd name="T91" fmla="*/ 2147483647 h 86"/>
                <a:gd name="T92" fmla="*/ 2147483647 w 231"/>
                <a:gd name="T93" fmla="*/ 2147483647 h 86"/>
                <a:gd name="T94" fmla="*/ 2147483647 w 231"/>
                <a:gd name="T95" fmla="*/ 2147483647 h 86"/>
                <a:gd name="T96" fmla="*/ 2147483647 w 231"/>
                <a:gd name="T97" fmla="*/ 2147483647 h 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5832384" y="3078499"/>
              <a:ext cx="141285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5" name="Group 106"/>
          <p:cNvGrpSpPr>
            <a:grpSpLocks/>
          </p:cNvGrpSpPr>
          <p:nvPr userDrawn="1"/>
        </p:nvGrpSpPr>
        <p:grpSpPr bwMode="auto">
          <a:xfrm rot="-271608">
            <a:off x="9683109" y="5716588"/>
            <a:ext cx="1006737" cy="284162"/>
            <a:chOff x="4791075" y="2478088"/>
            <a:chExt cx="1519238" cy="428625"/>
          </a:xfrm>
        </p:grpSpPr>
        <p:sp>
          <p:nvSpPr>
            <p:cNvPr id="26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0 h 59"/>
                <a:gd name="T4" fmla="*/ 2147483647 w 50"/>
                <a:gd name="T5" fmla="*/ 0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0 w 50"/>
                <a:gd name="T11" fmla="*/ 2147483647 h 59"/>
                <a:gd name="T12" fmla="*/ 0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2147483647 h 59"/>
                <a:gd name="T18" fmla="*/ 2147483647 w 50"/>
                <a:gd name="T19" fmla="*/ 2147483647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2147483647 w 50"/>
                <a:gd name="T25" fmla="*/ 2147483647 h 59"/>
                <a:gd name="T26" fmla="*/ 2147483647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2147483647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gray">
            <a:xfrm>
              <a:off x="4858969" y="2544856"/>
              <a:ext cx="222853" cy="289742"/>
            </a:xfrm>
            <a:custGeom>
              <a:avLst/>
              <a:gdLst>
                <a:gd name="T0" fmla="*/ 0 w 140"/>
                <a:gd name="T1" fmla="*/ 2147483647 h 182"/>
                <a:gd name="T2" fmla="*/ 2147483647 w 140"/>
                <a:gd name="T3" fmla="*/ 2147483647 h 182"/>
                <a:gd name="T4" fmla="*/ 2147483647 w 140"/>
                <a:gd name="T5" fmla="*/ 2147483647 h 182"/>
                <a:gd name="T6" fmla="*/ 2147483647 w 140"/>
                <a:gd name="T7" fmla="*/ 2147483647 h 182"/>
                <a:gd name="T8" fmla="*/ 2147483647 w 140"/>
                <a:gd name="T9" fmla="*/ 2147483647 h 182"/>
                <a:gd name="T10" fmla="*/ 2147483647 w 140"/>
                <a:gd name="T11" fmla="*/ 2147483647 h 182"/>
                <a:gd name="T12" fmla="*/ 2147483647 w 140"/>
                <a:gd name="T13" fmla="*/ 0 h 182"/>
                <a:gd name="T14" fmla="*/ 0 w 140"/>
                <a:gd name="T15" fmla="*/ 0 h 182"/>
                <a:gd name="T16" fmla="*/ 0 w 140"/>
                <a:gd name="T17" fmla="*/ 2147483647 h 1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2147483647 w 139"/>
                <a:gd name="T1" fmla="*/ 2147483647 h 182"/>
                <a:gd name="T2" fmla="*/ 2147483647 w 139"/>
                <a:gd name="T3" fmla="*/ 2147483647 h 182"/>
                <a:gd name="T4" fmla="*/ 2147483647 w 139"/>
                <a:gd name="T5" fmla="*/ 0 h 182"/>
                <a:gd name="T6" fmla="*/ 0 w 139"/>
                <a:gd name="T7" fmla="*/ 0 h 182"/>
                <a:gd name="T8" fmla="*/ 0 w 139"/>
                <a:gd name="T9" fmla="*/ 2147483647 h 182"/>
                <a:gd name="T10" fmla="*/ 2147483647 w 139"/>
                <a:gd name="T11" fmla="*/ 2147483647 h 182"/>
                <a:gd name="T12" fmla="*/ 2147483647 w 139"/>
                <a:gd name="T13" fmla="*/ 2147483647 h 182"/>
                <a:gd name="T14" fmla="*/ 2147483647 w 139"/>
                <a:gd name="T15" fmla="*/ 2147483647 h 182"/>
                <a:gd name="T16" fmla="*/ 2147483647 w 139"/>
                <a:gd name="T17" fmla="*/ 2147483647 h 182"/>
                <a:gd name="T18" fmla="*/ 2147483647 w 139"/>
                <a:gd name="T19" fmla="*/ 2147483647 h 182"/>
                <a:gd name="T20" fmla="*/ 2147483647 w 139"/>
                <a:gd name="T21" fmla="*/ 0 h 182"/>
                <a:gd name="T22" fmla="*/ 2147483647 w 139"/>
                <a:gd name="T23" fmla="*/ 0 h 182"/>
                <a:gd name="T24" fmla="*/ 2147483647 w 139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gray">
            <a:xfrm>
              <a:off x="6034508" y="2543137"/>
              <a:ext cx="196495" cy="289741"/>
            </a:xfrm>
            <a:custGeom>
              <a:avLst/>
              <a:gdLst>
                <a:gd name="T0" fmla="*/ 0 w 124"/>
                <a:gd name="T1" fmla="*/ 2147483647 h 182"/>
                <a:gd name="T2" fmla="*/ 2147483647 w 124"/>
                <a:gd name="T3" fmla="*/ 2147483647 h 182"/>
                <a:gd name="T4" fmla="*/ 2147483647 w 124"/>
                <a:gd name="T5" fmla="*/ 2147483647 h 182"/>
                <a:gd name="T6" fmla="*/ 2147483647 w 124"/>
                <a:gd name="T7" fmla="*/ 2147483647 h 182"/>
                <a:gd name="T8" fmla="*/ 2147483647 w 124"/>
                <a:gd name="T9" fmla="*/ 2147483647 h 182"/>
                <a:gd name="T10" fmla="*/ 2147483647 w 124"/>
                <a:gd name="T11" fmla="*/ 2147483647 h 182"/>
                <a:gd name="T12" fmla="*/ 2147483647 w 124"/>
                <a:gd name="T13" fmla="*/ 2147483647 h 182"/>
                <a:gd name="T14" fmla="*/ 2147483647 w 124"/>
                <a:gd name="T15" fmla="*/ 2147483647 h 182"/>
                <a:gd name="T16" fmla="*/ 2147483647 w 124"/>
                <a:gd name="T17" fmla="*/ 2147483647 h 182"/>
                <a:gd name="T18" fmla="*/ 2147483647 w 124"/>
                <a:gd name="T19" fmla="*/ 2147483647 h 182"/>
                <a:gd name="T20" fmla="*/ 2147483647 w 124"/>
                <a:gd name="T21" fmla="*/ 0 h 182"/>
                <a:gd name="T22" fmla="*/ 0 w 124"/>
                <a:gd name="T23" fmla="*/ 0 h 182"/>
                <a:gd name="T24" fmla="*/ 0 w 124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gray">
            <a:xfrm>
              <a:off x="5717031" y="2546337"/>
              <a:ext cx="244420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2147483647 h 59"/>
                <a:gd name="T4" fmla="*/ 2147483647 w 50"/>
                <a:gd name="T5" fmla="*/ 2147483647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2147483647 w 50"/>
                <a:gd name="T11" fmla="*/ 2147483647 h 59"/>
                <a:gd name="T12" fmla="*/ 2147483647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0 h 59"/>
                <a:gd name="T18" fmla="*/ 2147483647 w 50"/>
                <a:gd name="T19" fmla="*/ 0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0 w 50"/>
                <a:gd name="T25" fmla="*/ 2147483647 h 59"/>
                <a:gd name="T26" fmla="*/ 0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0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2147483647 w 50"/>
                <a:gd name="T69" fmla="*/ 2147483647 h 59"/>
                <a:gd name="T70" fmla="*/ 2147483647 w 50"/>
                <a:gd name="T71" fmla="*/ 2147483647 h 59"/>
                <a:gd name="T72" fmla="*/ 2147483647 w 50"/>
                <a:gd name="T73" fmla="*/ 2147483647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2147483647 w 309"/>
                <a:gd name="T1" fmla="*/ 2147483647 h 87"/>
                <a:gd name="T2" fmla="*/ 0 w 309"/>
                <a:gd name="T3" fmla="*/ 0 h 87"/>
                <a:gd name="T4" fmla="*/ 2147483647 w 309"/>
                <a:gd name="T5" fmla="*/ 2147483647 h 87"/>
                <a:gd name="T6" fmla="*/ 2147483647 w 309"/>
                <a:gd name="T7" fmla="*/ 2147483647 h 87"/>
                <a:gd name="T8" fmla="*/ 2147483647 w 309"/>
                <a:gd name="T9" fmla="*/ 2147483647 h 87"/>
                <a:gd name="T10" fmla="*/ 2147483647 w 309"/>
                <a:gd name="T11" fmla="*/ 2147483647 h 87"/>
                <a:gd name="T12" fmla="*/ 2147483647 w 309"/>
                <a:gd name="T13" fmla="*/ 2147483647 h 87"/>
                <a:gd name="T14" fmla="*/ 2147483647 w 309"/>
                <a:gd name="T15" fmla="*/ 2147483647 h 87"/>
                <a:gd name="T16" fmla="*/ 2147483647 w 309"/>
                <a:gd name="T17" fmla="*/ 2147483647 h 87"/>
                <a:gd name="T18" fmla="*/ 2147483647 w 309"/>
                <a:gd name="T19" fmla="*/ 2147483647 h 87"/>
                <a:gd name="T20" fmla="*/ 2147483647 w 309"/>
                <a:gd name="T21" fmla="*/ 2147483647 h 87"/>
                <a:gd name="T22" fmla="*/ 2147483647 w 309"/>
                <a:gd name="T23" fmla="*/ 2147483647 h 87"/>
                <a:gd name="T24" fmla="*/ 2147483647 w 309"/>
                <a:gd name="T25" fmla="*/ 2147483647 h 87"/>
                <a:gd name="T26" fmla="*/ 2147483647 w 309"/>
                <a:gd name="T27" fmla="*/ 2147483647 h 87"/>
                <a:gd name="T28" fmla="*/ 2147483647 w 309"/>
                <a:gd name="T29" fmla="*/ 2147483647 h 87"/>
                <a:gd name="T30" fmla="*/ 2147483647 w 309"/>
                <a:gd name="T31" fmla="*/ 2147483647 h 87"/>
                <a:gd name="T32" fmla="*/ 2147483647 w 309"/>
                <a:gd name="T33" fmla="*/ 2147483647 h 87"/>
                <a:gd name="T34" fmla="*/ 2147483647 w 309"/>
                <a:gd name="T35" fmla="*/ 2147483647 h 87"/>
                <a:gd name="T36" fmla="*/ 2147483647 w 309"/>
                <a:gd name="T37" fmla="*/ 2147483647 h 87"/>
                <a:gd name="T38" fmla="*/ 2147483647 w 309"/>
                <a:gd name="T39" fmla="*/ 2147483647 h 87"/>
                <a:gd name="T40" fmla="*/ 2147483647 w 309"/>
                <a:gd name="T41" fmla="*/ 2147483647 h 87"/>
                <a:gd name="T42" fmla="*/ 2147483647 w 309"/>
                <a:gd name="T43" fmla="*/ 2147483647 h 87"/>
                <a:gd name="T44" fmla="*/ 2147483647 w 309"/>
                <a:gd name="T45" fmla="*/ 2147483647 h 87"/>
                <a:gd name="T46" fmla="*/ 2147483647 w 309"/>
                <a:gd name="T47" fmla="*/ 2147483647 h 87"/>
                <a:gd name="T48" fmla="*/ 2147483647 w 309"/>
                <a:gd name="T49" fmla="*/ 2147483647 h 87"/>
                <a:gd name="T50" fmla="*/ 2147483647 w 309"/>
                <a:gd name="T51" fmla="*/ 2147483647 h 87"/>
                <a:gd name="T52" fmla="*/ 2147483647 w 309"/>
                <a:gd name="T53" fmla="*/ 2147483647 h 87"/>
                <a:gd name="T54" fmla="*/ 2147483647 w 309"/>
                <a:gd name="T55" fmla="*/ 2147483647 h 87"/>
                <a:gd name="T56" fmla="*/ 2147483647 w 309"/>
                <a:gd name="T57" fmla="*/ 2147483647 h 87"/>
                <a:gd name="T58" fmla="*/ 2147483647 w 309"/>
                <a:gd name="T59" fmla="*/ 2147483647 h 87"/>
                <a:gd name="T60" fmla="*/ 2147483647 w 309"/>
                <a:gd name="T61" fmla="*/ 2147483647 h 87"/>
                <a:gd name="T62" fmla="*/ 2147483647 w 309"/>
                <a:gd name="T63" fmla="*/ 2147483647 h 87"/>
                <a:gd name="T64" fmla="*/ 2147483647 w 309"/>
                <a:gd name="T65" fmla="*/ 2147483647 h 87"/>
                <a:gd name="T66" fmla="*/ 2147483647 w 309"/>
                <a:gd name="T67" fmla="*/ 2147483647 h 87"/>
                <a:gd name="T68" fmla="*/ 2147483647 w 309"/>
                <a:gd name="T69" fmla="*/ 2147483647 h 87"/>
                <a:gd name="T70" fmla="*/ 2147483647 w 309"/>
                <a:gd name="T71" fmla="*/ 2147483647 h 87"/>
                <a:gd name="T72" fmla="*/ 2147483647 w 309"/>
                <a:gd name="T73" fmla="*/ 2147483647 h 87"/>
                <a:gd name="T74" fmla="*/ 2147483647 w 309"/>
                <a:gd name="T75" fmla="*/ 2147483647 h 87"/>
                <a:gd name="T76" fmla="*/ 2147483647 w 309"/>
                <a:gd name="T77" fmla="*/ 2147483647 h 87"/>
                <a:gd name="T78" fmla="*/ 2147483647 w 309"/>
                <a:gd name="T79" fmla="*/ 2147483647 h 87"/>
                <a:gd name="T80" fmla="*/ 2147483647 w 309"/>
                <a:gd name="T81" fmla="*/ 2147483647 h 87"/>
                <a:gd name="T82" fmla="*/ 2147483647 w 309"/>
                <a:gd name="T83" fmla="*/ 2147483647 h 87"/>
                <a:gd name="T84" fmla="*/ 2147483647 w 309"/>
                <a:gd name="T85" fmla="*/ 2147483647 h 87"/>
                <a:gd name="T86" fmla="*/ 2147483647 w 309"/>
                <a:gd name="T87" fmla="*/ 2147483647 h 87"/>
                <a:gd name="T88" fmla="*/ 2147483647 w 309"/>
                <a:gd name="T89" fmla="*/ 2147483647 h 87"/>
                <a:gd name="T90" fmla="*/ 2147483647 w 309"/>
                <a:gd name="T91" fmla="*/ 2147483647 h 87"/>
                <a:gd name="T92" fmla="*/ 2147483647 w 309"/>
                <a:gd name="T93" fmla="*/ 2147483647 h 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0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3" name="Group 114"/>
          <p:cNvGrpSpPr>
            <a:grpSpLocks/>
          </p:cNvGrpSpPr>
          <p:nvPr userDrawn="1"/>
        </p:nvGrpSpPr>
        <p:grpSpPr bwMode="auto">
          <a:xfrm rot="-271608">
            <a:off x="10475478" y="5349875"/>
            <a:ext cx="636753" cy="280988"/>
            <a:chOff x="6043613" y="1992313"/>
            <a:chExt cx="958850" cy="422275"/>
          </a:xfrm>
        </p:grpSpPr>
        <p:sp>
          <p:nvSpPr>
            <p:cNvPr id="34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2147483647 h 86"/>
                <a:gd name="T2" fmla="*/ 2147483647 w 195"/>
                <a:gd name="T3" fmla="*/ 2147483647 h 86"/>
                <a:gd name="T4" fmla="*/ 2147483647 w 195"/>
                <a:gd name="T5" fmla="*/ 0 h 86"/>
                <a:gd name="T6" fmla="*/ 0 w 195"/>
                <a:gd name="T7" fmla="*/ 0 h 86"/>
                <a:gd name="T8" fmla="*/ 0 w 195"/>
                <a:gd name="T9" fmla="*/ 2147483647 h 86"/>
                <a:gd name="T10" fmla="*/ 2147483647 w 195"/>
                <a:gd name="T11" fmla="*/ 2147483647 h 86"/>
                <a:gd name="T12" fmla="*/ 2147483647 w 195"/>
                <a:gd name="T13" fmla="*/ 2147483647 h 86"/>
                <a:gd name="T14" fmla="*/ 2147483647 w 195"/>
                <a:gd name="T15" fmla="*/ 2147483647 h 86"/>
                <a:gd name="T16" fmla="*/ 2147483647 w 195"/>
                <a:gd name="T17" fmla="*/ 2147483647 h 86"/>
                <a:gd name="T18" fmla="*/ 2147483647 w 195"/>
                <a:gd name="T19" fmla="*/ 2147483647 h 86"/>
                <a:gd name="T20" fmla="*/ 2147483647 w 195"/>
                <a:gd name="T21" fmla="*/ 2147483647 h 86"/>
                <a:gd name="T22" fmla="*/ 2147483647 w 195"/>
                <a:gd name="T23" fmla="*/ 2147483647 h 86"/>
                <a:gd name="T24" fmla="*/ 2147483647 w 195"/>
                <a:gd name="T25" fmla="*/ 2147483647 h 86"/>
                <a:gd name="T26" fmla="*/ 2147483647 w 195"/>
                <a:gd name="T27" fmla="*/ 2147483647 h 86"/>
                <a:gd name="T28" fmla="*/ 2147483647 w 195"/>
                <a:gd name="T29" fmla="*/ 2147483647 h 86"/>
                <a:gd name="T30" fmla="*/ 2147483647 w 195"/>
                <a:gd name="T31" fmla="*/ 2147483647 h 86"/>
                <a:gd name="T32" fmla="*/ 2147483647 w 195"/>
                <a:gd name="T33" fmla="*/ 2147483647 h 86"/>
                <a:gd name="T34" fmla="*/ 2147483647 w 195"/>
                <a:gd name="T35" fmla="*/ 2147483647 h 86"/>
                <a:gd name="T36" fmla="*/ 2147483647 w 195"/>
                <a:gd name="T37" fmla="*/ 2147483647 h 86"/>
                <a:gd name="T38" fmla="*/ 2147483647 w 195"/>
                <a:gd name="T39" fmla="*/ 2147483647 h 86"/>
                <a:gd name="T40" fmla="*/ 2147483647 w 195"/>
                <a:gd name="T41" fmla="*/ 2147483647 h 86"/>
                <a:gd name="T42" fmla="*/ 2147483647 w 195"/>
                <a:gd name="T43" fmla="*/ 2147483647 h 86"/>
                <a:gd name="T44" fmla="*/ 2147483647 w 195"/>
                <a:gd name="T45" fmla="*/ 2147483647 h 86"/>
                <a:gd name="T46" fmla="*/ 2147483647 w 195"/>
                <a:gd name="T47" fmla="*/ 2147483647 h 86"/>
                <a:gd name="T48" fmla="*/ 2147483647 w 195"/>
                <a:gd name="T49" fmla="*/ 2147483647 h 86"/>
                <a:gd name="T50" fmla="*/ 2147483647 w 195"/>
                <a:gd name="T51" fmla="*/ 2147483647 h 86"/>
                <a:gd name="T52" fmla="*/ 2147483647 w 195"/>
                <a:gd name="T53" fmla="*/ 2147483647 h 86"/>
                <a:gd name="T54" fmla="*/ 2147483647 w 195"/>
                <a:gd name="T55" fmla="*/ 2147483647 h 86"/>
                <a:gd name="T56" fmla="*/ 2147483647 w 195"/>
                <a:gd name="T57" fmla="*/ 2147483647 h 86"/>
                <a:gd name="T58" fmla="*/ 2147483647 w 195"/>
                <a:gd name="T59" fmla="*/ 2147483647 h 86"/>
                <a:gd name="T60" fmla="*/ 2147483647 w 195"/>
                <a:gd name="T61" fmla="*/ 2147483647 h 86"/>
                <a:gd name="T62" fmla="*/ 2147483647 w 195"/>
                <a:gd name="T63" fmla="*/ 2147483647 h 86"/>
                <a:gd name="T64" fmla="*/ 2147483647 w 195"/>
                <a:gd name="T65" fmla="*/ 2147483647 h 86"/>
                <a:gd name="T66" fmla="*/ 2147483647 w 195"/>
                <a:gd name="T67" fmla="*/ 2147483647 h 86"/>
                <a:gd name="T68" fmla="*/ 2147483647 w 195"/>
                <a:gd name="T69" fmla="*/ 2147483647 h 86"/>
                <a:gd name="T70" fmla="*/ 2147483647 w 195"/>
                <a:gd name="T71" fmla="*/ 2147483647 h 86"/>
                <a:gd name="T72" fmla="*/ 2147483647 w 195"/>
                <a:gd name="T73" fmla="*/ 2147483647 h 86"/>
                <a:gd name="T74" fmla="*/ 2147483647 w 195"/>
                <a:gd name="T75" fmla="*/ 2147483647 h 86"/>
                <a:gd name="T76" fmla="*/ 2147483647 w 195"/>
                <a:gd name="T77" fmla="*/ 2147483647 h 86"/>
                <a:gd name="T78" fmla="*/ 2147483647 w 195"/>
                <a:gd name="T79" fmla="*/ 2147483647 h 86"/>
                <a:gd name="T80" fmla="*/ 2147483647 w 195"/>
                <a:gd name="T81" fmla="*/ 2147483647 h 86"/>
                <a:gd name="T82" fmla="*/ 2147483647 w 195"/>
                <a:gd name="T83" fmla="*/ 2147483647 h 86"/>
                <a:gd name="T84" fmla="*/ 2147483647 w 195"/>
                <a:gd name="T85" fmla="*/ 2147483647 h 86"/>
                <a:gd name="T86" fmla="*/ 2147483647 w 195"/>
                <a:gd name="T87" fmla="*/ 2147483647 h 86"/>
                <a:gd name="T88" fmla="*/ 2147483647 w 195"/>
                <a:gd name="T89" fmla="*/ 2147483647 h 86"/>
                <a:gd name="T90" fmla="*/ 2147483647 w 195"/>
                <a:gd name="T91" fmla="*/ 2147483647 h 86"/>
                <a:gd name="T92" fmla="*/ 2147483647 w 195"/>
                <a:gd name="T93" fmla="*/ 2147483647 h 86"/>
                <a:gd name="T94" fmla="*/ 2147483647 w 195"/>
                <a:gd name="T95" fmla="*/ 2147483647 h 86"/>
                <a:gd name="T96" fmla="*/ 2147483647 w 195"/>
                <a:gd name="T97" fmla="*/ 2147483647 h 86"/>
                <a:gd name="T98" fmla="*/ 2147483647 w 195"/>
                <a:gd name="T99" fmla="*/ 2147483647 h 86"/>
                <a:gd name="T100" fmla="*/ 2147483647 w 195"/>
                <a:gd name="T101" fmla="*/ 2147483647 h 86"/>
                <a:gd name="T102" fmla="*/ 2147483647 w 195"/>
                <a:gd name="T103" fmla="*/ 2147483647 h 86"/>
                <a:gd name="T104" fmla="*/ 2147483647 w 195"/>
                <a:gd name="T105" fmla="*/ 2147483647 h 86"/>
                <a:gd name="T106" fmla="*/ 2147483647 w 195"/>
                <a:gd name="T107" fmla="*/ 2147483647 h 86"/>
                <a:gd name="T108" fmla="*/ 2147483647 w 195"/>
                <a:gd name="T109" fmla="*/ 2147483647 h 86"/>
                <a:gd name="T110" fmla="*/ 2147483647 w 195"/>
                <a:gd name="T111" fmla="*/ 2147483647 h 86"/>
                <a:gd name="T112" fmla="*/ 2147483647 w 195"/>
                <a:gd name="T113" fmla="*/ 2147483647 h 86"/>
                <a:gd name="T114" fmla="*/ 2147483647 w 195"/>
                <a:gd name="T115" fmla="*/ 2147483647 h 86"/>
                <a:gd name="T116" fmla="*/ 2147483647 w 195"/>
                <a:gd name="T117" fmla="*/ 2147483647 h 86"/>
                <a:gd name="T118" fmla="*/ 2147483647 w 195"/>
                <a:gd name="T119" fmla="*/ 2147483647 h 86"/>
                <a:gd name="T120" fmla="*/ 2147483647 w 195"/>
                <a:gd name="T121" fmla="*/ 2147483647 h 86"/>
                <a:gd name="T122" fmla="*/ 2147483647 w 195"/>
                <a:gd name="T123" fmla="*/ 2147483647 h 86"/>
                <a:gd name="T124" fmla="*/ 2147483647 w 195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gray">
            <a:xfrm>
              <a:off x="6126725" y="2052218"/>
              <a:ext cx="193684" cy="293444"/>
            </a:xfrm>
            <a:custGeom>
              <a:avLst/>
              <a:gdLst>
                <a:gd name="T0" fmla="*/ 2147483647 w 121"/>
                <a:gd name="T1" fmla="*/ 2147483647 h 186"/>
                <a:gd name="T2" fmla="*/ 2147483647 w 121"/>
                <a:gd name="T3" fmla="*/ 0 h 186"/>
                <a:gd name="T4" fmla="*/ 0 w 121"/>
                <a:gd name="T5" fmla="*/ 0 h 186"/>
                <a:gd name="T6" fmla="*/ 0 w 121"/>
                <a:gd name="T7" fmla="*/ 2147483647 h 186"/>
                <a:gd name="T8" fmla="*/ 2147483647 w 121"/>
                <a:gd name="T9" fmla="*/ 2147483647 h 186"/>
                <a:gd name="T10" fmla="*/ 2147483647 w 121"/>
                <a:gd name="T11" fmla="*/ 2147483647 h 186"/>
                <a:gd name="T12" fmla="*/ 2147483647 w 121"/>
                <a:gd name="T13" fmla="*/ 2147483647 h 186"/>
                <a:gd name="T14" fmla="*/ 2147483647 w 121"/>
                <a:gd name="T15" fmla="*/ 2147483647 h 186"/>
                <a:gd name="T16" fmla="*/ 2147483647 w 121"/>
                <a:gd name="T17" fmla="*/ 2147483647 h 186"/>
                <a:gd name="T18" fmla="*/ 2147483647 w 121"/>
                <a:gd name="T19" fmla="*/ 2147483647 h 186"/>
                <a:gd name="T20" fmla="*/ 2147483647 w 121"/>
                <a:gd name="T21" fmla="*/ 2147483647 h 186"/>
                <a:gd name="T22" fmla="*/ 2147483647 w 121"/>
                <a:gd name="T23" fmla="*/ 2147483647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gray">
            <a:xfrm>
              <a:off x="6371478" y="2052090"/>
              <a:ext cx="246289" cy="293446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2147483647 h 60"/>
                <a:gd name="T4" fmla="*/ 2147483647 w 50"/>
                <a:gd name="T5" fmla="*/ 2147483647 h 60"/>
                <a:gd name="T6" fmla="*/ 2147483647 w 50"/>
                <a:gd name="T7" fmla="*/ 2147483647 h 60"/>
                <a:gd name="T8" fmla="*/ 2147483647 w 50"/>
                <a:gd name="T9" fmla="*/ 0 h 60"/>
                <a:gd name="T10" fmla="*/ 2147483647 w 50"/>
                <a:gd name="T11" fmla="*/ 0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2147483647 w 50"/>
                <a:gd name="T19" fmla="*/ 2147483647 h 60"/>
                <a:gd name="T20" fmla="*/ 0 w 50"/>
                <a:gd name="T21" fmla="*/ 2147483647 h 60"/>
                <a:gd name="T22" fmla="*/ 0 w 50"/>
                <a:gd name="T23" fmla="*/ 2147483647 h 60"/>
                <a:gd name="T24" fmla="*/ 2147483647 w 50"/>
                <a:gd name="T25" fmla="*/ 2147483647 h 60"/>
                <a:gd name="T26" fmla="*/ 2147483647 w 50"/>
                <a:gd name="T27" fmla="*/ 2147483647 h 60"/>
                <a:gd name="T28" fmla="*/ 2147483647 w 50"/>
                <a:gd name="T29" fmla="*/ 2147483647 h 60"/>
                <a:gd name="T30" fmla="*/ 2147483647 w 50"/>
                <a:gd name="T31" fmla="*/ 2147483647 h 60"/>
                <a:gd name="T32" fmla="*/ 2147483647 w 50"/>
                <a:gd name="T33" fmla="*/ 2147483647 h 60"/>
                <a:gd name="T34" fmla="*/ 2147483647 w 50"/>
                <a:gd name="T35" fmla="*/ 2147483647 h 60"/>
                <a:gd name="T36" fmla="*/ 2147483647 w 50"/>
                <a:gd name="T37" fmla="*/ 2147483647 h 60"/>
                <a:gd name="T38" fmla="*/ 2147483647 w 50"/>
                <a:gd name="T39" fmla="*/ 2147483647 h 60"/>
                <a:gd name="T40" fmla="*/ 2147483647 w 50"/>
                <a:gd name="T41" fmla="*/ 2147483647 h 60"/>
                <a:gd name="T42" fmla="*/ 2147483647 w 50"/>
                <a:gd name="T43" fmla="*/ 2147483647 h 60"/>
                <a:gd name="T44" fmla="*/ 2147483647 w 50"/>
                <a:gd name="T45" fmla="*/ 2147483647 h 60"/>
                <a:gd name="T46" fmla="*/ 2147483647 w 50"/>
                <a:gd name="T47" fmla="*/ 2147483647 h 60"/>
                <a:gd name="T48" fmla="*/ 2147483647 w 50"/>
                <a:gd name="T49" fmla="*/ 2147483647 h 60"/>
                <a:gd name="T50" fmla="*/ 2147483647 w 50"/>
                <a:gd name="T51" fmla="*/ 2147483647 h 60"/>
                <a:gd name="T52" fmla="*/ 2147483647 w 50"/>
                <a:gd name="T53" fmla="*/ 2147483647 h 60"/>
                <a:gd name="T54" fmla="*/ 2147483647 w 50"/>
                <a:gd name="T55" fmla="*/ 2147483647 h 60"/>
                <a:gd name="T56" fmla="*/ 2147483647 w 50"/>
                <a:gd name="T57" fmla="*/ 2147483647 h 60"/>
                <a:gd name="T58" fmla="*/ 2147483647 w 50"/>
                <a:gd name="T59" fmla="*/ 2147483647 h 60"/>
                <a:gd name="T60" fmla="*/ 2147483647 w 50"/>
                <a:gd name="T61" fmla="*/ 2147483647 h 60"/>
                <a:gd name="T62" fmla="*/ 2147483647 w 50"/>
                <a:gd name="T63" fmla="*/ 2147483647 h 60"/>
                <a:gd name="T64" fmla="*/ 2147483647 w 50"/>
                <a:gd name="T65" fmla="*/ 2147483647 h 60"/>
                <a:gd name="T66" fmla="*/ 2147483647 w 50"/>
                <a:gd name="T67" fmla="*/ 2147483647 h 60"/>
                <a:gd name="T68" fmla="*/ 2147483647 w 50"/>
                <a:gd name="T69" fmla="*/ 2147483647 h 60"/>
                <a:gd name="T70" fmla="*/ 2147483647 w 50"/>
                <a:gd name="T71" fmla="*/ 2147483647 h 60"/>
                <a:gd name="T72" fmla="*/ 2147483647 w 50"/>
                <a:gd name="T73" fmla="*/ 2147483647 h 60"/>
                <a:gd name="T74" fmla="*/ 2147483647 w 50"/>
                <a:gd name="T75" fmla="*/ 2147483647 h 60"/>
                <a:gd name="T76" fmla="*/ 2147483647 w 50"/>
                <a:gd name="T77" fmla="*/ 2147483647 h 60"/>
                <a:gd name="T78" fmla="*/ 2147483647 w 50"/>
                <a:gd name="T79" fmla="*/ 2147483647 h 60"/>
                <a:gd name="T80" fmla="*/ 2147483647 w 50"/>
                <a:gd name="T81" fmla="*/ 2147483647 h 60"/>
                <a:gd name="T82" fmla="*/ 2147483647 w 50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gray">
            <a:xfrm>
              <a:off x="6675917" y="2054317"/>
              <a:ext cx="239115" cy="293444"/>
            </a:xfrm>
            <a:custGeom>
              <a:avLst/>
              <a:gdLst>
                <a:gd name="T0" fmla="*/ 2147483647 w 49"/>
                <a:gd name="T1" fmla="*/ 2147483647 h 60"/>
                <a:gd name="T2" fmla="*/ 2147483647 w 49"/>
                <a:gd name="T3" fmla="*/ 2147483647 h 60"/>
                <a:gd name="T4" fmla="*/ 2147483647 w 49"/>
                <a:gd name="T5" fmla="*/ 2147483647 h 60"/>
                <a:gd name="T6" fmla="*/ 2147483647 w 49"/>
                <a:gd name="T7" fmla="*/ 2147483647 h 60"/>
                <a:gd name="T8" fmla="*/ 2147483647 w 49"/>
                <a:gd name="T9" fmla="*/ 2147483647 h 60"/>
                <a:gd name="T10" fmla="*/ 2147483647 w 49"/>
                <a:gd name="T11" fmla="*/ 2147483647 h 60"/>
                <a:gd name="T12" fmla="*/ 2147483647 w 49"/>
                <a:gd name="T13" fmla="*/ 2147483647 h 60"/>
                <a:gd name="T14" fmla="*/ 2147483647 w 49"/>
                <a:gd name="T15" fmla="*/ 0 h 60"/>
                <a:gd name="T16" fmla="*/ 0 w 49"/>
                <a:gd name="T17" fmla="*/ 0 h 60"/>
                <a:gd name="T18" fmla="*/ 0 w 49"/>
                <a:gd name="T19" fmla="*/ 2147483647 h 60"/>
                <a:gd name="T20" fmla="*/ 2147483647 w 49"/>
                <a:gd name="T21" fmla="*/ 2147483647 h 60"/>
                <a:gd name="T22" fmla="*/ 2147483647 w 49"/>
                <a:gd name="T23" fmla="*/ 2147483647 h 60"/>
                <a:gd name="T24" fmla="*/ 2147483647 w 49"/>
                <a:gd name="T25" fmla="*/ 2147483647 h 60"/>
                <a:gd name="T26" fmla="*/ 2147483647 w 49"/>
                <a:gd name="T27" fmla="*/ 2147483647 h 60"/>
                <a:gd name="T28" fmla="*/ 2147483647 w 49"/>
                <a:gd name="T29" fmla="*/ 2147483647 h 60"/>
                <a:gd name="T30" fmla="*/ 2147483647 w 49"/>
                <a:gd name="T31" fmla="*/ 2147483647 h 60"/>
                <a:gd name="T32" fmla="*/ 2147483647 w 49"/>
                <a:gd name="T33" fmla="*/ 2147483647 h 60"/>
                <a:gd name="T34" fmla="*/ 2147483647 w 49"/>
                <a:gd name="T35" fmla="*/ 2147483647 h 60"/>
                <a:gd name="T36" fmla="*/ 2147483647 w 49"/>
                <a:gd name="T37" fmla="*/ 2147483647 h 60"/>
                <a:gd name="T38" fmla="*/ 2147483647 w 49"/>
                <a:gd name="T39" fmla="*/ 2147483647 h 60"/>
                <a:gd name="T40" fmla="*/ 2147483647 w 49"/>
                <a:gd name="T41" fmla="*/ 2147483647 h 60"/>
                <a:gd name="T42" fmla="*/ 2147483647 w 49"/>
                <a:gd name="T43" fmla="*/ 2147483647 h 60"/>
                <a:gd name="T44" fmla="*/ 2147483647 w 49"/>
                <a:gd name="T45" fmla="*/ 2147483647 h 60"/>
                <a:gd name="T46" fmla="*/ 2147483647 w 49"/>
                <a:gd name="T47" fmla="*/ 2147483647 h 60"/>
                <a:gd name="T48" fmla="*/ 2147483647 w 49"/>
                <a:gd name="T49" fmla="*/ 2147483647 h 60"/>
                <a:gd name="T50" fmla="*/ 2147483647 w 49"/>
                <a:gd name="T51" fmla="*/ 2147483647 h 60"/>
                <a:gd name="T52" fmla="*/ 2147483647 w 49"/>
                <a:gd name="T53" fmla="*/ 2147483647 h 60"/>
                <a:gd name="T54" fmla="*/ 2147483647 w 49"/>
                <a:gd name="T55" fmla="*/ 2147483647 h 60"/>
                <a:gd name="T56" fmla="*/ 2147483647 w 49"/>
                <a:gd name="T57" fmla="*/ 2147483647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gray">
            <a:xfrm>
              <a:off x="6728223" y="2103368"/>
              <a:ext cx="112383" cy="81115"/>
            </a:xfrm>
            <a:custGeom>
              <a:avLst/>
              <a:gdLst>
                <a:gd name="T0" fmla="*/ 2147483647 w 23"/>
                <a:gd name="T1" fmla="*/ 2147483647 h 16"/>
                <a:gd name="T2" fmla="*/ 2147483647 w 23"/>
                <a:gd name="T3" fmla="*/ 2147483647 h 16"/>
                <a:gd name="T4" fmla="*/ 2147483647 w 23"/>
                <a:gd name="T5" fmla="*/ 2147483647 h 16"/>
                <a:gd name="T6" fmla="*/ 2147483647 w 23"/>
                <a:gd name="T7" fmla="*/ 2147483647 h 16"/>
                <a:gd name="T8" fmla="*/ 2147483647 w 23"/>
                <a:gd name="T9" fmla="*/ 2147483647 h 16"/>
                <a:gd name="T10" fmla="*/ 2147483647 w 23"/>
                <a:gd name="T11" fmla="*/ 0 h 16"/>
                <a:gd name="T12" fmla="*/ 0 w 23"/>
                <a:gd name="T13" fmla="*/ 0 h 16"/>
                <a:gd name="T14" fmla="*/ 0 w 23"/>
                <a:gd name="T15" fmla="*/ 2147483647 h 16"/>
                <a:gd name="T16" fmla="*/ 2147483647 w 23"/>
                <a:gd name="T17" fmla="*/ 2147483647 h 16"/>
                <a:gd name="T18" fmla="*/ 2147483647 w 23"/>
                <a:gd name="T19" fmla="*/ 2147483647 h 16"/>
                <a:gd name="T20" fmla="*/ 2147483647 w 23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gray">
            <a:xfrm>
              <a:off x="6419497" y="2099624"/>
              <a:ext cx="145861" cy="193245"/>
            </a:xfrm>
            <a:custGeom>
              <a:avLst/>
              <a:gdLst>
                <a:gd name="T0" fmla="*/ 2147483647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0 h 39"/>
                <a:gd name="T6" fmla="*/ 2147483647 w 30"/>
                <a:gd name="T7" fmla="*/ 0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2147483647 h 39"/>
                <a:gd name="T14" fmla="*/ 0 w 30"/>
                <a:gd name="T15" fmla="*/ 2147483647 h 39"/>
                <a:gd name="T16" fmla="*/ 0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2147483647 w 30"/>
                <a:gd name="T33" fmla="*/ 2147483647 h 39"/>
                <a:gd name="T34" fmla="*/ 2147483647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0" name="Group 121"/>
          <p:cNvGrpSpPr>
            <a:grpSpLocks/>
          </p:cNvGrpSpPr>
          <p:nvPr userDrawn="1"/>
        </p:nvGrpSpPr>
        <p:grpSpPr bwMode="auto">
          <a:xfrm rot="-271608">
            <a:off x="7826832" y="5321325"/>
            <a:ext cx="2551777" cy="415925"/>
            <a:chOff x="2047875" y="1746250"/>
            <a:chExt cx="3851275" cy="628650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gray">
            <a:xfrm>
              <a:off x="2043767" y="1742347"/>
              <a:ext cx="421795" cy="604656"/>
            </a:xfrm>
            <a:custGeom>
              <a:avLst/>
              <a:gdLst>
                <a:gd name="T0" fmla="*/ 2147483647 w 86"/>
                <a:gd name="T1" fmla="*/ 0 h 123"/>
                <a:gd name="T2" fmla="*/ 2147483647 w 86"/>
                <a:gd name="T3" fmla="*/ 0 h 123"/>
                <a:gd name="T4" fmla="*/ 2147483647 w 86"/>
                <a:gd name="T5" fmla="*/ 2147483647 h 123"/>
                <a:gd name="T6" fmla="*/ 0 w 86"/>
                <a:gd name="T7" fmla="*/ 2147483647 h 123"/>
                <a:gd name="T8" fmla="*/ 2147483647 w 86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gray">
            <a:xfrm>
              <a:off x="2329076" y="1875125"/>
              <a:ext cx="776486" cy="494282"/>
            </a:xfrm>
            <a:custGeom>
              <a:avLst/>
              <a:gdLst>
                <a:gd name="T0" fmla="*/ 2147483647 w 158"/>
                <a:gd name="T1" fmla="*/ 2147483647 h 101"/>
                <a:gd name="T2" fmla="*/ 2147483647 w 158"/>
                <a:gd name="T3" fmla="*/ 2147483647 h 101"/>
                <a:gd name="T4" fmla="*/ 2147483647 w 158"/>
                <a:gd name="T5" fmla="*/ 2147483647 h 101"/>
                <a:gd name="T6" fmla="*/ 2147483647 w 158"/>
                <a:gd name="T7" fmla="*/ 2147483647 h 101"/>
                <a:gd name="T8" fmla="*/ 2147483647 w 158"/>
                <a:gd name="T9" fmla="*/ 2147483647 h 101"/>
                <a:gd name="T10" fmla="*/ 2147483647 w 158"/>
                <a:gd name="T11" fmla="*/ 2147483647 h 101"/>
                <a:gd name="T12" fmla="*/ 2147483647 w 158"/>
                <a:gd name="T13" fmla="*/ 2147483647 h 101"/>
                <a:gd name="T14" fmla="*/ 2147483647 w 158"/>
                <a:gd name="T15" fmla="*/ 2147483647 h 101"/>
                <a:gd name="T16" fmla="*/ 2147483647 w 158"/>
                <a:gd name="T17" fmla="*/ 2147483647 h 101"/>
                <a:gd name="T18" fmla="*/ 2147483647 w 158"/>
                <a:gd name="T19" fmla="*/ 2147483647 h 101"/>
                <a:gd name="T20" fmla="*/ 2147483647 w 158"/>
                <a:gd name="T21" fmla="*/ 2147483647 h 101"/>
                <a:gd name="T22" fmla="*/ 2147483647 w 158"/>
                <a:gd name="T23" fmla="*/ 2147483647 h 101"/>
                <a:gd name="T24" fmla="*/ 2147483647 w 158"/>
                <a:gd name="T25" fmla="*/ 2147483647 h 101"/>
                <a:gd name="T26" fmla="*/ 2147483647 w 158"/>
                <a:gd name="T27" fmla="*/ 2147483647 h 101"/>
                <a:gd name="T28" fmla="*/ 2147483647 w 158"/>
                <a:gd name="T29" fmla="*/ 2147483647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gray">
            <a:xfrm>
              <a:off x="3026095" y="1898447"/>
              <a:ext cx="762107" cy="451092"/>
            </a:xfrm>
            <a:custGeom>
              <a:avLst/>
              <a:gdLst>
                <a:gd name="T0" fmla="*/ 2147483647 w 155"/>
                <a:gd name="T1" fmla="*/ 2147483647 h 92"/>
                <a:gd name="T2" fmla="*/ 0 w 155"/>
                <a:gd name="T3" fmla="*/ 2147483647 h 92"/>
                <a:gd name="T4" fmla="*/ 2147483647 w 155"/>
                <a:gd name="T5" fmla="*/ 2147483647 h 92"/>
                <a:gd name="T6" fmla="*/ 2147483647 w 155"/>
                <a:gd name="T7" fmla="*/ 2147483647 h 92"/>
                <a:gd name="T8" fmla="*/ 2147483647 w 155"/>
                <a:gd name="T9" fmla="*/ 2147483647 h 92"/>
                <a:gd name="T10" fmla="*/ 2147483647 w 155"/>
                <a:gd name="T11" fmla="*/ 2147483647 h 92"/>
                <a:gd name="T12" fmla="*/ 2147483647 w 155"/>
                <a:gd name="T13" fmla="*/ 2147483647 h 92"/>
                <a:gd name="T14" fmla="*/ 2147483647 w 155"/>
                <a:gd name="T15" fmla="*/ 2147483647 h 92"/>
                <a:gd name="T16" fmla="*/ 2147483647 w 155"/>
                <a:gd name="T17" fmla="*/ 2147483647 h 92"/>
                <a:gd name="T18" fmla="*/ 2147483647 w 155"/>
                <a:gd name="T19" fmla="*/ 2147483647 h 92"/>
                <a:gd name="T20" fmla="*/ 2147483647 w 155"/>
                <a:gd name="T21" fmla="*/ 2147483647 h 92"/>
                <a:gd name="T22" fmla="*/ 2147483647 w 155"/>
                <a:gd name="T23" fmla="*/ 2147483647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gray">
            <a:xfrm>
              <a:off x="3685911" y="1912787"/>
              <a:ext cx="836400" cy="458290"/>
            </a:xfrm>
            <a:custGeom>
              <a:avLst/>
              <a:gdLst>
                <a:gd name="T0" fmla="*/ 2147483647 w 170"/>
                <a:gd name="T1" fmla="*/ 2147483647 h 93"/>
                <a:gd name="T2" fmla="*/ 2147483647 w 170"/>
                <a:gd name="T3" fmla="*/ 2147483647 h 93"/>
                <a:gd name="T4" fmla="*/ 2147483647 w 170"/>
                <a:gd name="T5" fmla="*/ 2147483647 h 93"/>
                <a:gd name="T6" fmla="*/ 2147483647 w 170"/>
                <a:gd name="T7" fmla="*/ 2147483647 h 93"/>
                <a:gd name="T8" fmla="*/ 2147483647 w 170"/>
                <a:gd name="T9" fmla="*/ 2147483647 h 93"/>
                <a:gd name="T10" fmla="*/ 2147483647 w 170"/>
                <a:gd name="T11" fmla="*/ 2147483647 h 93"/>
                <a:gd name="T12" fmla="*/ 2147483647 w 170"/>
                <a:gd name="T13" fmla="*/ 2147483647 h 93"/>
                <a:gd name="T14" fmla="*/ 2147483647 w 170"/>
                <a:gd name="T15" fmla="*/ 2147483647 h 93"/>
                <a:gd name="T16" fmla="*/ 2147483647 w 170"/>
                <a:gd name="T17" fmla="*/ 2147483647 h 93"/>
                <a:gd name="T18" fmla="*/ 2147483647 w 170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gray">
            <a:xfrm>
              <a:off x="5022573" y="1912645"/>
              <a:ext cx="831606" cy="458290"/>
            </a:xfrm>
            <a:custGeom>
              <a:avLst/>
              <a:gdLst>
                <a:gd name="T0" fmla="*/ 2147483647 w 169"/>
                <a:gd name="T1" fmla="*/ 2147483647 h 93"/>
                <a:gd name="T2" fmla="*/ 2147483647 w 169"/>
                <a:gd name="T3" fmla="*/ 2147483647 h 93"/>
                <a:gd name="T4" fmla="*/ 2147483647 w 169"/>
                <a:gd name="T5" fmla="*/ 2147483647 h 93"/>
                <a:gd name="T6" fmla="*/ 2147483647 w 169"/>
                <a:gd name="T7" fmla="*/ 2147483647 h 93"/>
                <a:gd name="T8" fmla="*/ 2147483647 w 169"/>
                <a:gd name="T9" fmla="*/ 2147483647 h 93"/>
                <a:gd name="T10" fmla="*/ 2147483647 w 169"/>
                <a:gd name="T11" fmla="*/ 2147483647 h 93"/>
                <a:gd name="T12" fmla="*/ 2147483647 w 169"/>
                <a:gd name="T13" fmla="*/ 2147483647 h 93"/>
                <a:gd name="T14" fmla="*/ 2147483647 w 169"/>
                <a:gd name="T15" fmla="*/ 2147483647 h 93"/>
                <a:gd name="T16" fmla="*/ 2147483647 w 169"/>
                <a:gd name="T17" fmla="*/ 2147483647 h 93"/>
                <a:gd name="T18" fmla="*/ 2147483647 w 169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gray">
            <a:xfrm>
              <a:off x="4490741" y="1941733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2147483647 w 433"/>
                <a:gd name="T3" fmla="*/ 0 h 257"/>
                <a:gd name="T4" fmla="*/ 2147483647 w 433"/>
                <a:gd name="T5" fmla="*/ 2147483647 h 257"/>
                <a:gd name="T6" fmla="*/ 2147483647 w 433"/>
                <a:gd name="T7" fmla="*/ 0 h 257"/>
                <a:gd name="T8" fmla="*/ 2147483647 w 433"/>
                <a:gd name="T9" fmla="*/ 0 h 257"/>
                <a:gd name="T10" fmla="*/ 2147483647 w 433"/>
                <a:gd name="T11" fmla="*/ 2147483647 h 257"/>
                <a:gd name="T12" fmla="*/ 2147483647 w 433"/>
                <a:gd name="T13" fmla="*/ 2147483647 h 257"/>
                <a:gd name="T14" fmla="*/ 0 w 433"/>
                <a:gd name="T15" fmla="*/ 0 h 2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pic>
          <p:nvPicPr>
            <p:cNvPr id="47" name="Picture 3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1882">
            <a:off x="7751658" y="-749096"/>
            <a:ext cx="1974850" cy="453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 descr="C:\Users\Kathy\Documents\Corporate PPT Template\Phase 2\TM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21300000">
            <a:off x="11056655" y="5924550"/>
            <a:ext cx="73044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 rot="21366623">
            <a:off x="5220001" y="4086627"/>
            <a:ext cx="5811624" cy="84992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70243" y="870347"/>
            <a:ext cx="9732896" cy="2790117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5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gray">
          <a:xfrm rot="21365145">
            <a:off x="-141313" y="2200275"/>
            <a:ext cx="4076175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47964">
            <a:off x="825715" y="2163765"/>
            <a:ext cx="311231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421882">
            <a:off x="760624" y="662013"/>
            <a:ext cx="10318262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7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16021882">
            <a:off x="7751658" y="-749096"/>
            <a:ext cx="1974850" cy="453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3"/>
          <p:cNvGrpSpPr>
            <a:grpSpLocks/>
          </p:cNvGrpSpPr>
          <p:nvPr userDrawn="1"/>
        </p:nvGrpSpPr>
        <p:grpSpPr bwMode="auto">
          <a:xfrm rot="-271608">
            <a:off x="10627918" y="5992813"/>
            <a:ext cx="522423" cy="279400"/>
            <a:chOff x="6196013" y="2970213"/>
            <a:chExt cx="787400" cy="422275"/>
          </a:xfrm>
        </p:grpSpPr>
        <p:sp>
          <p:nvSpPr>
            <p:cNvPr id="9" name="Freeform 24"/>
            <p:cNvSpPr>
              <a:spLocks noEditPoints="1"/>
            </p:cNvSpPr>
            <p:nvPr userDrawn="1"/>
          </p:nvSpPr>
          <p:spPr bwMode="gray">
            <a:xfrm>
              <a:off x="6555860" y="3027838"/>
              <a:ext cx="25129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gray">
            <a:xfrm>
              <a:off x="6863063" y="3265676"/>
              <a:ext cx="59832" cy="551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gray">
            <a:xfrm>
              <a:off x="6274874" y="3028370"/>
              <a:ext cx="220185" cy="292713"/>
            </a:xfrm>
            <a:custGeom>
              <a:avLst/>
              <a:gdLst>
                <a:gd name="T0" fmla="*/ 2147483647 w 45"/>
                <a:gd name="T1" fmla="*/ 2147483647 h 59"/>
                <a:gd name="T2" fmla="*/ 2147483647 w 45"/>
                <a:gd name="T3" fmla="*/ 0 h 59"/>
                <a:gd name="T4" fmla="*/ 0 w 45"/>
                <a:gd name="T5" fmla="*/ 0 h 59"/>
                <a:gd name="T6" fmla="*/ 0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2147483647 w 45"/>
                <a:gd name="T21" fmla="*/ 2147483647 h 59"/>
                <a:gd name="T22" fmla="*/ 2147483647 w 45"/>
                <a:gd name="T23" fmla="*/ 2147483647 h 59"/>
                <a:gd name="T24" fmla="*/ 2147483647 w 45"/>
                <a:gd name="T25" fmla="*/ 2147483647 h 59"/>
                <a:gd name="T26" fmla="*/ 2147483647 w 45"/>
                <a:gd name="T27" fmla="*/ 2147483647 h 59"/>
                <a:gd name="T28" fmla="*/ 2147483647 w 45"/>
                <a:gd name="T29" fmla="*/ 2147483647 h 59"/>
                <a:gd name="T30" fmla="*/ 2147483647 w 45"/>
                <a:gd name="T31" fmla="*/ 2147483647 h 59"/>
                <a:gd name="T32" fmla="*/ 2147483647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2147483647 h 59"/>
                <a:gd name="T42" fmla="*/ 2147483647 w 45"/>
                <a:gd name="T43" fmla="*/ 2147483647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2147483647 h 86"/>
                <a:gd name="T2" fmla="*/ 2147483647 w 160"/>
                <a:gd name="T3" fmla="*/ 2147483647 h 86"/>
                <a:gd name="T4" fmla="*/ 2147483647 w 160"/>
                <a:gd name="T5" fmla="*/ 0 h 86"/>
                <a:gd name="T6" fmla="*/ 0 w 160"/>
                <a:gd name="T7" fmla="*/ 0 h 86"/>
                <a:gd name="T8" fmla="*/ 0 w 160"/>
                <a:gd name="T9" fmla="*/ 2147483647 h 86"/>
                <a:gd name="T10" fmla="*/ 2147483647 w 160"/>
                <a:gd name="T11" fmla="*/ 2147483647 h 86"/>
                <a:gd name="T12" fmla="*/ 2147483647 w 160"/>
                <a:gd name="T13" fmla="*/ 2147483647 h 86"/>
                <a:gd name="T14" fmla="*/ 2147483647 w 160"/>
                <a:gd name="T15" fmla="*/ 2147483647 h 86"/>
                <a:gd name="T16" fmla="*/ 2147483647 w 160"/>
                <a:gd name="T17" fmla="*/ 2147483647 h 86"/>
                <a:gd name="T18" fmla="*/ 2147483647 w 160"/>
                <a:gd name="T19" fmla="*/ 2147483647 h 86"/>
                <a:gd name="T20" fmla="*/ 2147483647 w 160"/>
                <a:gd name="T21" fmla="*/ 2147483647 h 86"/>
                <a:gd name="T22" fmla="*/ 2147483647 w 160"/>
                <a:gd name="T23" fmla="*/ 2147483647 h 86"/>
                <a:gd name="T24" fmla="*/ 2147483647 w 160"/>
                <a:gd name="T25" fmla="*/ 2147483647 h 86"/>
                <a:gd name="T26" fmla="*/ 2147483647 w 160"/>
                <a:gd name="T27" fmla="*/ 2147483647 h 86"/>
                <a:gd name="T28" fmla="*/ 2147483647 w 160"/>
                <a:gd name="T29" fmla="*/ 2147483647 h 86"/>
                <a:gd name="T30" fmla="*/ 2147483647 w 160"/>
                <a:gd name="T31" fmla="*/ 2147483647 h 86"/>
                <a:gd name="T32" fmla="*/ 2147483647 w 160"/>
                <a:gd name="T33" fmla="*/ 2147483647 h 86"/>
                <a:gd name="T34" fmla="*/ 2147483647 w 160"/>
                <a:gd name="T35" fmla="*/ 2147483647 h 86"/>
                <a:gd name="T36" fmla="*/ 2147483647 w 160"/>
                <a:gd name="T37" fmla="*/ 2147483647 h 86"/>
                <a:gd name="T38" fmla="*/ 2147483647 w 160"/>
                <a:gd name="T39" fmla="*/ 2147483647 h 86"/>
                <a:gd name="T40" fmla="*/ 2147483647 w 160"/>
                <a:gd name="T41" fmla="*/ 2147483647 h 86"/>
                <a:gd name="T42" fmla="*/ 2147483647 w 160"/>
                <a:gd name="T43" fmla="*/ 2147483647 h 86"/>
                <a:gd name="T44" fmla="*/ 2147483647 w 160"/>
                <a:gd name="T45" fmla="*/ 2147483647 h 86"/>
                <a:gd name="T46" fmla="*/ 2147483647 w 160"/>
                <a:gd name="T47" fmla="*/ 2147483647 h 86"/>
                <a:gd name="T48" fmla="*/ 2147483647 w 160"/>
                <a:gd name="T49" fmla="*/ 2147483647 h 86"/>
                <a:gd name="T50" fmla="*/ 2147483647 w 160"/>
                <a:gd name="T51" fmla="*/ 2147483647 h 86"/>
                <a:gd name="T52" fmla="*/ 2147483647 w 160"/>
                <a:gd name="T53" fmla="*/ 2147483647 h 86"/>
                <a:gd name="T54" fmla="*/ 2147483647 w 160"/>
                <a:gd name="T55" fmla="*/ 2147483647 h 86"/>
                <a:gd name="T56" fmla="*/ 2147483647 w 160"/>
                <a:gd name="T57" fmla="*/ 2147483647 h 86"/>
                <a:gd name="T58" fmla="*/ 2147483647 w 160"/>
                <a:gd name="T59" fmla="*/ 2147483647 h 86"/>
                <a:gd name="T60" fmla="*/ 2147483647 w 160"/>
                <a:gd name="T61" fmla="*/ 2147483647 h 86"/>
                <a:gd name="T62" fmla="*/ 2147483647 w 160"/>
                <a:gd name="T63" fmla="*/ 2147483647 h 86"/>
                <a:gd name="T64" fmla="*/ 2147483647 w 160"/>
                <a:gd name="T65" fmla="*/ 2147483647 h 86"/>
                <a:gd name="T66" fmla="*/ 2147483647 w 160"/>
                <a:gd name="T67" fmla="*/ 2147483647 h 86"/>
                <a:gd name="T68" fmla="*/ 2147483647 w 160"/>
                <a:gd name="T69" fmla="*/ 2147483647 h 86"/>
                <a:gd name="T70" fmla="*/ 2147483647 w 160"/>
                <a:gd name="T71" fmla="*/ 2147483647 h 86"/>
                <a:gd name="T72" fmla="*/ 2147483647 w 160"/>
                <a:gd name="T73" fmla="*/ 2147483647 h 86"/>
                <a:gd name="T74" fmla="*/ 2147483647 w 160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28"/>
            <p:cNvSpPr>
              <a:spLocks/>
            </p:cNvSpPr>
            <p:nvPr userDrawn="1"/>
          </p:nvSpPr>
          <p:spPr bwMode="gray">
            <a:xfrm>
              <a:off x="6329910" y="3079039"/>
              <a:ext cx="117272" cy="191943"/>
            </a:xfrm>
            <a:custGeom>
              <a:avLst/>
              <a:gdLst>
                <a:gd name="T0" fmla="*/ 2147483647 w 24"/>
                <a:gd name="T1" fmla="*/ 2147483647 h 39"/>
                <a:gd name="T2" fmla="*/ 2147483647 w 24"/>
                <a:gd name="T3" fmla="*/ 0 h 39"/>
                <a:gd name="T4" fmla="*/ 0 w 24"/>
                <a:gd name="T5" fmla="*/ 0 h 39"/>
                <a:gd name="T6" fmla="*/ 0 w 24"/>
                <a:gd name="T7" fmla="*/ 2147483647 h 39"/>
                <a:gd name="T8" fmla="*/ 2147483647 w 24"/>
                <a:gd name="T9" fmla="*/ 2147483647 h 39"/>
                <a:gd name="T10" fmla="*/ 2147483647 w 24"/>
                <a:gd name="T11" fmla="*/ 2147483647 h 39"/>
                <a:gd name="T12" fmla="*/ 2147483647 w 24"/>
                <a:gd name="T13" fmla="*/ 2147483647 h 39"/>
                <a:gd name="T14" fmla="*/ 2147483647 w 24"/>
                <a:gd name="T15" fmla="*/ 2147483647 h 39"/>
                <a:gd name="T16" fmla="*/ 2147483647 w 24"/>
                <a:gd name="T17" fmla="*/ 2147483647 h 39"/>
                <a:gd name="T18" fmla="*/ 2147483647 w 24"/>
                <a:gd name="T19" fmla="*/ 2147483647 h 39"/>
                <a:gd name="T20" fmla="*/ 2147483647 w 24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9"/>
            <p:cNvSpPr>
              <a:spLocks/>
            </p:cNvSpPr>
            <p:nvPr userDrawn="1"/>
          </p:nvSpPr>
          <p:spPr bwMode="gray">
            <a:xfrm>
              <a:off x="6608328" y="3080520"/>
              <a:ext cx="143599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100"/>
          <p:cNvGrpSpPr>
            <a:grpSpLocks/>
          </p:cNvGrpSpPr>
          <p:nvPr userDrawn="1"/>
        </p:nvGrpSpPr>
        <p:grpSpPr bwMode="auto">
          <a:xfrm rot="-271608">
            <a:off x="9835549" y="6046788"/>
            <a:ext cx="752671" cy="279400"/>
            <a:chOff x="4997450" y="2970213"/>
            <a:chExt cx="1135063" cy="422275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gray">
            <a:xfrm>
              <a:off x="5493768" y="3028740"/>
              <a:ext cx="227491" cy="292713"/>
            </a:xfrm>
            <a:custGeom>
              <a:avLst/>
              <a:gdLst>
                <a:gd name="T0" fmla="*/ 2147483647 w 142"/>
                <a:gd name="T1" fmla="*/ 2147483647 h 183"/>
                <a:gd name="T2" fmla="*/ 2147483647 w 142"/>
                <a:gd name="T3" fmla="*/ 2147483647 h 183"/>
                <a:gd name="T4" fmla="*/ 2147483647 w 142"/>
                <a:gd name="T5" fmla="*/ 0 h 183"/>
                <a:gd name="T6" fmla="*/ 0 w 142"/>
                <a:gd name="T7" fmla="*/ 0 h 183"/>
                <a:gd name="T8" fmla="*/ 0 w 142"/>
                <a:gd name="T9" fmla="*/ 2147483647 h 183"/>
                <a:gd name="T10" fmla="*/ 2147483647 w 142"/>
                <a:gd name="T11" fmla="*/ 2147483647 h 183"/>
                <a:gd name="T12" fmla="*/ 2147483647 w 142"/>
                <a:gd name="T13" fmla="*/ 2147483647 h 183"/>
                <a:gd name="T14" fmla="*/ 2147483647 w 142"/>
                <a:gd name="T15" fmla="*/ 2147483647 h 183"/>
                <a:gd name="T16" fmla="*/ 2147483647 w 142"/>
                <a:gd name="T17" fmla="*/ 2147483647 h 183"/>
                <a:gd name="T18" fmla="*/ 2147483647 w 142"/>
                <a:gd name="T19" fmla="*/ 2147483647 h 183"/>
                <a:gd name="T20" fmla="*/ 2147483647 w 142"/>
                <a:gd name="T21" fmla="*/ 0 h 183"/>
                <a:gd name="T22" fmla="*/ 2147483647 w 142"/>
                <a:gd name="T23" fmla="*/ 0 h 183"/>
                <a:gd name="T24" fmla="*/ 2147483647 w 142"/>
                <a:gd name="T25" fmla="*/ 2147483647 h 1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5085663" y="3028066"/>
              <a:ext cx="359197" cy="292713"/>
            </a:xfrm>
            <a:custGeom>
              <a:avLst/>
              <a:gdLst>
                <a:gd name="T0" fmla="*/ 2147483647 w 226"/>
                <a:gd name="T1" fmla="*/ 2147483647 h 183"/>
                <a:gd name="T2" fmla="*/ 2147483647 w 226"/>
                <a:gd name="T3" fmla="*/ 0 h 183"/>
                <a:gd name="T4" fmla="*/ 2147483647 w 226"/>
                <a:gd name="T5" fmla="*/ 0 h 183"/>
                <a:gd name="T6" fmla="*/ 2147483647 w 226"/>
                <a:gd name="T7" fmla="*/ 2147483647 h 183"/>
                <a:gd name="T8" fmla="*/ 2147483647 w 226"/>
                <a:gd name="T9" fmla="*/ 0 h 183"/>
                <a:gd name="T10" fmla="*/ 0 w 226"/>
                <a:gd name="T11" fmla="*/ 0 h 183"/>
                <a:gd name="T12" fmla="*/ 2147483647 w 226"/>
                <a:gd name="T13" fmla="*/ 2147483647 h 183"/>
                <a:gd name="T14" fmla="*/ 2147483647 w 226"/>
                <a:gd name="T15" fmla="*/ 2147483647 h 183"/>
                <a:gd name="T16" fmla="*/ 2147483647 w 226"/>
                <a:gd name="T17" fmla="*/ 2147483647 h 183"/>
                <a:gd name="T18" fmla="*/ 2147483647 w 226"/>
                <a:gd name="T19" fmla="*/ 2147483647 h 183"/>
                <a:gd name="T20" fmla="*/ 2147483647 w 226"/>
                <a:gd name="T21" fmla="*/ 2147483647 h 183"/>
                <a:gd name="T22" fmla="*/ 2147483647 w 226"/>
                <a:gd name="T23" fmla="*/ 0 h 183"/>
                <a:gd name="T24" fmla="*/ 2147483647 w 226"/>
                <a:gd name="T25" fmla="*/ 0 h 183"/>
                <a:gd name="T26" fmla="*/ 2147483647 w 226"/>
                <a:gd name="T27" fmla="*/ 2147483647 h 1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21"/>
            <p:cNvSpPr>
              <a:spLocks noEditPoints="1"/>
            </p:cNvSpPr>
            <p:nvPr userDrawn="1"/>
          </p:nvSpPr>
          <p:spPr bwMode="gray">
            <a:xfrm>
              <a:off x="5777308" y="3028114"/>
              <a:ext cx="25143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2147483647 h 86"/>
                <a:gd name="T2" fmla="*/ 2147483647 w 231"/>
                <a:gd name="T3" fmla="*/ 2147483647 h 86"/>
                <a:gd name="T4" fmla="*/ 2147483647 w 231"/>
                <a:gd name="T5" fmla="*/ 0 h 86"/>
                <a:gd name="T6" fmla="*/ 0 w 231"/>
                <a:gd name="T7" fmla="*/ 0 h 86"/>
                <a:gd name="T8" fmla="*/ 0 w 231"/>
                <a:gd name="T9" fmla="*/ 2147483647 h 86"/>
                <a:gd name="T10" fmla="*/ 2147483647 w 231"/>
                <a:gd name="T11" fmla="*/ 2147483647 h 86"/>
                <a:gd name="T12" fmla="*/ 2147483647 w 231"/>
                <a:gd name="T13" fmla="*/ 2147483647 h 86"/>
                <a:gd name="T14" fmla="*/ 2147483647 w 231"/>
                <a:gd name="T15" fmla="*/ 2147483647 h 86"/>
                <a:gd name="T16" fmla="*/ 2147483647 w 231"/>
                <a:gd name="T17" fmla="*/ 2147483647 h 86"/>
                <a:gd name="T18" fmla="*/ 2147483647 w 231"/>
                <a:gd name="T19" fmla="*/ 2147483647 h 86"/>
                <a:gd name="T20" fmla="*/ 2147483647 w 231"/>
                <a:gd name="T21" fmla="*/ 2147483647 h 86"/>
                <a:gd name="T22" fmla="*/ 2147483647 w 231"/>
                <a:gd name="T23" fmla="*/ 2147483647 h 86"/>
                <a:gd name="T24" fmla="*/ 2147483647 w 231"/>
                <a:gd name="T25" fmla="*/ 2147483647 h 86"/>
                <a:gd name="T26" fmla="*/ 2147483647 w 231"/>
                <a:gd name="T27" fmla="*/ 2147483647 h 86"/>
                <a:gd name="T28" fmla="*/ 2147483647 w 231"/>
                <a:gd name="T29" fmla="*/ 2147483647 h 86"/>
                <a:gd name="T30" fmla="*/ 2147483647 w 231"/>
                <a:gd name="T31" fmla="*/ 2147483647 h 86"/>
                <a:gd name="T32" fmla="*/ 2147483647 w 231"/>
                <a:gd name="T33" fmla="*/ 2147483647 h 86"/>
                <a:gd name="T34" fmla="*/ 2147483647 w 231"/>
                <a:gd name="T35" fmla="*/ 2147483647 h 86"/>
                <a:gd name="T36" fmla="*/ 2147483647 w 231"/>
                <a:gd name="T37" fmla="*/ 2147483647 h 86"/>
                <a:gd name="T38" fmla="*/ 2147483647 w 231"/>
                <a:gd name="T39" fmla="*/ 2147483647 h 86"/>
                <a:gd name="T40" fmla="*/ 2147483647 w 231"/>
                <a:gd name="T41" fmla="*/ 2147483647 h 86"/>
                <a:gd name="T42" fmla="*/ 2147483647 w 231"/>
                <a:gd name="T43" fmla="*/ 2147483647 h 86"/>
                <a:gd name="T44" fmla="*/ 2147483647 w 231"/>
                <a:gd name="T45" fmla="*/ 2147483647 h 86"/>
                <a:gd name="T46" fmla="*/ 2147483647 w 231"/>
                <a:gd name="T47" fmla="*/ 2147483647 h 86"/>
                <a:gd name="T48" fmla="*/ 2147483647 w 231"/>
                <a:gd name="T49" fmla="*/ 2147483647 h 86"/>
                <a:gd name="T50" fmla="*/ 2147483647 w 231"/>
                <a:gd name="T51" fmla="*/ 2147483647 h 86"/>
                <a:gd name="T52" fmla="*/ 2147483647 w 231"/>
                <a:gd name="T53" fmla="*/ 2147483647 h 86"/>
                <a:gd name="T54" fmla="*/ 2147483647 w 231"/>
                <a:gd name="T55" fmla="*/ 2147483647 h 86"/>
                <a:gd name="T56" fmla="*/ 2147483647 w 231"/>
                <a:gd name="T57" fmla="*/ 2147483647 h 86"/>
                <a:gd name="T58" fmla="*/ 2147483647 w 231"/>
                <a:gd name="T59" fmla="*/ 2147483647 h 86"/>
                <a:gd name="T60" fmla="*/ 2147483647 w 231"/>
                <a:gd name="T61" fmla="*/ 2147483647 h 86"/>
                <a:gd name="T62" fmla="*/ 2147483647 w 231"/>
                <a:gd name="T63" fmla="*/ 2147483647 h 86"/>
                <a:gd name="T64" fmla="*/ 2147483647 w 231"/>
                <a:gd name="T65" fmla="*/ 2147483647 h 86"/>
                <a:gd name="T66" fmla="*/ 2147483647 w 231"/>
                <a:gd name="T67" fmla="*/ 2147483647 h 86"/>
                <a:gd name="T68" fmla="*/ 2147483647 w 231"/>
                <a:gd name="T69" fmla="*/ 2147483647 h 86"/>
                <a:gd name="T70" fmla="*/ 2147483647 w 231"/>
                <a:gd name="T71" fmla="*/ 2147483647 h 86"/>
                <a:gd name="T72" fmla="*/ 2147483647 w 231"/>
                <a:gd name="T73" fmla="*/ 2147483647 h 86"/>
                <a:gd name="T74" fmla="*/ 2147483647 w 231"/>
                <a:gd name="T75" fmla="*/ 2147483647 h 86"/>
                <a:gd name="T76" fmla="*/ 2147483647 w 231"/>
                <a:gd name="T77" fmla="*/ 2147483647 h 86"/>
                <a:gd name="T78" fmla="*/ 2147483647 w 231"/>
                <a:gd name="T79" fmla="*/ 2147483647 h 86"/>
                <a:gd name="T80" fmla="*/ 2147483647 w 231"/>
                <a:gd name="T81" fmla="*/ 2147483647 h 86"/>
                <a:gd name="T82" fmla="*/ 2147483647 w 231"/>
                <a:gd name="T83" fmla="*/ 2147483647 h 86"/>
                <a:gd name="T84" fmla="*/ 2147483647 w 231"/>
                <a:gd name="T85" fmla="*/ 2147483647 h 86"/>
                <a:gd name="T86" fmla="*/ 2147483647 w 231"/>
                <a:gd name="T87" fmla="*/ 2147483647 h 86"/>
                <a:gd name="T88" fmla="*/ 2147483647 w 231"/>
                <a:gd name="T89" fmla="*/ 2147483647 h 86"/>
                <a:gd name="T90" fmla="*/ 2147483647 w 231"/>
                <a:gd name="T91" fmla="*/ 2147483647 h 86"/>
                <a:gd name="T92" fmla="*/ 2147483647 w 231"/>
                <a:gd name="T93" fmla="*/ 2147483647 h 86"/>
                <a:gd name="T94" fmla="*/ 2147483647 w 231"/>
                <a:gd name="T95" fmla="*/ 2147483647 h 86"/>
                <a:gd name="T96" fmla="*/ 2147483647 w 231"/>
                <a:gd name="T97" fmla="*/ 2147483647 h 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gray">
            <a:xfrm>
              <a:off x="5832384" y="3078499"/>
              <a:ext cx="141285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 userDrawn="1"/>
        </p:nvGrpSpPr>
        <p:grpSpPr bwMode="auto">
          <a:xfrm rot="-271608">
            <a:off x="9683109" y="5716588"/>
            <a:ext cx="1006737" cy="284162"/>
            <a:chOff x="4791075" y="2478088"/>
            <a:chExt cx="1519238" cy="428625"/>
          </a:xfrm>
        </p:grpSpPr>
        <p:sp>
          <p:nvSpPr>
            <p:cNvPr id="22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0 h 59"/>
                <a:gd name="T4" fmla="*/ 2147483647 w 50"/>
                <a:gd name="T5" fmla="*/ 0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0 w 50"/>
                <a:gd name="T11" fmla="*/ 2147483647 h 59"/>
                <a:gd name="T12" fmla="*/ 0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2147483647 h 59"/>
                <a:gd name="T18" fmla="*/ 2147483647 w 50"/>
                <a:gd name="T19" fmla="*/ 2147483647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2147483647 w 50"/>
                <a:gd name="T25" fmla="*/ 2147483647 h 59"/>
                <a:gd name="T26" fmla="*/ 2147483647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2147483647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gray">
            <a:xfrm>
              <a:off x="4858969" y="2544856"/>
              <a:ext cx="222853" cy="289742"/>
            </a:xfrm>
            <a:custGeom>
              <a:avLst/>
              <a:gdLst>
                <a:gd name="T0" fmla="*/ 0 w 140"/>
                <a:gd name="T1" fmla="*/ 2147483647 h 182"/>
                <a:gd name="T2" fmla="*/ 2147483647 w 140"/>
                <a:gd name="T3" fmla="*/ 2147483647 h 182"/>
                <a:gd name="T4" fmla="*/ 2147483647 w 140"/>
                <a:gd name="T5" fmla="*/ 2147483647 h 182"/>
                <a:gd name="T6" fmla="*/ 2147483647 w 140"/>
                <a:gd name="T7" fmla="*/ 2147483647 h 182"/>
                <a:gd name="T8" fmla="*/ 2147483647 w 140"/>
                <a:gd name="T9" fmla="*/ 2147483647 h 182"/>
                <a:gd name="T10" fmla="*/ 2147483647 w 140"/>
                <a:gd name="T11" fmla="*/ 2147483647 h 182"/>
                <a:gd name="T12" fmla="*/ 2147483647 w 140"/>
                <a:gd name="T13" fmla="*/ 0 h 182"/>
                <a:gd name="T14" fmla="*/ 0 w 140"/>
                <a:gd name="T15" fmla="*/ 0 h 182"/>
                <a:gd name="T16" fmla="*/ 0 w 140"/>
                <a:gd name="T17" fmla="*/ 2147483647 h 1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2147483647 w 139"/>
                <a:gd name="T1" fmla="*/ 2147483647 h 182"/>
                <a:gd name="T2" fmla="*/ 2147483647 w 139"/>
                <a:gd name="T3" fmla="*/ 2147483647 h 182"/>
                <a:gd name="T4" fmla="*/ 2147483647 w 139"/>
                <a:gd name="T5" fmla="*/ 0 h 182"/>
                <a:gd name="T6" fmla="*/ 0 w 139"/>
                <a:gd name="T7" fmla="*/ 0 h 182"/>
                <a:gd name="T8" fmla="*/ 0 w 139"/>
                <a:gd name="T9" fmla="*/ 2147483647 h 182"/>
                <a:gd name="T10" fmla="*/ 2147483647 w 139"/>
                <a:gd name="T11" fmla="*/ 2147483647 h 182"/>
                <a:gd name="T12" fmla="*/ 2147483647 w 139"/>
                <a:gd name="T13" fmla="*/ 2147483647 h 182"/>
                <a:gd name="T14" fmla="*/ 2147483647 w 139"/>
                <a:gd name="T15" fmla="*/ 2147483647 h 182"/>
                <a:gd name="T16" fmla="*/ 2147483647 w 139"/>
                <a:gd name="T17" fmla="*/ 2147483647 h 182"/>
                <a:gd name="T18" fmla="*/ 2147483647 w 139"/>
                <a:gd name="T19" fmla="*/ 2147483647 h 182"/>
                <a:gd name="T20" fmla="*/ 2147483647 w 139"/>
                <a:gd name="T21" fmla="*/ 0 h 182"/>
                <a:gd name="T22" fmla="*/ 2147483647 w 139"/>
                <a:gd name="T23" fmla="*/ 0 h 182"/>
                <a:gd name="T24" fmla="*/ 2147483647 w 139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gray">
            <a:xfrm>
              <a:off x="6034508" y="2543137"/>
              <a:ext cx="196495" cy="289741"/>
            </a:xfrm>
            <a:custGeom>
              <a:avLst/>
              <a:gdLst>
                <a:gd name="T0" fmla="*/ 0 w 124"/>
                <a:gd name="T1" fmla="*/ 2147483647 h 182"/>
                <a:gd name="T2" fmla="*/ 2147483647 w 124"/>
                <a:gd name="T3" fmla="*/ 2147483647 h 182"/>
                <a:gd name="T4" fmla="*/ 2147483647 w 124"/>
                <a:gd name="T5" fmla="*/ 2147483647 h 182"/>
                <a:gd name="T6" fmla="*/ 2147483647 w 124"/>
                <a:gd name="T7" fmla="*/ 2147483647 h 182"/>
                <a:gd name="T8" fmla="*/ 2147483647 w 124"/>
                <a:gd name="T9" fmla="*/ 2147483647 h 182"/>
                <a:gd name="T10" fmla="*/ 2147483647 w 124"/>
                <a:gd name="T11" fmla="*/ 2147483647 h 182"/>
                <a:gd name="T12" fmla="*/ 2147483647 w 124"/>
                <a:gd name="T13" fmla="*/ 2147483647 h 182"/>
                <a:gd name="T14" fmla="*/ 2147483647 w 124"/>
                <a:gd name="T15" fmla="*/ 2147483647 h 182"/>
                <a:gd name="T16" fmla="*/ 2147483647 w 124"/>
                <a:gd name="T17" fmla="*/ 2147483647 h 182"/>
                <a:gd name="T18" fmla="*/ 2147483647 w 124"/>
                <a:gd name="T19" fmla="*/ 2147483647 h 182"/>
                <a:gd name="T20" fmla="*/ 2147483647 w 124"/>
                <a:gd name="T21" fmla="*/ 0 h 182"/>
                <a:gd name="T22" fmla="*/ 0 w 124"/>
                <a:gd name="T23" fmla="*/ 0 h 182"/>
                <a:gd name="T24" fmla="*/ 0 w 124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gray">
            <a:xfrm>
              <a:off x="5717031" y="2546337"/>
              <a:ext cx="244420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2147483647 h 59"/>
                <a:gd name="T4" fmla="*/ 2147483647 w 50"/>
                <a:gd name="T5" fmla="*/ 2147483647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2147483647 w 50"/>
                <a:gd name="T11" fmla="*/ 2147483647 h 59"/>
                <a:gd name="T12" fmla="*/ 2147483647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0 h 59"/>
                <a:gd name="T18" fmla="*/ 2147483647 w 50"/>
                <a:gd name="T19" fmla="*/ 0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0 w 50"/>
                <a:gd name="T25" fmla="*/ 2147483647 h 59"/>
                <a:gd name="T26" fmla="*/ 0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0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2147483647 w 50"/>
                <a:gd name="T69" fmla="*/ 2147483647 h 59"/>
                <a:gd name="T70" fmla="*/ 2147483647 w 50"/>
                <a:gd name="T71" fmla="*/ 2147483647 h 59"/>
                <a:gd name="T72" fmla="*/ 2147483647 w 50"/>
                <a:gd name="T73" fmla="*/ 2147483647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2147483647 w 309"/>
                <a:gd name="T1" fmla="*/ 2147483647 h 87"/>
                <a:gd name="T2" fmla="*/ 0 w 309"/>
                <a:gd name="T3" fmla="*/ 0 h 87"/>
                <a:gd name="T4" fmla="*/ 2147483647 w 309"/>
                <a:gd name="T5" fmla="*/ 2147483647 h 87"/>
                <a:gd name="T6" fmla="*/ 2147483647 w 309"/>
                <a:gd name="T7" fmla="*/ 2147483647 h 87"/>
                <a:gd name="T8" fmla="*/ 2147483647 w 309"/>
                <a:gd name="T9" fmla="*/ 2147483647 h 87"/>
                <a:gd name="T10" fmla="*/ 2147483647 w 309"/>
                <a:gd name="T11" fmla="*/ 2147483647 h 87"/>
                <a:gd name="T12" fmla="*/ 2147483647 w 309"/>
                <a:gd name="T13" fmla="*/ 2147483647 h 87"/>
                <a:gd name="T14" fmla="*/ 2147483647 w 309"/>
                <a:gd name="T15" fmla="*/ 2147483647 h 87"/>
                <a:gd name="T16" fmla="*/ 2147483647 w 309"/>
                <a:gd name="T17" fmla="*/ 2147483647 h 87"/>
                <a:gd name="T18" fmla="*/ 2147483647 w 309"/>
                <a:gd name="T19" fmla="*/ 2147483647 h 87"/>
                <a:gd name="T20" fmla="*/ 2147483647 w 309"/>
                <a:gd name="T21" fmla="*/ 2147483647 h 87"/>
                <a:gd name="T22" fmla="*/ 2147483647 w 309"/>
                <a:gd name="T23" fmla="*/ 2147483647 h 87"/>
                <a:gd name="T24" fmla="*/ 2147483647 w 309"/>
                <a:gd name="T25" fmla="*/ 2147483647 h 87"/>
                <a:gd name="T26" fmla="*/ 2147483647 w 309"/>
                <a:gd name="T27" fmla="*/ 2147483647 h 87"/>
                <a:gd name="T28" fmla="*/ 2147483647 w 309"/>
                <a:gd name="T29" fmla="*/ 2147483647 h 87"/>
                <a:gd name="T30" fmla="*/ 2147483647 w 309"/>
                <a:gd name="T31" fmla="*/ 2147483647 h 87"/>
                <a:gd name="T32" fmla="*/ 2147483647 w 309"/>
                <a:gd name="T33" fmla="*/ 2147483647 h 87"/>
                <a:gd name="T34" fmla="*/ 2147483647 w 309"/>
                <a:gd name="T35" fmla="*/ 2147483647 h 87"/>
                <a:gd name="T36" fmla="*/ 2147483647 w 309"/>
                <a:gd name="T37" fmla="*/ 2147483647 h 87"/>
                <a:gd name="T38" fmla="*/ 2147483647 w 309"/>
                <a:gd name="T39" fmla="*/ 2147483647 h 87"/>
                <a:gd name="T40" fmla="*/ 2147483647 w 309"/>
                <a:gd name="T41" fmla="*/ 2147483647 h 87"/>
                <a:gd name="T42" fmla="*/ 2147483647 w 309"/>
                <a:gd name="T43" fmla="*/ 2147483647 h 87"/>
                <a:gd name="T44" fmla="*/ 2147483647 w 309"/>
                <a:gd name="T45" fmla="*/ 2147483647 h 87"/>
                <a:gd name="T46" fmla="*/ 2147483647 w 309"/>
                <a:gd name="T47" fmla="*/ 2147483647 h 87"/>
                <a:gd name="T48" fmla="*/ 2147483647 w 309"/>
                <a:gd name="T49" fmla="*/ 2147483647 h 87"/>
                <a:gd name="T50" fmla="*/ 2147483647 w 309"/>
                <a:gd name="T51" fmla="*/ 2147483647 h 87"/>
                <a:gd name="T52" fmla="*/ 2147483647 w 309"/>
                <a:gd name="T53" fmla="*/ 2147483647 h 87"/>
                <a:gd name="T54" fmla="*/ 2147483647 w 309"/>
                <a:gd name="T55" fmla="*/ 2147483647 h 87"/>
                <a:gd name="T56" fmla="*/ 2147483647 w 309"/>
                <a:gd name="T57" fmla="*/ 2147483647 h 87"/>
                <a:gd name="T58" fmla="*/ 2147483647 w 309"/>
                <a:gd name="T59" fmla="*/ 2147483647 h 87"/>
                <a:gd name="T60" fmla="*/ 2147483647 w 309"/>
                <a:gd name="T61" fmla="*/ 2147483647 h 87"/>
                <a:gd name="T62" fmla="*/ 2147483647 w 309"/>
                <a:gd name="T63" fmla="*/ 2147483647 h 87"/>
                <a:gd name="T64" fmla="*/ 2147483647 w 309"/>
                <a:gd name="T65" fmla="*/ 2147483647 h 87"/>
                <a:gd name="T66" fmla="*/ 2147483647 w 309"/>
                <a:gd name="T67" fmla="*/ 2147483647 h 87"/>
                <a:gd name="T68" fmla="*/ 2147483647 w 309"/>
                <a:gd name="T69" fmla="*/ 2147483647 h 87"/>
                <a:gd name="T70" fmla="*/ 2147483647 w 309"/>
                <a:gd name="T71" fmla="*/ 2147483647 h 87"/>
                <a:gd name="T72" fmla="*/ 2147483647 w 309"/>
                <a:gd name="T73" fmla="*/ 2147483647 h 87"/>
                <a:gd name="T74" fmla="*/ 2147483647 w 309"/>
                <a:gd name="T75" fmla="*/ 2147483647 h 87"/>
                <a:gd name="T76" fmla="*/ 2147483647 w 309"/>
                <a:gd name="T77" fmla="*/ 2147483647 h 87"/>
                <a:gd name="T78" fmla="*/ 2147483647 w 309"/>
                <a:gd name="T79" fmla="*/ 2147483647 h 87"/>
                <a:gd name="T80" fmla="*/ 2147483647 w 309"/>
                <a:gd name="T81" fmla="*/ 2147483647 h 87"/>
                <a:gd name="T82" fmla="*/ 2147483647 w 309"/>
                <a:gd name="T83" fmla="*/ 2147483647 h 87"/>
                <a:gd name="T84" fmla="*/ 2147483647 w 309"/>
                <a:gd name="T85" fmla="*/ 2147483647 h 87"/>
                <a:gd name="T86" fmla="*/ 2147483647 w 309"/>
                <a:gd name="T87" fmla="*/ 2147483647 h 87"/>
                <a:gd name="T88" fmla="*/ 2147483647 w 309"/>
                <a:gd name="T89" fmla="*/ 2147483647 h 87"/>
                <a:gd name="T90" fmla="*/ 2147483647 w 309"/>
                <a:gd name="T91" fmla="*/ 2147483647 h 87"/>
                <a:gd name="T92" fmla="*/ 2147483647 w 309"/>
                <a:gd name="T93" fmla="*/ 2147483647 h 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0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9" name="Group 114"/>
          <p:cNvGrpSpPr>
            <a:grpSpLocks/>
          </p:cNvGrpSpPr>
          <p:nvPr userDrawn="1"/>
        </p:nvGrpSpPr>
        <p:grpSpPr bwMode="auto">
          <a:xfrm rot="-271608">
            <a:off x="10475478" y="5349875"/>
            <a:ext cx="636753" cy="280988"/>
            <a:chOff x="6043613" y="1992313"/>
            <a:chExt cx="958850" cy="422275"/>
          </a:xfrm>
        </p:grpSpPr>
        <p:sp>
          <p:nvSpPr>
            <p:cNvPr id="30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2147483647 h 86"/>
                <a:gd name="T2" fmla="*/ 2147483647 w 195"/>
                <a:gd name="T3" fmla="*/ 2147483647 h 86"/>
                <a:gd name="T4" fmla="*/ 2147483647 w 195"/>
                <a:gd name="T5" fmla="*/ 0 h 86"/>
                <a:gd name="T6" fmla="*/ 0 w 195"/>
                <a:gd name="T7" fmla="*/ 0 h 86"/>
                <a:gd name="T8" fmla="*/ 0 w 195"/>
                <a:gd name="T9" fmla="*/ 2147483647 h 86"/>
                <a:gd name="T10" fmla="*/ 2147483647 w 195"/>
                <a:gd name="T11" fmla="*/ 2147483647 h 86"/>
                <a:gd name="T12" fmla="*/ 2147483647 w 195"/>
                <a:gd name="T13" fmla="*/ 2147483647 h 86"/>
                <a:gd name="T14" fmla="*/ 2147483647 w 195"/>
                <a:gd name="T15" fmla="*/ 2147483647 h 86"/>
                <a:gd name="T16" fmla="*/ 2147483647 w 195"/>
                <a:gd name="T17" fmla="*/ 2147483647 h 86"/>
                <a:gd name="T18" fmla="*/ 2147483647 w 195"/>
                <a:gd name="T19" fmla="*/ 2147483647 h 86"/>
                <a:gd name="T20" fmla="*/ 2147483647 w 195"/>
                <a:gd name="T21" fmla="*/ 2147483647 h 86"/>
                <a:gd name="T22" fmla="*/ 2147483647 w 195"/>
                <a:gd name="T23" fmla="*/ 2147483647 h 86"/>
                <a:gd name="T24" fmla="*/ 2147483647 w 195"/>
                <a:gd name="T25" fmla="*/ 2147483647 h 86"/>
                <a:gd name="T26" fmla="*/ 2147483647 w 195"/>
                <a:gd name="T27" fmla="*/ 2147483647 h 86"/>
                <a:gd name="T28" fmla="*/ 2147483647 w 195"/>
                <a:gd name="T29" fmla="*/ 2147483647 h 86"/>
                <a:gd name="T30" fmla="*/ 2147483647 w 195"/>
                <a:gd name="T31" fmla="*/ 2147483647 h 86"/>
                <a:gd name="T32" fmla="*/ 2147483647 w 195"/>
                <a:gd name="T33" fmla="*/ 2147483647 h 86"/>
                <a:gd name="T34" fmla="*/ 2147483647 w 195"/>
                <a:gd name="T35" fmla="*/ 2147483647 h 86"/>
                <a:gd name="T36" fmla="*/ 2147483647 w 195"/>
                <a:gd name="T37" fmla="*/ 2147483647 h 86"/>
                <a:gd name="T38" fmla="*/ 2147483647 w 195"/>
                <a:gd name="T39" fmla="*/ 2147483647 h 86"/>
                <a:gd name="T40" fmla="*/ 2147483647 w 195"/>
                <a:gd name="T41" fmla="*/ 2147483647 h 86"/>
                <a:gd name="T42" fmla="*/ 2147483647 w 195"/>
                <a:gd name="T43" fmla="*/ 2147483647 h 86"/>
                <a:gd name="T44" fmla="*/ 2147483647 w 195"/>
                <a:gd name="T45" fmla="*/ 2147483647 h 86"/>
                <a:gd name="T46" fmla="*/ 2147483647 w 195"/>
                <a:gd name="T47" fmla="*/ 2147483647 h 86"/>
                <a:gd name="T48" fmla="*/ 2147483647 w 195"/>
                <a:gd name="T49" fmla="*/ 2147483647 h 86"/>
                <a:gd name="T50" fmla="*/ 2147483647 w 195"/>
                <a:gd name="T51" fmla="*/ 2147483647 h 86"/>
                <a:gd name="T52" fmla="*/ 2147483647 w 195"/>
                <a:gd name="T53" fmla="*/ 2147483647 h 86"/>
                <a:gd name="T54" fmla="*/ 2147483647 w 195"/>
                <a:gd name="T55" fmla="*/ 2147483647 h 86"/>
                <a:gd name="T56" fmla="*/ 2147483647 w 195"/>
                <a:gd name="T57" fmla="*/ 2147483647 h 86"/>
                <a:gd name="T58" fmla="*/ 2147483647 w 195"/>
                <a:gd name="T59" fmla="*/ 2147483647 h 86"/>
                <a:gd name="T60" fmla="*/ 2147483647 w 195"/>
                <a:gd name="T61" fmla="*/ 2147483647 h 86"/>
                <a:gd name="T62" fmla="*/ 2147483647 w 195"/>
                <a:gd name="T63" fmla="*/ 2147483647 h 86"/>
                <a:gd name="T64" fmla="*/ 2147483647 w 195"/>
                <a:gd name="T65" fmla="*/ 2147483647 h 86"/>
                <a:gd name="T66" fmla="*/ 2147483647 w 195"/>
                <a:gd name="T67" fmla="*/ 2147483647 h 86"/>
                <a:gd name="T68" fmla="*/ 2147483647 w 195"/>
                <a:gd name="T69" fmla="*/ 2147483647 h 86"/>
                <a:gd name="T70" fmla="*/ 2147483647 w 195"/>
                <a:gd name="T71" fmla="*/ 2147483647 h 86"/>
                <a:gd name="T72" fmla="*/ 2147483647 w 195"/>
                <a:gd name="T73" fmla="*/ 2147483647 h 86"/>
                <a:gd name="T74" fmla="*/ 2147483647 w 195"/>
                <a:gd name="T75" fmla="*/ 2147483647 h 86"/>
                <a:gd name="T76" fmla="*/ 2147483647 w 195"/>
                <a:gd name="T77" fmla="*/ 2147483647 h 86"/>
                <a:gd name="T78" fmla="*/ 2147483647 w 195"/>
                <a:gd name="T79" fmla="*/ 2147483647 h 86"/>
                <a:gd name="T80" fmla="*/ 2147483647 w 195"/>
                <a:gd name="T81" fmla="*/ 2147483647 h 86"/>
                <a:gd name="T82" fmla="*/ 2147483647 w 195"/>
                <a:gd name="T83" fmla="*/ 2147483647 h 86"/>
                <a:gd name="T84" fmla="*/ 2147483647 w 195"/>
                <a:gd name="T85" fmla="*/ 2147483647 h 86"/>
                <a:gd name="T86" fmla="*/ 2147483647 w 195"/>
                <a:gd name="T87" fmla="*/ 2147483647 h 86"/>
                <a:gd name="T88" fmla="*/ 2147483647 w 195"/>
                <a:gd name="T89" fmla="*/ 2147483647 h 86"/>
                <a:gd name="T90" fmla="*/ 2147483647 w 195"/>
                <a:gd name="T91" fmla="*/ 2147483647 h 86"/>
                <a:gd name="T92" fmla="*/ 2147483647 w 195"/>
                <a:gd name="T93" fmla="*/ 2147483647 h 86"/>
                <a:gd name="T94" fmla="*/ 2147483647 w 195"/>
                <a:gd name="T95" fmla="*/ 2147483647 h 86"/>
                <a:gd name="T96" fmla="*/ 2147483647 w 195"/>
                <a:gd name="T97" fmla="*/ 2147483647 h 86"/>
                <a:gd name="T98" fmla="*/ 2147483647 w 195"/>
                <a:gd name="T99" fmla="*/ 2147483647 h 86"/>
                <a:gd name="T100" fmla="*/ 2147483647 w 195"/>
                <a:gd name="T101" fmla="*/ 2147483647 h 86"/>
                <a:gd name="T102" fmla="*/ 2147483647 w 195"/>
                <a:gd name="T103" fmla="*/ 2147483647 h 86"/>
                <a:gd name="T104" fmla="*/ 2147483647 w 195"/>
                <a:gd name="T105" fmla="*/ 2147483647 h 86"/>
                <a:gd name="T106" fmla="*/ 2147483647 w 195"/>
                <a:gd name="T107" fmla="*/ 2147483647 h 86"/>
                <a:gd name="T108" fmla="*/ 2147483647 w 195"/>
                <a:gd name="T109" fmla="*/ 2147483647 h 86"/>
                <a:gd name="T110" fmla="*/ 2147483647 w 195"/>
                <a:gd name="T111" fmla="*/ 2147483647 h 86"/>
                <a:gd name="T112" fmla="*/ 2147483647 w 195"/>
                <a:gd name="T113" fmla="*/ 2147483647 h 86"/>
                <a:gd name="T114" fmla="*/ 2147483647 w 195"/>
                <a:gd name="T115" fmla="*/ 2147483647 h 86"/>
                <a:gd name="T116" fmla="*/ 2147483647 w 195"/>
                <a:gd name="T117" fmla="*/ 2147483647 h 86"/>
                <a:gd name="T118" fmla="*/ 2147483647 w 195"/>
                <a:gd name="T119" fmla="*/ 2147483647 h 86"/>
                <a:gd name="T120" fmla="*/ 2147483647 w 195"/>
                <a:gd name="T121" fmla="*/ 2147483647 h 86"/>
                <a:gd name="T122" fmla="*/ 2147483647 w 195"/>
                <a:gd name="T123" fmla="*/ 2147483647 h 86"/>
                <a:gd name="T124" fmla="*/ 2147483647 w 195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gray">
            <a:xfrm>
              <a:off x="6126725" y="2052218"/>
              <a:ext cx="193684" cy="293444"/>
            </a:xfrm>
            <a:custGeom>
              <a:avLst/>
              <a:gdLst>
                <a:gd name="T0" fmla="*/ 2147483647 w 121"/>
                <a:gd name="T1" fmla="*/ 2147483647 h 186"/>
                <a:gd name="T2" fmla="*/ 2147483647 w 121"/>
                <a:gd name="T3" fmla="*/ 0 h 186"/>
                <a:gd name="T4" fmla="*/ 0 w 121"/>
                <a:gd name="T5" fmla="*/ 0 h 186"/>
                <a:gd name="T6" fmla="*/ 0 w 121"/>
                <a:gd name="T7" fmla="*/ 2147483647 h 186"/>
                <a:gd name="T8" fmla="*/ 2147483647 w 121"/>
                <a:gd name="T9" fmla="*/ 2147483647 h 186"/>
                <a:gd name="T10" fmla="*/ 2147483647 w 121"/>
                <a:gd name="T11" fmla="*/ 2147483647 h 186"/>
                <a:gd name="T12" fmla="*/ 2147483647 w 121"/>
                <a:gd name="T13" fmla="*/ 2147483647 h 186"/>
                <a:gd name="T14" fmla="*/ 2147483647 w 121"/>
                <a:gd name="T15" fmla="*/ 2147483647 h 186"/>
                <a:gd name="T16" fmla="*/ 2147483647 w 121"/>
                <a:gd name="T17" fmla="*/ 2147483647 h 186"/>
                <a:gd name="T18" fmla="*/ 2147483647 w 121"/>
                <a:gd name="T19" fmla="*/ 2147483647 h 186"/>
                <a:gd name="T20" fmla="*/ 2147483647 w 121"/>
                <a:gd name="T21" fmla="*/ 2147483647 h 186"/>
                <a:gd name="T22" fmla="*/ 2147483647 w 121"/>
                <a:gd name="T23" fmla="*/ 2147483647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 noEditPoints="1"/>
            </p:cNvSpPr>
            <p:nvPr userDrawn="1"/>
          </p:nvSpPr>
          <p:spPr bwMode="gray">
            <a:xfrm>
              <a:off x="6371478" y="2052090"/>
              <a:ext cx="246289" cy="293446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2147483647 h 60"/>
                <a:gd name="T4" fmla="*/ 2147483647 w 50"/>
                <a:gd name="T5" fmla="*/ 2147483647 h 60"/>
                <a:gd name="T6" fmla="*/ 2147483647 w 50"/>
                <a:gd name="T7" fmla="*/ 2147483647 h 60"/>
                <a:gd name="T8" fmla="*/ 2147483647 w 50"/>
                <a:gd name="T9" fmla="*/ 0 h 60"/>
                <a:gd name="T10" fmla="*/ 2147483647 w 50"/>
                <a:gd name="T11" fmla="*/ 0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2147483647 w 50"/>
                <a:gd name="T19" fmla="*/ 2147483647 h 60"/>
                <a:gd name="T20" fmla="*/ 0 w 50"/>
                <a:gd name="T21" fmla="*/ 2147483647 h 60"/>
                <a:gd name="T22" fmla="*/ 0 w 50"/>
                <a:gd name="T23" fmla="*/ 2147483647 h 60"/>
                <a:gd name="T24" fmla="*/ 2147483647 w 50"/>
                <a:gd name="T25" fmla="*/ 2147483647 h 60"/>
                <a:gd name="T26" fmla="*/ 2147483647 w 50"/>
                <a:gd name="T27" fmla="*/ 2147483647 h 60"/>
                <a:gd name="T28" fmla="*/ 2147483647 w 50"/>
                <a:gd name="T29" fmla="*/ 2147483647 h 60"/>
                <a:gd name="T30" fmla="*/ 2147483647 w 50"/>
                <a:gd name="T31" fmla="*/ 2147483647 h 60"/>
                <a:gd name="T32" fmla="*/ 2147483647 w 50"/>
                <a:gd name="T33" fmla="*/ 2147483647 h 60"/>
                <a:gd name="T34" fmla="*/ 2147483647 w 50"/>
                <a:gd name="T35" fmla="*/ 2147483647 h 60"/>
                <a:gd name="T36" fmla="*/ 2147483647 w 50"/>
                <a:gd name="T37" fmla="*/ 2147483647 h 60"/>
                <a:gd name="T38" fmla="*/ 2147483647 w 50"/>
                <a:gd name="T39" fmla="*/ 2147483647 h 60"/>
                <a:gd name="T40" fmla="*/ 2147483647 w 50"/>
                <a:gd name="T41" fmla="*/ 2147483647 h 60"/>
                <a:gd name="T42" fmla="*/ 2147483647 w 50"/>
                <a:gd name="T43" fmla="*/ 2147483647 h 60"/>
                <a:gd name="T44" fmla="*/ 2147483647 w 50"/>
                <a:gd name="T45" fmla="*/ 2147483647 h 60"/>
                <a:gd name="T46" fmla="*/ 2147483647 w 50"/>
                <a:gd name="T47" fmla="*/ 2147483647 h 60"/>
                <a:gd name="T48" fmla="*/ 2147483647 w 50"/>
                <a:gd name="T49" fmla="*/ 2147483647 h 60"/>
                <a:gd name="T50" fmla="*/ 2147483647 w 50"/>
                <a:gd name="T51" fmla="*/ 2147483647 h 60"/>
                <a:gd name="T52" fmla="*/ 2147483647 w 50"/>
                <a:gd name="T53" fmla="*/ 2147483647 h 60"/>
                <a:gd name="T54" fmla="*/ 2147483647 w 50"/>
                <a:gd name="T55" fmla="*/ 2147483647 h 60"/>
                <a:gd name="T56" fmla="*/ 2147483647 w 50"/>
                <a:gd name="T57" fmla="*/ 2147483647 h 60"/>
                <a:gd name="T58" fmla="*/ 2147483647 w 50"/>
                <a:gd name="T59" fmla="*/ 2147483647 h 60"/>
                <a:gd name="T60" fmla="*/ 2147483647 w 50"/>
                <a:gd name="T61" fmla="*/ 2147483647 h 60"/>
                <a:gd name="T62" fmla="*/ 2147483647 w 50"/>
                <a:gd name="T63" fmla="*/ 2147483647 h 60"/>
                <a:gd name="T64" fmla="*/ 2147483647 w 50"/>
                <a:gd name="T65" fmla="*/ 2147483647 h 60"/>
                <a:gd name="T66" fmla="*/ 2147483647 w 50"/>
                <a:gd name="T67" fmla="*/ 2147483647 h 60"/>
                <a:gd name="T68" fmla="*/ 2147483647 w 50"/>
                <a:gd name="T69" fmla="*/ 2147483647 h 60"/>
                <a:gd name="T70" fmla="*/ 2147483647 w 50"/>
                <a:gd name="T71" fmla="*/ 2147483647 h 60"/>
                <a:gd name="T72" fmla="*/ 2147483647 w 50"/>
                <a:gd name="T73" fmla="*/ 2147483647 h 60"/>
                <a:gd name="T74" fmla="*/ 2147483647 w 50"/>
                <a:gd name="T75" fmla="*/ 2147483647 h 60"/>
                <a:gd name="T76" fmla="*/ 2147483647 w 50"/>
                <a:gd name="T77" fmla="*/ 2147483647 h 60"/>
                <a:gd name="T78" fmla="*/ 2147483647 w 50"/>
                <a:gd name="T79" fmla="*/ 2147483647 h 60"/>
                <a:gd name="T80" fmla="*/ 2147483647 w 50"/>
                <a:gd name="T81" fmla="*/ 2147483647 h 60"/>
                <a:gd name="T82" fmla="*/ 2147483647 w 50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 userDrawn="1"/>
          </p:nvSpPr>
          <p:spPr bwMode="gray">
            <a:xfrm>
              <a:off x="6675917" y="2054317"/>
              <a:ext cx="239115" cy="293444"/>
            </a:xfrm>
            <a:custGeom>
              <a:avLst/>
              <a:gdLst>
                <a:gd name="T0" fmla="*/ 2147483647 w 49"/>
                <a:gd name="T1" fmla="*/ 2147483647 h 60"/>
                <a:gd name="T2" fmla="*/ 2147483647 w 49"/>
                <a:gd name="T3" fmla="*/ 2147483647 h 60"/>
                <a:gd name="T4" fmla="*/ 2147483647 w 49"/>
                <a:gd name="T5" fmla="*/ 2147483647 h 60"/>
                <a:gd name="T6" fmla="*/ 2147483647 w 49"/>
                <a:gd name="T7" fmla="*/ 2147483647 h 60"/>
                <a:gd name="T8" fmla="*/ 2147483647 w 49"/>
                <a:gd name="T9" fmla="*/ 2147483647 h 60"/>
                <a:gd name="T10" fmla="*/ 2147483647 w 49"/>
                <a:gd name="T11" fmla="*/ 2147483647 h 60"/>
                <a:gd name="T12" fmla="*/ 2147483647 w 49"/>
                <a:gd name="T13" fmla="*/ 2147483647 h 60"/>
                <a:gd name="T14" fmla="*/ 2147483647 w 49"/>
                <a:gd name="T15" fmla="*/ 0 h 60"/>
                <a:gd name="T16" fmla="*/ 0 w 49"/>
                <a:gd name="T17" fmla="*/ 0 h 60"/>
                <a:gd name="T18" fmla="*/ 0 w 49"/>
                <a:gd name="T19" fmla="*/ 2147483647 h 60"/>
                <a:gd name="T20" fmla="*/ 2147483647 w 49"/>
                <a:gd name="T21" fmla="*/ 2147483647 h 60"/>
                <a:gd name="T22" fmla="*/ 2147483647 w 49"/>
                <a:gd name="T23" fmla="*/ 2147483647 h 60"/>
                <a:gd name="T24" fmla="*/ 2147483647 w 49"/>
                <a:gd name="T25" fmla="*/ 2147483647 h 60"/>
                <a:gd name="T26" fmla="*/ 2147483647 w 49"/>
                <a:gd name="T27" fmla="*/ 2147483647 h 60"/>
                <a:gd name="T28" fmla="*/ 2147483647 w 49"/>
                <a:gd name="T29" fmla="*/ 2147483647 h 60"/>
                <a:gd name="T30" fmla="*/ 2147483647 w 49"/>
                <a:gd name="T31" fmla="*/ 2147483647 h 60"/>
                <a:gd name="T32" fmla="*/ 2147483647 w 49"/>
                <a:gd name="T33" fmla="*/ 2147483647 h 60"/>
                <a:gd name="T34" fmla="*/ 2147483647 w 49"/>
                <a:gd name="T35" fmla="*/ 2147483647 h 60"/>
                <a:gd name="T36" fmla="*/ 2147483647 w 49"/>
                <a:gd name="T37" fmla="*/ 2147483647 h 60"/>
                <a:gd name="T38" fmla="*/ 2147483647 w 49"/>
                <a:gd name="T39" fmla="*/ 2147483647 h 60"/>
                <a:gd name="T40" fmla="*/ 2147483647 w 49"/>
                <a:gd name="T41" fmla="*/ 2147483647 h 60"/>
                <a:gd name="T42" fmla="*/ 2147483647 w 49"/>
                <a:gd name="T43" fmla="*/ 2147483647 h 60"/>
                <a:gd name="T44" fmla="*/ 2147483647 w 49"/>
                <a:gd name="T45" fmla="*/ 2147483647 h 60"/>
                <a:gd name="T46" fmla="*/ 2147483647 w 49"/>
                <a:gd name="T47" fmla="*/ 2147483647 h 60"/>
                <a:gd name="T48" fmla="*/ 2147483647 w 49"/>
                <a:gd name="T49" fmla="*/ 2147483647 h 60"/>
                <a:gd name="T50" fmla="*/ 2147483647 w 49"/>
                <a:gd name="T51" fmla="*/ 2147483647 h 60"/>
                <a:gd name="T52" fmla="*/ 2147483647 w 49"/>
                <a:gd name="T53" fmla="*/ 2147483647 h 60"/>
                <a:gd name="T54" fmla="*/ 2147483647 w 49"/>
                <a:gd name="T55" fmla="*/ 2147483647 h 60"/>
                <a:gd name="T56" fmla="*/ 2147483647 w 49"/>
                <a:gd name="T57" fmla="*/ 2147483647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gray">
            <a:xfrm>
              <a:off x="6728223" y="2103368"/>
              <a:ext cx="112383" cy="81115"/>
            </a:xfrm>
            <a:custGeom>
              <a:avLst/>
              <a:gdLst>
                <a:gd name="T0" fmla="*/ 2147483647 w 23"/>
                <a:gd name="T1" fmla="*/ 2147483647 h 16"/>
                <a:gd name="T2" fmla="*/ 2147483647 w 23"/>
                <a:gd name="T3" fmla="*/ 2147483647 h 16"/>
                <a:gd name="T4" fmla="*/ 2147483647 w 23"/>
                <a:gd name="T5" fmla="*/ 2147483647 h 16"/>
                <a:gd name="T6" fmla="*/ 2147483647 w 23"/>
                <a:gd name="T7" fmla="*/ 2147483647 h 16"/>
                <a:gd name="T8" fmla="*/ 2147483647 w 23"/>
                <a:gd name="T9" fmla="*/ 2147483647 h 16"/>
                <a:gd name="T10" fmla="*/ 2147483647 w 23"/>
                <a:gd name="T11" fmla="*/ 0 h 16"/>
                <a:gd name="T12" fmla="*/ 0 w 23"/>
                <a:gd name="T13" fmla="*/ 0 h 16"/>
                <a:gd name="T14" fmla="*/ 0 w 23"/>
                <a:gd name="T15" fmla="*/ 2147483647 h 16"/>
                <a:gd name="T16" fmla="*/ 2147483647 w 23"/>
                <a:gd name="T17" fmla="*/ 2147483647 h 16"/>
                <a:gd name="T18" fmla="*/ 2147483647 w 23"/>
                <a:gd name="T19" fmla="*/ 2147483647 h 16"/>
                <a:gd name="T20" fmla="*/ 2147483647 w 23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gray">
            <a:xfrm>
              <a:off x="6419497" y="2099624"/>
              <a:ext cx="145861" cy="193245"/>
            </a:xfrm>
            <a:custGeom>
              <a:avLst/>
              <a:gdLst>
                <a:gd name="T0" fmla="*/ 2147483647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0 h 39"/>
                <a:gd name="T6" fmla="*/ 2147483647 w 30"/>
                <a:gd name="T7" fmla="*/ 0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2147483647 h 39"/>
                <a:gd name="T14" fmla="*/ 0 w 30"/>
                <a:gd name="T15" fmla="*/ 2147483647 h 39"/>
                <a:gd name="T16" fmla="*/ 0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2147483647 w 30"/>
                <a:gd name="T33" fmla="*/ 2147483647 h 39"/>
                <a:gd name="T34" fmla="*/ 2147483647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6" name="Group 121"/>
          <p:cNvGrpSpPr>
            <a:grpSpLocks/>
          </p:cNvGrpSpPr>
          <p:nvPr userDrawn="1"/>
        </p:nvGrpSpPr>
        <p:grpSpPr bwMode="auto">
          <a:xfrm rot="-271608">
            <a:off x="7826832" y="5321325"/>
            <a:ext cx="2551777" cy="415925"/>
            <a:chOff x="2047875" y="1746250"/>
            <a:chExt cx="3851275" cy="628650"/>
          </a:xfrm>
        </p:grpSpPr>
        <p:sp>
          <p:nvSpPr>
            <p:cNvPr id="37" name="Freeform 5"/>
            <p:cNvSpPr>
              <a:spLocks/>
            </p:cNvSpPr>
            <p:nvPr userDrawn="1"/>
          </p:nvSpPr>
          <p:spPr bwMode="gray">
            <a:xfrm>
              <a:off x="2043767" y="1742347"/>
              <a:ext cx="421795" cy="604656"/>
            </a:xfrm>
            <a:custGeom>
              <a:avLst/>
              <a:gdLst>
                <a:gd name="T0" fmla="*/ 2147483647 w 86"/>
                <a:gd name="T1" fmla="*/ 0 h 123"/>
                <a:gd name="T2" fmla="*/ 2147483647 w 86"/>
                <a:gd name="T3" fmla="*/ 0 h 123"/>
                <a:gd name="T4" fmla="*/ 2147483647 w 86"/>
                <a:gd name="T5" fmla="*/ 2147483647 h 123"/>
                <a:gd name="T6" fmla="*/ 0 w 86"/>
                <a:gd name="T7" fmla="*/ 2147483647 h 123"/>
                <a:gd name="T8" fmla="*/ 2147483647 w 86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 userDrawn="1"/>
          </p:nvSpPr>
          <p:spPr bwMode="gray">
            <a:xfrm>
              <a:off x="2329076" y="1875125"/>
              <a:ext cx="776486" cy="494282"/>
            </a:xfrm>
            <a:custGeom>
              <a:avLst/>
              <a:gdLst>
                <a:gd name="T0" fmla="*/ 2147483647 w 158"/>
                <a:gd name="T1" fmla="*/ 2147483647 h 101"/>
                <a:gd name="T2" fmla="*/ 2147483647 w 158"/>
                <a:gd name="T3" fmla="*/ 2147483647 h 101"/>
                <a:gd name="T4" fmla="*/ 2147483647 w 158"/>
                <a:gd name="T5" fmla="*/ 2147483647 h 101"/>
                <a:gd name="T6" fmla="*/ 2147483647 w 158"/>
                <a:gd name="T7" fmla="*/ 2147483647 h 101"/>
                <a:gd name="T8" fmla="*/ 2147483647 w 158"/>
                <a:gd name="T9" fmla="*/ 2147483647 h 101"/>
                <a:gd name="T10" fmla="*/ 2147483647 w 158"/>
                <a:gd name="T11" fmla="*/ 2147483647 h 101"/>
                <a:gd name="T12" fmla="*/ 2147483647 w 158"/>
                <a:gd name="T13" fmla="*/ 2147483647 h 101"/>
                <a:gd name="T14" fmla="*/ 2147483647 w 158"/>
                <a:gd name="T15" fmla="*/ 2147483647 h 101"/>
                <a:gd name="T16" fmla="*/ 2147483647 w 158"/>
                <a:gd name="T17" fmla="*/ 2147483647 h 101"/>
                <a:gd name="T18" fmla="*/ 2147483647 w 158"/>
                <a:gd name="T19" fmla="*/ 2147483647 h 101"/>
                <a:gd name="T20" fmla="*/ 2147483647 w 158"/>
                <a:gd name="T21" fmla="*/ 2147483647 h 101"/>
                <a:gd name="T22" fmla="*/ 2147483647 w 158"/>
                <a:gd name="T23" fmla="*/ 2147483647 h 101"/>
                <a:gd name="T24" fmla="*/ 2147483647 w 158"/>
                <a:gd name="T25" fmla="*/ 2147483647 h 101"/>
                <a:gd name="T26" fmla="*/ 2147483647 w 158"/>
                <a:gd name="T27" fmla="*/ 2147483647 h 101"/>
                <a:gd name="T28" fmla="*/ 2147483647 w 158"/>
                <a:gd name="T29" fmla="*/ 2147483647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gray">
            <a:xfrm>
              <a:off x="3026095" y="1898447"/>
              <a:ext cx="762107" cy="451092"/>
            </a:xfrm>
            <a:custGeom>
              <a:avLst/>
              <a:gdLst>
                <a:gd name="T0" fmla="*/ 2147483647 w 155"/>
                <a:gd name="T1" fmla="*/ 2147483647 h 92"/>
                <a:gd name="T2" fmla="*/ 0 w 155"/>
                <a:gd name="T3" fmla="*/ 2147483647 h 92"/>
                <a:gd name="T4" fmla="*/ 2147483647 w 155"/>
                <a:gd name="T5" fmla="*/ 2147483647 h 92"/>
                <a:gd name="T6" fmla="*/ 2147483647 w 155"/>
                <a:gd name="T7" fmla="*/ 2147483647 h 92"/>
                <a:gd name="T8" fmla="*/ 2147483647 w 155"/>
                <a:gd name="T9" fmla="*/ 2147483647 h 92"/>
                <a:gd name="T10" fmla="*/ 2147483647 w 155"/>
                <a:gd name="T11" fmla="*/ 2147483647 h 92"/>
                <a:gd name="T12" fmla="*/ 2147483647 w 155"/>
                <a:gd name="T13" fmla="*/ 2147483647 h 92"/>
                <a:gd name="T14" fmla="*/ 2147483647 w 155"/>
                <a:gd name="T15" fmla="*/ 2147483647 h 92"/>
                <a:gd name="T16" fmla="*/ 2147483647 w 155"/>
                <a:gd name="T17" fmla="*/ 2147483647 h 92"/>
                <a:gd name="T18" fmla="*/ 2147483647 w 155"/>
                <a:gd name="T19" fmla="*/ 2147483647 h 92"/>
                <a:gd name="T20" fmla="*/ 2147483647 w 155"/>
                <a:gd name="T21" fmla="*/ 2147483647 h 92"/>
                <a:gd name="T22" fmla="*/ 2147483647 w 155"/>
                <a:gd name="T23" fmla="*/ 2147483647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gray">
            <a:xfrm>
              <a:off x="3685911" y="1912787"/>
              <a:ext cx="836400" cy="458290"/>
            </a:xfrm>
            <a:custGeom>
              <a:avLst/>
              <a:gdLst>
                <a:gd name="T0" fmla="*/ 2147483647 w 170"/>
                <a:gd name="T1" fmla="*/ 2147483647 h 93"/>
                <a:gd name="T2" fmla="*/ 2147483647 w 170"/>
                <a:gd name="T3" fmla="*/ 2147483647 h 93"/>
                <a:gd name="T4" fmla="*/ 2147483647 w 170"/>
                <a:gd name="T5" fmla="*/ 2147483647 h 93"/>
                <a:gd name="T6" fmla="*/ 2147483647 w 170"/>
                <a:gd name="T7" fmla="*/ 2147483647 h 93"/>
                <a:gd name="T8" fmla="*/ 2147483647 w 170"/>
                <a:gd name="T9" fmla="*/ 2147483647 h 93"/>
                <a:gd name="T10" fmla="*/ 2147483647 w 170"/>
                <a:gd name="T11" fmla="*/ 2147483647 h 93"/>
                <a:gd name="T12" fmla="*/ 2147483647 w 170"/>
                <a:gd name="T13" fmla="*/ 2147483647 h 93"/>
                <a:gd name="T14" fmla="*/ 2147483647 w 170"/>
                <a:gd name="T15" fmla="*/ 2147483647 h 93"/>
                <a:gd name="T16" fmla="*/ 2147483647 w 170"/>
                <a:gd name="T17" fmla="*/ 2147483647 h 93"/>
                <a:gd name="T18" fmla="*/ 2147483647 w 170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gray">
            <a:xfrm>
              <a:off x="5022573" y="1912645"/>
              <a:ext cx="831606" cy="458290"/>
            </a:xfrm>
            <a:custGeom>
              <a:avLst/>
              <a:gdLst>
                <a:gd name="T0" fmla="*/ 2147483647 w 169"/>
                <a:gd name="T1" fmla="*/ 2147483647 h 93"/>
                <a:gd name="T2" fmla="*/ 2147483647 w 169"/>
                <a:gd name="T3" fmla="*/ 2147483647 h 93"/>
                <a:gd name="T4" fmla="*/ 2147483647 w 169"/>
                <a:gd name="T5" fmla="*/ 2147483647 h 93"/>
                <a:gd name="T6" fmla="*/ 2147483647 w 169"/>
                <a:gd name="T7" fmla="*/ 2147483647 h 93"/>
                <a:gd name="T8" fmla="*/ 2147483647 w 169"/>
                <a:gd name="T9" fmla="*/ 2147483647 h 93"/>
                <a:gd name="T10" fmla="*/ 2147483647 w 169"/>
                <a:gd name="T11" fmla="*/ 2147483647 h 93"/>
                <a:gd name="T12" fmla="*/ 2147483647 w 169"/>
                <a:gd name="T13" fmla="*/ 2147483647 h 93"/>
                <a:gd name="T14" fmla="*/ 2147483647 w 169"/>
                <a:gd name="T15" fmla="*/ 2147483647 h 93"/>
                <a:gd name="T16" fmla="*/ 2147483647 w 169"/>
                <a:gd name="T17" fmla="*/ 2147483647 h 93"/>
                <a:gd name="T18" fmla="*/ 2147483647 w 169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gray">
            <a:xfrm>
              <a:off x="4490741" y="1941733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2147483647 w 433"/>
                <a:gd name="T3" fmla="*/ 0 h 257"/>
                <a:gd name="T4" fmla="*/ 2147483647 w 433"/>
                <a:gd name="T5" fmla="*/ 2147483647 h 257"/>
                <a:gd name="T6" fmla="*/ 2147483647 w 433"/>
                <a:gd name="T7" fmla="*/ 0 h 257"/>
                <a:gd name="T8" fmla="*/ 2147483647 w 433"/>
                <a:gd name="T9" fmla="*/ 0 h 257"/>
                <a:gd name="T10" fmla="*/ 2147483647 w 433"/>
                <a:gd name="T11" fmla="*/ 2147483647 h 257"/>
                <a:gd name="T12" fmla="*/ 2147483647 w 433"/>
                <a:gd name="T13" fmla="*/ 2147483647 h 257"/>
                <a:gd name="T14" fmla="*/ 0 w 433"/>
                <a:gd name="T15" fmla="*/ 0 h 2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pic>
          <p:nvPicPr>
            <p:cNvPr id="43" name="Picture 37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94746" y="910719"/>
            <a:ext cx="9714592" cy="357046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1963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1822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335026"/>
            <a:ext cx="11726436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3978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1" y="274320"/>
            <a:ext cx="11069166" cy="5181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6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974787"/>
            <a:ext cx="11726436" cy="4399636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70491" y="1335049"/>
            <a:ext cx="11726436" cy="639763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88281638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2012 LENOVO CONFIDENTIAL</a:t>
            </a:r>
            <a:r>
              <a:rPr lang="en-US" sz="1000" cap="all" dirty="0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. All rights reserved.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invGray">
          <a:xfrm flipH="1">
            <a:off x="0" y="6502400"/>
            <a:ext cx="82572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AF7FE431-34D8-46D5-80D0-19E048DBC0A3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gray">
          <a:xfrm flipH="1">
            <a:off x="205517" y="255906"/>
            <a:ext cx="5678460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gray">
          <a:xfrm rot="10800000" flipH="1">
            <a:off x="6249510" y="255905"/>
            <a:ext cx="5737007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gray">
          <a:xfrm>
            <a:off x="11987160" y="60325"/>
            <a:ext cx="204840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83550" y="1335028"/>
            <a:ext cx="5606749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83538" y="255906"/>
            <a:ext cx="5600426" cy="597132"/>
          </a:xfrm>
          <a:prstGeom prst="rect">
            <a:avLst/>
          </a:prstGeom>
        </p:spPr>
        <p:txBody>
          <a:bodyPr lIns="121899" tIns="60949" rIns="121899" bIns="60949" anchor="ctr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 bwMode="gray">
          <a:xfrm>
            <a:off x="6249510" y="1335028"/>
            <a:ext cx="5737007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249510" y="255906"/>
            <a:ext cx="5737007" cy="597132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446469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828B0DDD-5B32-4AA9-B90F-3EFE38840A1B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gray">
          <a:xfrm rot="21422542">
            <a:off x="-98438" y="2462213"/>
            <a:ext cx="3323503" cy="3732212"/>
          </a:xfrm>
          <a:custGeom>
            <a:avLst/>
            <a:gdLst>
              <a:gd name="connsiteX0" fmla="*/ 0 w 3383749"/>
              <a:gd name="connsiteY0" fmla="*/ 0 h 3725641"/>
              <a:gd name="connsiteX1" fmla="*/ 3383749 w 3383749"/>
              <a:gd name="connsiteY1" fmla="*/ 0 h 3725641"/>
              <a:gd name="connsiteX2" fmla="*/ 3383749 w 3383749"/>
              <a:gd name="connsiteY2" fmla="*/ 3725641 h 3725641"/>
              <a:gd name="connsiteX3" fmla="*/ 0 w 3383749"/>
              <a:gd name="connsiteY3" fmla="*/ 3725641 h 3725641"/>
              <a:gd name="connsiteX4" fmla="*/ 0 w 3383749"/>
              <a:gd name="connsiteY4" fmla="*/ 0 h 3725641"/>
              <a:gd name="connsiteX0" fmla="*/ 253417 w 3383749"/>
              <a:gd name="connsiteY0" fmla="*/ 0 h 3729563"/>
              <a:gd name="connsiteX1" fmla="*/ 3383749 w 3383749"/>
              <a:gd name="connsiteY1" fmla="*/ 3922 h 3729563"/>
              <a:gd name="connsiteX2" fmla="*/ 3383749 w 3383749"/>
              <a:gd name="connsiteY2" fmla="*/ 3729563 h 3729563"/>
              <a:gd name="connsiteX3" fmla="*/ 0 w 3383749"/>
              <a:gd name="connsiteY3" fmla="*/ 3729563 h 3729563"/>
              <a:gd name="connsiteX4" fmla="*/ 253417 w 3383749"/>
              <a:gd name="connsiteY4" fmla="*/ 0 h 3729563"/>
              <a:gd name="connsiteX0" fmla="*/ 192855 w 3323187"/>
              <a:gd name="connsiteY0" fmla="*/ 0 h 3732692"/>
              <a:gd name="connsiteX1" fmla="*/ 3323187 w 3323187"/>
              <a:gd name="connsiteY1" fmla="*/ 3922 h 3732692"/>
              <a:gd name="connsiteX2" fmla="*/ 3323187 w 3323187"/>
              <a:gd name="connsiteY2" fmla="*/ 3729563 h 3732692"/>
              <a:gd name="connsiteX3" fmla="*/ 0 w 3323187"/>
              <a:gd name="connsiteY3" fmla="*/ 3732692 h 3732692"/>
              <a:gd name="connsiteX4" fmla="*/ 192855 w 3323187"/>
              <a:gd name="connsiteY4" fmla="*/ 0 h 373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187" h="3732692">
                <a:moveTo>
                  <a:pt x="192855" y="0"/>
                </a:moveTo>
                <a:lnTo>
                  <a:pt x="3323187" y="3922"/>
                </a:lnTo>
                <a:lnTo>
                  <a:pt x="3323187" y="3729563"/>
                </a:lnTo>
                <a:lnTo>
                  <a:pt x="0" y="3732692"/>
                </a:lnTo>
                <a:lnTo>
                  <a:pt x="192855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gray">
          <a:xfrm rot="21422542">
            <a:off x="1111552" y="4672038"/>
            <a:ext cx="2175442" cy="14874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  <a:gd name="connsiteX0" fmla="*/ 53753 w 1652866"/>
              <a:gd name="connsiteY0" fmla="*/ 0 h 1116419"/>
              <a:gd name="connsiteX1" fmla="*/ 1652866 w 1652866"/>
              <a:gd name="connsiteY1" fmla="*/ 0 h 1116419"/>
              <a:gd name="connsiteX2" fmla="*/ 1652866 w 1652866"/>
              <a:gd name="connsiteY2" fmla="*/ 1116419 h 1116419"/>
              <a:gd name="connsiteX3" fmla="*/ 0 w 1652866"/>
              <a:gd name="connsiteY3" fmla="*/ 383893 h 1116419"/>
              <a:gd name="connsiteX4" fmla="*/ 53753 w 1652866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866" h="1116419">
                <a:moveTo>
                  <a:pt x="53753" y="0"/>
                </a:moveTo>
                <a:lnTo>
                  <a:pt x="1652866" y="0"/>
                </a:lnTo>
                <a:lnTo>
                  <a:pt x="1652866" y="1116419"/>
                </a:lnTo>
                <a:lnTo>
                  <a:pt x="0" y="383893"/>
                </a:lnTo>
                <a:lnTo>
                  <a:pt x="53753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gray">
          <a:xfrm rot="21422542">
            <a:off x="981330" y="622325"/>
            <a:ext cx="9533833" cy="4373563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2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2542">
            <a:off x="7185566" y="-767353"/>
            <a:ext cx="1974850" cy="45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2"/>
          <p:cNvSpPr>
            <a:spLocks noGrp="1"/>
          </p:cNvSpPr>
          <p:nvPr>
            <p:ph type="body" idx="10"/>
          </p:nvPr>
        </p:nvSpPr>
        <p:spPr bwMode="gray">
          <a:xfrm rot="21420000">
            <a:off x="1265443" y="972758"/>
            <a:ext cx="8950513" cy="3231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84" indent="-154484">
              <a:lnSpc>
                <a:spcPct val="100000"/>
              </a:lnSpc>
              <a:spcBef>
                <a:spcPts val="0"/>
              </a:spcBef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1"/>
          </p:nvPr>
        </p:nvSpPr>
        <p:spPr bwMode="gray">
          <a:xfrm rot="21420000">
            <a:off x="1565252" y="4340558"/>
            <a:ext cx="8736396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06930637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gray">
          <a:xfrm flipH="1">
            <a:off x="9921284" y="2339975"/>
            <a:ext cx="2270716" cy="2927350"/>
          </a:xfrm>
          <a:prstGeom prst="rect">
            <a:avLst/>
          </a:pr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gray">
          <a:xfrm flipH="1">
            <a:off x="9916521" y="4097363"/>
            <a:ext cx="1710182" cy="11699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364" h="1116419">
                <a:moveTo>
                  <a:pt x="54251" y="0"/>
                </a:moveTo>
                <a:lnTo>
                  <a:pt x="1653364" y="0"/>
                </a:lnTo>
                <a:lnTo>
                  <a:pt x="1653364" y="1116419"/>
                </a:lnTo>
                <a:lnTo>
                  <a:pt x="1" y="393405"/>
                </a:lnTo>
                <a:lnTo>
                  <a:pt x="54251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 flipH="1">
            <a:off x="6219870" y="584225"/>
            <a:ext cx="5406845" cy="391477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TextBox 12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E315B082-E0B6-4C44-9E0A-2C0FDCF4FB55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200000">
            <a:off x="8363004" y="-687185"/>
            <a:ext cx="1974850" cy="45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23972" y="673008"/>
            <a:ext cx="5796206" cy="5541527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568153" y="3937000"/>
            <a:ext cx="4673600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6427375" y="795690"/>
            <a:ext cx="4850237" cy="200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90" indent="-154490">
              <a:lnSpc>
                <a:spcPct val="95000"/>
              </a:lnSpc>
              <a:spcBef>
                <a:spcPts val="400"/>
              </a:spcBef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35977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BB7AB13B-A96D-4EFD-B297-29A2670A3210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2865504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3524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 bwMode="gray">
          <a:xfrm>
            <a:off x="222423" y="1456767"/>
            <a:ext cx="11747155" cy="488188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/>
              <a:t>Click icon </a:t>
            </a:r>
            <a:r>
              <a:rPr lang="en-US" altLang="zh-CN" noProof="0" dirty="0"/>
              <a:t>to add chart</a:t>
            </a:r>
            <a:endParaRPr lang="en-US" noProof="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7071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9198784" y="3483000"/>
            <a:ext cx="2993216" cy="1685925"/>
          </a:xfrm>
          <a:prstGeom prst="rect">
            <a:avLst/>
          </a:pr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9198783" y="3482975"/>
            <a:ext cx="2743915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>
            <a:off x="0" y="3965600"/>
            <a:ext cx="11942698" cy="168592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F914E569-9A1F-4346-B81D-7B742FE6A76A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1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5400000">
            <a:off x="1059364" y="2949099"/>
            <a:ext cx="1633537" cy="375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12" y="5698899"/>
            <a:ext cx="10972801" cy="638756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 algn="r" defTabSz="1218987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kern="1200" cap="none" spc="0" dirty="0" smtClean="0">
                <a:solidFill>
                  <a:srgbClr val="961E1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609612" y="4141177"/>
            <a:ext cx="10972801" cy="1321448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cap="all" spc="-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181614" y="621991"/>
            <a:ext cx="6084710" cy="27082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buFontTx/>
              <a:buNone/>
              <a:defRPr lang="en-US" sz="2400" dirty="0" smtClean="0">
                <a:solidFill>
                  <a:srgbClr val="414042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58780943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graphy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3" y="1591"/>
            <a:ext cx="12192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gray">
          <a:xfrm>
            <a:off x="10854989" y="4137025"/>
            <a:ext cx="1337023" cy="1684338"/>
          </a:xfrm>
          <a:prstGeom prst="rect">
            <a:avLst/>
          </a:prstGeom>
          <a:solidFill>
            <a:srgbClr val="711617"/>
          </a:solidFill>
          <a:ln>
            <a:noFill/>
          </a:ln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10854989" y="4137025"/>
            <a:ext cx="1087721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2143696" y="4619650"/>
            <a:ext cx="9799015" cy="1685925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pic>
        <p:nvPicPr>
          <p:cNvPr id="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5400000">
            <a:off x="3210986" y="3603150"/>
            <a:ext cx="1633537" cy="37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6"/>
          <p:cNvSpPr>
            <a:spLocks noGrp="1"/>
          </p:cNvSpPr>
          <p:nvPr>
            <p:ph type="title"/>
          </p:nvPr>
        </p:nvSpPr>
        <p:spPr bwMode="gray">
          <a:xfrm>
            <a:off x="2602173" y="4905633"/>
            <a:ext cx="8980227" cy="1143000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79712394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athy\Documents\Corporate PPT Template\FINAL\ppt-images\NoTexture_Closi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" y="2990850"/>
            <a:ext cx="12192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528706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2" y="274638"/>
            <a:ext cx="1097248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6"/>
            <a:ext cx="541002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20" y="1600206"/>
            <a:ext cx="541002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8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64.pn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63.jpe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42.jpeg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image" Target="../media/image9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43.png"/><Relationship Id="rId5" Type="http://schemas.openxmlformats.org/officeDocument/2006/relationships/image" Target="../media/image119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image" Target="../media/image64.png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image" Target="../media/image63.jpeg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6" Type="http://schemas.openxmlformats.org/officeDocument/2006/relationships/image" Target="../media/image121.emf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26" Type="http://schemas.openxmlformats.org/officeDocument/2006/relationships/image" Target="../media/image64.png"/><Relationship Id="rId3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5" Type="http://schemas.openxmlformats.org/officeDocument/2006/relationships/image" Target="../media/image63.jpeg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550560"/>
            <a:ext cx="410762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2015 Lenovo Confidential. All rights reserved.  Bob Xie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971" r:id="rId9"/>
  </p:sldLayoutIdLs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9448" y="6473825"/>
            <a:ext cx="2413629" cy="1539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none">
                <a:solidFill>
                  <a:srgbClr val="939598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1752179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3AB225CA-C8AE-4E13-92CA-D8A017B4F38F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9" y="5061011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08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ransition spd="med">
    <p:fade/>
  </p:transition>
  <p:hf sldNum="0" hd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gray">
          <a:xfrm>
            <a:off x="11752171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9F611412-390B-40C3-A3B7-721592C1576C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2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1" y="5060995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9440" y="6481763"/>
            <a:ext cx="2413629" cy="138112"/>
          </a:xfrm>
          <a:prstGeom prst="rect">
            <a:avLst/>
          </a:prstGeom>
        </p:spPr>
        <p:txBody>
          <a:bodyPr wrap="none"/>
          <a:lstStyle>
            <a:lvl1pPr>
              <a:defRPr sz="9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defTabSz="12176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9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</p:sldLayoutIdLst>
  <p:transition spd="med">
    <p:fade/>
  </p:transition>
  <p:hf sldNum="0" hd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black">
          <a:xfrm>
            <a:off x="512909" y="6451624"/>
            <a:ext cx="3660575" cy="276977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2012 LENOVO CONFIDENTIAL</a:t>
            </a:r>
            <a:r>
              <a:rPr lang="en-US" sz="1000" cap="all" dirty="0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. All rights reserved.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8" name="Freeform 8"/>
          <p:cNvSpPr>
            <a:spLocks/>
          </p:cNvSpPr>
          <p:nvPr/>
        </p:nvSpPr>
        <p:spPr bwMode="invGray">
          <a:xfrm flipH="1">
            <a:off x="0" y="6502400"/>
            <a:ext cx="82572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/>
        </p:nvSpPr>
        <p:spPr bwMode="invGray">
          <a:xfrm>
            <a:off x="100068" y="6445274"/>
            <a:ext cx="403273" cy="27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5333CBF0-83E8-4E5A-8B65-E44C84C60F0F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56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</p:sldLayoutIdLst>
  <p:transition spd="med">
    <p:fade/>
  </p:transition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  <p:sldLayoutId id="214748396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48783" y="2048256"/>
            <a:ext cx="10394988" cy="1581912"/>
          </a:xfrm>
        </p:spPr>
        <p:txBody>
          <a:bodyPr/>
          <a:lstStyle/>
          <a:p>
            <a:br>
              <a:rPr lang="en-US" altLang="zh-CN" sz="5400" dirty="0">
                <a:solidFill>
                  <a:schemeClr val="tx1"/>
                </a:solidFill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Machine Learning - Regression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Bob Xie		Nov 2020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2" descr="C:\Program Files\Microsoft Office\MEDIA\CAGCAT10\j0301252.wmf">
            <a:extLst>
              <a:ext uri="{FF2B5EF4-FFF2-40B4-BE49-F238E27FC236}">
                <a16:creationId xmlns:a16="http://schemas.microsoft.com/office/drawing/2014/main" id="{CD24FA0B-C776-4F7D-A8D0-E98C8813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9428" y="861015"/>
            <a:ext cx="2776702" cy="2375670"/>
          </a:xfrm>
          <a:prstGeom prst="rect">
            <a:avLst/>
          </a:prstGeom>
          <a:noFill/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id="{26198448-538F-4449-A3B0-3920294F4102}"/>
              </a:ext>
            </a:extLst>
          </p:cNvPr>
          <p:cNvSpPr txBox="1"/>
          <p:nvPr/>
        </p:nvSpPr>
        <p:spPr>
          <a:xfrm>
            <a:off x="348342" y="1214931"/>
            <a:ext cx="830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buFont typeface="Wingdings" pitchFamily="2" charset="2"/>
              <a:buChar char="Ø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思考在自己的日常工作中，有哪些场景可以利用到回归技术，能否尝试做一个案例。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endParaRPr lang="en-US" altLang="zh-C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640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Author 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343" y="1175657"/>
            <a:ext cx="1119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Bob Xie:   Lenovo Senior SQE</a:t>
            </a:r>
            <a:endParaRPr lang="zh-CN" altLang="en-US" sz="20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2679" y="606694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itchFamily="34" charset="0"/>
                <a:cs typeface="Arial" pitchFamily="34" charset="0"/>
              </a:rPr>
              <a:t>WeChat</a:t>
            </a:r>
            <a:endParaRPr lang="zh-CN" alt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6107" y="606694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column</a:t>
            </a:r>
            <a:endParaRPr lang="zh-CN" altLang="en-US" dirty="0" err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200" y="1843314"/>
            <a:ext cx="1150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If you interesting about Data analysis, can follow my </a:t>
            </a:r>
            <a:r>
              <a:rPr lang="en-US" altLang="zh-CN" dirty="0"/>
              <a:t>column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and WeChat </a:t>
            </a:r>
            <a:endParaRPr lang="zh-CN" altLang="en-US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 descr="Bob Xie _ 1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4925" y="2452914"/>
            <a:ext cx="3241675" cy="324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38" y="2744884"/>
            <a:ext cx="2716146" cy="27161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1998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Regression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5EA588-44B8-4188-8684-DB84516E5414}"/>
              </a:ext>
            </a:extLst>
          </p:cNvPr>
          <p:cNvSpPr/>
          <p:nvPr/>
        </p:nvSpPr>
        <p:spPr>
          <a:xfrm>
            <a:off x="548783" y="1256596"/>
            <a:ext cx="10710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回归，指研究一组随机变量</a:t>
            </a:r>
            <a:r>
              <a:rPr lang="en-US" altLang="zh-CN" sz="2400" dirty="0"/>
              <a:t>(Y1 </a:t>
            </a:r>
            <a:r>
              <a:rPr lang="zh-CN" altLang="en-US" sz="2400" dirty="0"/>
              <a:t>，</a:t>
            </a:r>
            <a:r>
              <a:rPr lang="en-US" altLang="zh-CN" sz="2400" dirty="0"/>
              <a:t>Y2 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Yi)</a:t>
            </a:r>
            <a:r>
              <a:rPr lang="zh-CN" altLang="en-US" sz="2400" dirty="0"/>
              <a:t>和另一组</a:t>
            </a:r>
            <a:r>
              <a:rPr lang="en-US" altLang="zh-CN" sz="2400" dirty="0"/>
              <a:t>(X1</a:t>
            </a:r>
            <a:r>
              <a:rPr lang="zh-CN" altLang="en-US" sz="2400" dirty="0"/>
              <a:t>，</a:t>
            </a:r>
            <a:r>
              <a:rPr lang="en-US" altLang="zh-CN" sz="2400" dirty="0"/>
              <a:t>X2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Xk</a:t>
            </a:r>
            <a:r>
              <a:rPr lang="en-US" altLang="zh-CN" sz="2400" dirty="0"/>
              <a:t>)</a:t>
            </a:r>
            <a:r>
              <a:rPr lang="zh-CN" altLang="en-US" sz="2400" dirty="0"/>
              <a:t>变量之间关系的统计分析方法，又称多重回归分析。通常</a:t>
            </a:r>
            <a:r>
              <a:rPr lang="en-US" altLang="zh-CN" sz="2400" dirty="0"/>
              <a:t>Y1</a:t>
            </a:r>
            <a:r>
              <a:rPr lang="zh-CN" altLang="en-US" sz="2400" dirty="0"/>
              <a:t>，</a:t>
            </a:r>
            <a:r>
              <a:rPr lang="en-US" altLang="zh-CN" sz="2400" dirty="0"/>
              <a:t>Y2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Yi</a:t>
            </a:r>
            <a:r>
              <a:rPr lang="zh-CN" altLang="en-US" sz="2400" dirty="0"/>
              <a:t>是因变量，</a:t>
            </a:r>
            <a:r>
              <a:rPr lang="en-US" altLang="zh-CN" sz="2400" dirty="0"/>
              <a:t>X1</a:t>
            </a:r>
            <a:r>
              <a:rPr lang="zh-CN" altLang="en-US" sz="2400" dirty="0"/>
              <a:t>、</a:t>
            </a:r>
            <a:r>
              <a:rPr lang="en-US" altLang="zh-CN" sz="2400" dirty="0"/>
              <a:t>X2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Xk</a:t>
            </a:r>
            <a:r>
              <a:rPr lang="zh-CN" altLang="en-US" sz="2400" dirty="0"/>
              <a:t>是自变量。</a:t>
            </a:r>
          </a:p>
          <a:p>
            <a:r>
              <a:rPr lang="zh-CN" altLang="en-US" sz="2400" dirty="0"/>
              <a:t>回归分析是一种数学模型。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77A620-06C4-4BE9-8FA7-4AE2595110A0}"/>
              </a:ext>
            </a:extLst>
          </p:cNvPr>
          <p:cNvSpPr txBox="1"/>
          <p:nvPr/>
        </p:nvSpPr>
        <p:spPr>
          <a:xfrm>
            <a:off x="6910466" y="2561874"/>
            <a:ext cx="4212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Arial" pitchFamily="34" charset="0"/>
                <a:cs typeface="Arial" pitchFamily="34" charset="0"/>
              </a:rPr>
              <a:t>-- </a:t>
            </a:r>
            <a:r>
              <a:rPr lang="zh-CN" altLang="en-US" sz="2800" dirty="0">
                <a:latin typeface="Arial" pitchFamily="34" charset="0"/>
                <a:cs typeface="Arial" pitchFamily="34" charset="0"/>
              </a:rPr>
              <a:t>百度百科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DC7F47-85B0-4171-8899-375CC5E0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44" y="2796384"/>
            <a:ext cx="5194057" cy="38738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Regression - prediction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sp>
        <p:nvSpPr>
          <p:cNvPr id="7" name="TextBox 21">
            <a:extLst>
              <a:ext uri="{FF2B5EF4-FFF2-40B4-BE49-F238E27FC236}">
                <a16:creationId xmlns:a16="http://schemas.microsoft.com/office/drawing/2014/main" id="{70743DCF-84B4-417F-B4E8-7868A816D47C}"/>
              </a:ext>
            </a:extLst>
          </p:cNvPr>
          <p:cNvSpPr txBox="1"/>
          <p:nvPr/>
        </p:nvSpPr>
        <p:spPr>
          <a:xfrm>
            <a:off x="548783" y="2580605"/>
            <a:ext cx="3705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Arial" pitchFamily="34" charset="0"/>
                <a:cs typeface="Arial" pitchFamily="34" charset="0"/>
              </a:rPr>
              <a:t>Y = f (X)</a:t>
            </a:r>
            <a:endParaRPr lang="zh-CN" altLang="en-US" sz="5400" dirty="0" err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65850C-0119-4F17-94D9-4C2A1E297B09}"/>
              </a:ext>
            </a:extLst>
          </p:cNvPr>
          <p:cNvGrpSpPr/>
          <p:nvPr/>
        </p:nvGrpSpPr>
        <p:grpSpPr>
          <a:xfrm>
            <a:off x="5976069" y="1340471"/>
            <a:ext cx="6125981" cy="3403598"/>
            <a:chOff x="8011893" y="4223656"/>
            <a:chExt cx="3701136" cy="2200049"/>
          </a:xfrm>
        </p:grpSpPr>
        <p:pic>
          <p:nvPicPr>
            <p:cNvPr id="10" name="Picture 1">
              <a:extLst>
                <a:ext uri="{FF2B5EF4-FFF2-40B4-BE49-F238E27FC236}">
                  <a16:creationId xmlns:a16="http://schemas.microsoft.com/office/drawing/2014/main" id="{0776DFBD-E6DE-4F30-B6C0-CB3CF679A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1893" y="4223656"/>
              <a:ext cx="3627436" cy="2200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84B767-17F5-480C-B8B1-3DCDF597406C}"/>
                </a:ext>
              </a:extLst>
            </p:cNvPr>
            <p:cNvSpPr/>
            <p:nvPr/>
          </p:nvSpPr>
          <p:spPr>
            <a:xfrm>
              <a:off x="10537371" y="5878286"/>
              <a:ext cx="1175658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7406A15B-0EA7-4ADC-9D73-4D5314F01D49}"/>
              </a:ext>
            </a:extLst>
          </p:cNvPr>
          <p:cNvSpPr/>
          <p:nvPr/>
        </p:nvSpPr>
        <p:spPr>
          <a:xfrm rot="10800000">
            <a:off x="4651467" y="1414717"/>
            <a:ext cx="463763" cy="3255105"/>
          </a:xfrm>
          <a:prstGeom prst="rightBrace">
            <a:avLst>
              <a:gd name="adj1" fmla="val 60057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FFA461-9AEB-45ED-8C94-34D76A20DE6B}"/>
              </a:ext>
            </a:extLst>
          </p:cNvPr>
          <p:cNvSpPr txBox="1"/>
          <p:nvPr/>
        </p:nvSpPr>
        <p:spPr>
          <a:xfrm>
            <a:off x="1187830" y="4959069"/>
            <a:ext cx="8063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 +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X^3 +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X^2 +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 +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X1 +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X2 +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X3 + 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2800" dirty="0" err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869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VS Regression</a:t>
            </a:r>
            <a:endParaRPr lang="zh-CN" altLang="en-US" dirty="0"/>
          </a:p>
        </p:txBody>
      </p:sp>
      <p:pic>
        <p:nvPicPr>
          <p:cNvPr id="17" name="图片 16" descr="停止标志&#10;&#10;描述已自动生成">
            <a:extLst>
              <a:ext uri="{FF2B5EF4-FFF2-40B4-BE49-F238E27FC236}">
                <a16:creationId xmlns:a16="http://schemas.microsoft.com/office/drawing/2014/main" id="{73A0439B-1F49-4E63-A191-B33A8EF021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A2738A-7662-42C0-B6C9-0A08FFA9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0" y="1256596"/>
            <a:ext cx="9770624" cy="44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684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Ordinary Least Squares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15BDB9-A4DF-4BB2-8EE9-D61D03B469BD}"/>
              </a:ext>
            </a:extLst>
          </p:cNvPr>
          <p:cNvSpPr txBox="1"/>
          <p:nvPr/>
        </p:nvSpPr>
        <p:spPr>
          <a:xfrm>
            <a:off x="2632587" y="884016"/>
            <a:ext cx="574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itchFamily="34" charset="0"/>
                <a:cs typeface="Arial" pitchFamily="34" charset="0"/>
              </a:rPr>
              <a:t>Linear Regression</a:t>
            </a:r>
            <a:endParaRPr lang="zh-CN" altLang="en-US" sz="24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46AB2F-E0C4-4433-90DF-79528F6950E4}"/>
              </a:ext>
            </a:extLst>
          </p:cNvPr>
          <p:cNvSpPr txBox="1"/>
          <p:nvPr/>
        </p:nvSpPr>
        <p:spPr>
          <a:xfrm>
            <a:off x="548783" y="1164860"/>
            <a:ext cx="39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Least square</a:t>
            </a:r>
            <a:endParaRPr lang="zh-CN" alt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C8390C-7E1C-482C-BB45-2D22BF96A2A3}"/>
              </a:ext>
            </a:extLst>
          </p:cNvPr>
          <p:cNvSpPr txBox="1"/>
          <p:nvPr/>
        </p:nvSpPr>
        <p:spPr>
          <a:xfrm>
            <a:off x="430795" y="1527178"/>
            <a:ext cx="4302052" cy="30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hθ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(x1,x2,…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xn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)=θ0+θ1x1+…+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θnxn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689B0C-5DAA-415C-A317-C1507C3F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3" y="1896510"/>
            <a:ext cx="4184064" cy="1619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87084F-2754-4BA8-ABC1-4E1A70B8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83" y="3515846"/>
            <a:ext cx="4184064" cy="5972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1014D8-75FE-47C4-84F4-AD902E2D2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83" y="4113064"/>
            <a:ext cx="4270732" cy="18824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6198D7-6F88-4A28-A24E-9116DF692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9577" y="6182783"/>
            <a:ext cx="1747850" cy="414341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82A8152D-14AF-42BA-ABBB-FAEC0DCC05D4}"/>
              </a:ext>
            </a:extLst>
          </p:cNvPr>
          <p:cNvSpPr/>
          <p:nvPr/>
        </p:nvSpPr>
        <p:spPr>
          <a:xfrm>
            <a:off x="1160841" y="6072862"/>
            <a:ext cx="2765322" cy="63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814E70-A6D7-4CAD-A688-538AB73CABE5}"/>
              </a:ext>
            </a:extLst>
          </p:cNvPr>
          <p:cNvSpPr txBox="1"/>
          <p:nvPr/>
        </p:nvSpPr>
        <p:spPr>
          <a:xfrm>
            <a:off x="6566124" y="1534192"/>
            <a:ext cx="4302052" cy="30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hθ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(x1,x2,…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xn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)=θ0+θ1x1+…+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θnxn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F406FE0-942D-45B8-92B0-6B8DC7CC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12" y="1903524"/>
            <a:ext cx="4184064" cy="16193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3ADF95-F6C5-473E-B8D1-C99D703A9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112" y="3522860"/>
            <a:ext cx="4184064" cy="5972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4E56208-FE95-4A10-8126-A82A8525D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4424" y="5987441"/>
            <a:ext cx="1822357" cy="68509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2AADBFD6-A655-4BF1-81A3-958AB5F6A17A}"/>
              </a:ext>
            </a:extLst>
          </p:cNvPr>
          <p:cNvSpPr/>
          <p:nvPr/>
        </p:nvSpPr>
        <p:spPr>
          <a:xfrm>
            <a:off x="7712941" y="6012898"/>
            <a:ext cx="2765322" cy="63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0B64D83-774E-43A5-8873-EA8025C0B0F3}"/>
              </a:ext>
            </a:extLst>
          </p:cNvPr>
          <p:cNvCxnSpPr/>
          <p:nvPr/>
        </p:nvCxnSpPr>
        <p:spPr>
          <a:xfrm>
            <a:off x="5678127" y="1430594"/>
            <a:ext cx="0" cy="5166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B7A1EC-AC34-4184-B342-04B059E72252}"/>
              </a:ext>
            </a:extLst>
          </p:cNvPr>
          <p:cNvSpPr txBox="1"/>
          <p:nvPr/>
        </p:nvSpPr>
        <p:spPr>
          <a:xfrm>
            <a:off x="6722430" y="1157437"/>
            <a:ext cx="39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Gradient Descent</a:t>
            </a:r>
            <a:endParaRPr lang="zh-CN" alt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7629691-1132-4812-87F2-B022FAC79CE4}"/>
              </a:ext>
            </a:extLst>
          </p:cNvPr>
          <p:cNvCxnSpPr/>
          <p:nvPr/>
        </p:nvCxnSpPr>
        <p:spPr>
          <a:xfrm>
            <a:off x="548783" y="1526769"/>
            <a:ext cx="103193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148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Ordinary Least Squares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AE8489A-CB1F-48A4-9570-75760D04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7" y="997758"/>
            <a:ext cx="4850982" cy="279142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1484D26-4F1E-470C-B4C0-A5761D06ADF1}"/>
              </a:ext>
            </a:extLst>
          </p:cNvPr>
          <p:cNvSpPr/>
          <p:nvPr/>
        </p:nvSpPr>
        <p:spPr>
          <a:xfrm>
            <a:off x="548783" y="2435902"/>
            <a:ext cx="3258719" cy="2173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BE43A44-DA66-4029-8CE6-9929A0574C3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807502" y="1409077"/>
            <a:ext cx="2975547" cy="1135504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2C45EF1-BF01-4DCC-A73E-29751968C5E5}"/>
              </a:ext>
            </a:extLst>
          </p:cNvPr>
          <p:cNvSpPr/>
          <p:nvPr/>
        </p:nvSpPr>
        <p:spPr>
          <a:xfrm>
            <a:off x="547668" y="2690734"/>
            <a:ext cx="3537152" cy="17974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745524-52D9-432B-AEAB-59D77A5011CD}"/>
              </a:ext>
            </a:extLst>
          </p:cNvPr>
          <p:cNvSpPr/>
          <p:nvPr/>
        </p:nvSpPr>
        <p:spPr>
          <a:xfrm>
            <a:off x="547669" y="2900459"/>
            <a:ext cx="4106778" cy="2212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7DE57F07-8CAD-47CD-8282-CE16217A8212}"/>
              </a:ext>
            </a:extLst>
          </p:cNvPr>
          <p:cNvCxnSpPr>
            <a:stCxn id="27" idx="3"/>
          </p:cNvCxnSpPr>
          <p:nvPr/>
        </p:nvCxnSpPr>
        <p:spPr>
          <a:xfrm flipV="1">
            <a:off x="4084820" y="1986197"/>
            <a:ext cx="2698229" cy="794410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E9DD97F0-E340-430E-B613-DAEE7B21863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654447" y="2544582"/>
            <a:ext cx="2128602" cy="466498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DCD8BBE-2DDE-4DB7-90AD-146C2BC682E7}"/>
              </a:ext>
            </a:extLst>
          </p:cNvPr>
          <p:cNvSpPr txBox="1"/>
          <p:nvPr/>
        </p:nvSpPr>
        <p:spPr>
          <a:xfrm>
            <a:off x="6985416" y="1206847"/>
            <a:ext cx="216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调用模型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API</a:t>
            </a:r>
            <a:endParaRPr lang="zh-CN" alt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B0CAE0-1115-457F-8603-9C76580F2605}"/>
              </a:ext>
            </a:extLst>
          </p:cNvPr>
          <p:cNvSpPr txBox="1"/>
          <p:nvPr/>
        </p:nvSpPr>
        <p:spPr>
          <a:xfrm>
            <a:off x="6985416" y="1801531"/>
            <a:ext cx="216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指定模型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47F791-94B5-42A2-ABF3-A8ABF5875E7D}"/>
              </a:ext>
            </a:extLst>
          </p:cNvPr>
          <p:cNvSpPr txBox="1"/>
          <p:nvPr/>
        </p:nvSpPr>
        <p:spPr>
          <a:xfrm>
            <a:off x="6985416" y="2393468"/>
            <a:ext cx="216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模型建立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E88BC5-7589-48B0-9C40-953847133F20}"/>
              </a:ext>
            </a:extLst>
          </p:cNvPr>
          <p:cNvSpPr/>
          <p:nvPr/>
        </p:nvSpPr>
        <p:spPr>
          <a:xfrm>
            <a:off x="547668" y="3159176"/>
            <a:ext cx="1081107" cy="17974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561C978-52C8-46D2-AF00-788826C933D3}"/>
              </a:ext>
            </a:extLst>
          </p:cNvPr>
          <p:cNvCxnSpPr>
            <a:stCxn id="38" idx="3"/>
          </p:cNvCxnSpPr>
          <p:nvPr/>
        </p:nvCxnSpPr>
        <p:spPr>
          <a:xfrm>
            <a:off x="1628775" y="3249049"/>
            <a:ext cx="5154274" cy="5326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13DC8E-F8A9-4828-94FE-0A2544ABAD1B}"/>
              </a:ext>
            </a:extLst>
          </p:cNvPr>
          <p:cNvSpPr txBox="1"/>
          <p:nvPr/>
        </p:nvSpPr>
        <p:spPr>
          <a:xfrm>
            <a:off x="6985416" y="3056011"/>
            <a:ext cx="216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输出结果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6EEB3E5-5140-4C8A-B53C-EE1C6520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73" y="3935331"/>
            <a:ext cx="4729387" cy="25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480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 - Ordinary Least Squares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C88AFB-EF94-4597-891C-86217BFA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3" y="795527"/>
            <a:ext cx="6069374" cy="59017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CE7BF4-49E1-4EC4-8923-7D80113D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674" y="1256596"/>
            <a:ext cx="4915762" cy="4109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48F7C8-41DF-4BFC-A5FE-6A3121FF6230}"/>
              </a:ext>
            </a:extLst>
          </p:cNvPr>
          <p:cNvSpPr/>
          <p:nvPr/>
        </p:nvSpPr>
        <p:spPr>
          <a:xfrm>
            <a:off x="548783" y="869430"/>
            <a:ext cx="5080024" cy="83195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D09EF2-7B75-4C0E-B7F5-99F49D71DC79}"/>
              </a:ext>
            </a:extLst>
          </p:cNvPr>
          <p:cNvSpPr/>
          <p:nvPr/>
        </p:nvSpPr>
        <p:spPr>
          <a:xfrm>
            <a:off x="548783" y="1775286"/>
            <a:ext cx="5469768" cy="171742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A296EB-EFFF-48A8-BA67-0B492EB24882}"/>
              </a:ext>
            </a:extLst>
          </p:cNvPr>
          <p:cNvSpPr/>
          <p:nvPr/>
        </p:nvSpPr>
        <p:spPr>
          <a:xfrm>
            <a:off x="548783" y="3566609"/>
            <a:ext cx="5080024" cy="114779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DD0477-DF74-4CF9-AEE4-F334707D0EE6}"/>
              </a:ext>
            </a:extLst>
          </p:cNvPr>
          <p:cNvSpPr/>
          <p:nvPr/>
        </p:nvSpPr>
        <p:spPr>
          <a:xfrm>
            <a:off x="548783" y="4840773"/>
            <a:ext cx="5956948" cy="185646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68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Regression</a:t>
            </a: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BE8F35-4FD7-4ACE-9738-CF17A569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39" y="839841"/>
            <a:ext cx="5217555" cy="30623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DF947E-0927-4F06-A69D-647F55DD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39" y="3913238"/>
            <a:ext cx="5217555" cy="27813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DB505E-024A-445F-A18D-56CD76C0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571" y="1578082"/>
            <a:ext cx="5763981" cy="37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73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 fitting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7A7580E-11B8-471B-A52D-277AE08C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30" y="1191314"/>
            <a:ext cx="9189697" cy="49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016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Lenovo 2015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EE3124"/>
      </a:accent1>
      <a:accent2>
        <a:srgbClr val="F1C741"/>
      </a:accent2>
      <a:accent3>
        <a:srgbClr val="51B6E2"/>
      </a:accent3>
      <a:accent4>
        <a:srgbClr val="B32317"/>
      </a:accent4>
      <a:accent5>
        <a:srgbClr val="8D8F8E"/>
      </a:accent5>
      <a:accent6>
        <a:srgbClr val="CFCECA"/>
      </a:accent6>
      <a:hlink>
        <a:srgbClr val="2093C5"/>
      </a:hlink>
      <a:folHlink>
        <a:srgbClr val="2093C5"/>
      </a:folHlink>
    </a:clrScheme>
    <a:fontScheme name="Lenovo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Template-16x9_2015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LenovoTemplate-16x9_2015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enovo">
  <a:themeElements>
    <a:clrScheme name="LENOVO">
      <a:dk1>
        <a:srgbClr val="000000"/>
      </a:dk1>
      <a:lt1>
        <a:sysClr val="window" lastClr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C425"/>
      </a:accent3>
      <a:accent4>
        <a:srgbClr val="64BEDC"/>
      </a:accent4>
      <a:accent5>
        <a:srgbClr val="414042"/>
      </a:accent5>
      <a:accent6>
        <a:srgbClr val="FFFFFF"/>
      </a:accent6>
      <a:hlink>
        <a:srgbClr val="EC2225"/>
      </a:hlink>
      <a:folHlink>
        <a:srgbClr val="64BED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7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Lenovo 2015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EE3124"/>
      </a:accent1>
      <a:accent2>
        <a:srgbClr val="F1C741"/>
      </a:accent2>
      <a:accent3>
        <a:srgbClr val="51B6E2"/>
      </a:accent3>
      <a:accent4>
        <a:srgbClr val="B32317"/>
      </a:accent4>
      <a:accent5>
        <a:srgbClr val="8D8F8E"/>
      </a:accent5>
      <a:accent6>
        <a:srgbClr val="CFCECA"/>
      </a:accent6>
      <a:hlink>
        <a:srgbClr val="2093C5"/>
      </a:hlink>
      <a:folHlink>
        <a:srgbClr val="2093C5"/>
      </a:folHlink>
    </a:clrScheme>
    <a:fontScheme name="Lenovo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CM Document" ma:contentTypeID="0x010100F1DAEB343FA8E246A28500DDABBF0BFB009A8CE0F0C72D5540A7A0CDF15B4D9FF6" ma:contentTypeVersion="7" ma:contentTypeDescription="" ma:contentTypeScope="" ma:versionID="78b42c530b2870e326245df7ee80f221">
  <xsd:schema xmlns:xsd="http://www.w3.org/2001/XMLSchema" xmlns:xs="http://www.w3.org/2001/XMLSchema" xmlns:p="http://schemas.microsoft.com/office/2006/metadata/properties" xmlns:ns1="http://schemas.microsoft.com/sharepoint/v3" xmlns:ns2="07f2e666-47bf-451f-ab36-aa9c5d00773e" xmlns:ns3="227edde7-652a-4486-a451-157b9bbf4f94" targetNamespace="http://schemas.microsoft.com/office/2006/metadata/properties" ma:root="true" ma:fieldsID="450ffdaedcff8e06d5dff7b67edbef63" ns1:_="" ns2:_="" ns3:_="">
    <xsd:import namespace="http://schemas.microsoft.com/sharepoint/v3"/>
    <xsd:import namespace="07f2e666-47bf-451f-ab36-aa9c5d00773e"/>
    <xsd:import namespace="227edde7-652a-4486-a451-157b9bbf4f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KpiDescription" minOccurs="0"/>
                <xsd:element ref="ns2:Workflow" minOccurs="0"/>
                <xsd:element ref="ns2:DocumentStatus" minOccurs="0"/>
                <xsd:element ref="ns2:Relations" minOccurs="0"/>
                <xsd:element ref="ns3:Document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12" nillable="true" ma:displayName="Description" ma:description="The description provides information about the purpose of the goal." ma:internalName="KpiDescription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2e666-47bf-451f-ab36-aa9c5d0077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Workflow" ma:index="13" nillable="true" ma:displayName="Workflow" ma:format="Dropdown" ma:hidden="true" ma:internalName="Workflow" ma:readOnly="false">
      <xsd:simpleType>
        <xsd:restriction base="dms:Choice">
          <xsd:enumeration value="GDDL"/>
          <xsd:enumeration value="PGQ"/>
          <xsd:enumeration value="IDRD"/>
          <xsd:enumeration value="行政"/>
        </xsd:restriction>
      </xsd:simpleType>
    </xsd:element>
    <xsd:element name="DocumentStatus" ma:index="14" nillable="true" ma:displayName="DocumentStatus" ma:default="Available" ma:format="Dropdown" ma:hidden="true" ma:internalName="DocumentStatus" ma:readOnly="false">
      <xsd:simpleType>
        <xsd:restriction base="dms:Choice">
          <xsd:enumeration value="Available"/>
          <xsd:enumeration value="Unavailable"/>
        </xsd:restriction>
      </xsd:simpleType>
    </xsd:element>
    <xsd:element name="Relations" ma:index="15" nillable="true" ma:displayName="Relations" ma:internalName="Relation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edde7-652a-4486-a451-157b9bbf4f94" elementFormDefault="qualified">
    <xsd:import namespace="http://schemas.microsoft.com/office/2006/documentManagement/types"/>
    <xsd:import namespace="http://schemas.microsoft.com/office/infopath/2007/PartnerControls"/>
    <xsd:element name="DocumentLevel" ma:index="16" ma:displayName="DocumentLevel" ma:default="Lenovo Internal" ma:format="Dropdown" ma:internalName="DocumentLevel">
      <xsd:simpleType>
        <xsd:restriction base="dms:Choice">
          <xsd:enumeration value="Lenovo Internal"/>
          <xsd:enumeration value="Lenovo Confidential"/>
          <xsd:enumeration value="Lenovo Restri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piDescription xmlns="http://schemas.microsoft.com/sharepoint/v3" xsi:nil="true"/>
    <DocumentStatus xmlns="07f2e666-47bf-451f-ab36-aa9c5d00773e">Available</DocumentStatus>
    <DocumentLevel xmlns="227edde7-652a-4486-a451-157b9bbf4f94">Lenovo Internal</DocumentLevel>
    <Relations xmlns="07f2e666-47bf-451f-ab36-aa9c5d00773e" xsi:nil="true"/>
    <Workflow xmlns="07f2e666-47bf-451f-ab36-aa9c5d00773e" xsi:nil="true"/>
    <_dlc_DocId xmlns="07f2e666-47bf-451f-ab36-aa9c5d00773e">WWID-126-10088</_dlc_DocId>
    <_dlc_DocIdUrl xmlns="07f2e666-47bf-451f-ab36-aa9c5d00773e">
      <Url>http://ecm.lenovo.com/os/Worldwide/_layouts/15/DocIdRedir.aspx?ID=WWID-126-10088</Url>
      <Description>WWID-126-10088</Description>
    </_dlc_DocIdUrl>
  </documentManagement>
</p:properties>
</file>

<file path=customXml/itemProps1.xml><?xml version="1.0" encoding="utf-8"?>
<ds:datastoreItem xmlns:ds="http://schemas.openxmlformats.org/officeDocument/2006/customXml" ds:itemID="{C2DD4867-0116-449A-B354-C001A801D0F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7F203CD-7D6F-4603-BF64-D245475A36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926C1-7A8D-4D83-A896-38353E7E1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f2e666-47bf-451f-ab36-aa9c5d00773e"/>
    <ds:schemaRef ds:uri="227edde7-652a-4486-a451-157b9bbf4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35DC493-1477-4DA9-94FB-49794E98FAD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227edde7-652a-4486-a451-157b9bbf4f94"/>
    <ds:schemaRef ds:uri="http://purl.org/dc/elements/1.1/"/>
    <ds:schemaRef ds:uri="07f2e666-47bf-451f-ab36-aa9c5d00773e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65204</TotalTime>
  <Words>257</Words>
  <Application>Microsoft Office PowerPoint</Application>
  <PresentationFormat>宽屏</PresentationFormat>
  <Paragraphs>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Foundry Gridnik Medium</vt:lpstr>
      <vt:lpstr>HelveticaNeueLT Std</vt:lpstr>
      <vt:lpstr>メイリオ</vt:lpstr>
      <vt:lpstr>Meiryo UI</vt:lpstr>
      <vt:lpstr>Arial</vt:lpstr>
      <vt:lpstr>Wingdings</vt:lpstr>
      <vt:lpstr>blank</vt:lpstr>
      <vt:lpstr>LenovoTemplate-16x9_2015</vt:lpstr>
      <vt:lpstr>Lenovo Master</vt:lpstr>
      <vt:lpstr>2_Lenovo Master</vt:lpstr>
      <vt:lpstr>1_LenovoTemplate-16x9_2015</vt:lpstr>
      <vt:lpstr>5_Lenovo Master</vt:lpstr>
      <vt:lpstr>Lenovo</vt:lpstr>
      <vt:lpstr>7_Lenovo Master</vt:lpstr>
      <vt:lpstr> Machine Learning - Regression</vt:lpstr>
      <vt:lpstr>What’s Regression</vt:lpstr>
      <vt:lpstr>Why Regression - prediction</vt:lpstr>
      <vt:lpstr>Machine Learning VS Regression</vt:lpstr>
      <vt:lpstr>Ordinary Least Squares</vt:lpstr>
      <vt:lpstr>Ordinary Least Squares</vt:lpstr>
      <vt:lpstr>Linear Regression - Ordinary Least Squares</vt:lpstr>
      <vt:lpstr>Polynomial Regression</vt:lpstr>
      <vt:lpstr>Over fitting</vt:lpstr>
      <vt:lpstr>Home work</vt:lpstr>
      <vt:lpstr> Author information</vt:lpstr>
      <vt:lpstr>PowerPoint 演示文稿</vt:lpstr>
    </vt:vector>
  </TitlesOfParts>
  <Company>Carol Hausmann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</dc:title>
  <dc:creator>Lenovo</dc:creator>
  <cp:lastModifiedBy>Bob Xie</cp:lastModifiedBy>
  <cp:revision>3567</cp:revision>
  <cp:lastPrinted>2020-11-19T08:17:02Z</cp:lastPrinted>
  <dcterms:created xsi:type="dcterms:W3CDTF">2014-11-19T19:33:06Z</dcterms:created>
  <dcterms:modified xsi:type="dcterms:W3CDTF">2020-11-19T10:25:37Z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0x010100F1DAEB343FA8E246A28500DDABBF0BFB009A8CE0F0C72D5540A7A0CDF15B4D9FF6</vt:lpwstr>
  </property>
  <property fmtid="{D5CDD505-2E9C-101B-9397-08002B2CF9AE}" pid="3" name="_dlc_DocIdItemGuid">
    <vt:lpwstr>7bfa1c62-70e4-4d7f-8c09-a300f8420f6c</vt:lpwstr>
  </property>
</Properties>
</file>