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4.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5.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theme/theme6.xml" ContentType="application/vnd.openxmlformats-officedocument.theme+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7.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3" r:id="rId5"/>
    <p:sldMasterId id="2147483692" r:id="rId6"/>
    <p:sldMasterId id="2147483707" r:id="rId7"/>
    <p:sldMasterId id="2147483755" r:id="rId8"/>
    <p:sldMasterId id="2147483805" r:id="rId9"/>
    <p:sldMasterId id="2147483833" r:id="rId10"/>
    <p:sldMasterId id="2147483923" r:id="rId11"/>
    <p:sldMasterId id="2147483938" r:id="rId12"/>
  </p:sldMasterIdLst>
  <p:notesMasterIdLst>
    <p:notesMasterId r:id="rId23"/>
  </p:notesMasterIdLst>
  <p:handoutMasterIdLst>
    <p:handoutMasterId r:id="rId24"/>
  </p:handoutMasterIdLst>
  <p:sldIdLst>
    <p:sldId id="501" r:id="rId13"/>
    <p:sldId id="514" r:id="rId14"/>
    <p:sldId id="539" r:id="rId15"/>
    <p:sldId id="540" r:id="rId16"/>
    <p:sldId id="541" r:id="rId17"/>
    <p:sldId id="542" r:id="rId18"/>
    <p:sldId id="543" r:id="rId19"/>
    <p:sldId id="538" r:id="rId20"/>
    <p:sldId id="529" r:id="rId21"/>
    <p:sldId id="486" r:id="rId22"/>
  </p:sldIdLst>
  <p:sldSz cx="12192000" cy="6858000"/>
  <p:notesSz cx="6811963" cy="994568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60" userDrawn="1">
          <p15:clr>
            <a:srgbClr val="A4A3A4"/>
          </p15:clr>
        </p15:guide>
        <p15:guide id="2" orient="horz" pos="2160">
          <p15:clr>
            <a:srgbClr val="A4A3A4"/>
          </p15:clr>
        </p15:guide>
      </p15:sldGuideLst>
    </p:ext>
    <p:ext uri="{2D200454-40CA-4A62-9FC3-DE9A4176ACB9}">
      <p15:notesGuideLst xmlns:p15="http://schemas.microsoft.com/office/powerpoint/2012/main">
        <p15:guide id="1" orient="horz" pos="3133" userDrawn="1">
          <p15:clr>
            <a:srgbClr val="A4A3A4"/>
          </p15:clr>
        </p15:guide>
        <p15:guide id="2" pos="2146"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ide Kinoshita" initials="HK" lastIdx="4" clrIdx="0"/>
  <p:cmAuthor id="1" name="Hao2 Wu" initials="HW"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33CC"/>
    <a:srgbClr val="FF9900"/>
    <a:srgbClr val="00CC00"/>
    <a:srgbClr val="FFC9C9"/>
    <a:srgbClr val="FF0000"/>
    <a:srgbClr val="FFFF57"/>
    <a:srgbClr val="00B0F0"/>
    <a:srgbClr val="FDEDF6"/>
    <a:srgbClr val="FFFF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スタイル (中間)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EC20E35-A176-4012-BC5E-935CFFF8708E}" styleName="スタイル (中間)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B9631B5-78F2-41C9-869B-9F39066F8104}" styleName="中間スタイル 3 - アクセント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中間スタイル 3 - アクセント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344D84-9AFB-497E-A393-DC336BA19D2E}" styleName="中間スタイル 3 - アクセント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中間スタイル 3 - アクセント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中間スタイル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91EBBBCC-DAD2-459C-BE2E-F6DE35CF9A28}" styleName="濃色スタイル 2 - アクセント 3/アクセント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濃色スタイル 2 - アクセント 1/アクセント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スタイル (濃色)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125E5076-3810-47DD-B79F-674D7AD40C01}" styleName="濃色スタイル 1 - アクセント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FD0F851-EC5A-4D38-B0AD-8093EC10F338}" styleName="淡色スタイル 1 - アクセント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淡色スタイル 1 - アクセント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淡色スタイル 1 - アクセント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淡色スタイル 1 - アクセント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276" autoAdjust="0"/>
    <p:restoredTop sz="86387" autoAdjust="0"/>
  </p:normalViewPr>
  <p:slideViewPr>
    <p:cSldViewPr snapToGrid="0">
      <p:cViewPr varScale="1">
        <p:scale>
          <a:sx n="62" d="100"/>
          <a:sy n="62" d="100"/>
        </p:scale>
        <p:origin x="903" y="39"/>
      </p:cViewPr>
      <p:guideLst>
        <p:guide pos="360"/>
        <p:guide orient="horz" pos="2160"/>
      </p:guideLst>
    </p:cSldViewPr>
  </p:slideViewPr>
  <p:outlineViewPr>
    <p:cViewPr>
      <p:scale>
        <a:sx n="33" d="100"/>
        <a:sy n="33" d="100"/>
      </p:scale>
      <p:origin x="0" y="-4266"/>
    </p:cViewPr>
  </p:outlineViewPr>
  <p:notesTextViewPr>
    <p:cViewPr>
      <p:scale>
        <a:sx n="1" d="1"/>
        <a:sy n="1" d="1"/>
      </p:scale>
      <p:origin x="0" y="0"/>
    </p:cViewPr>
  </p:notesTextViewPr>
  <p:sorterViewPr>
    <p:cViewPr>
      <p:scale>
        <a:sx n="30" d="100"/>
        <a:sy n="30" d="100"/>
      </p:scale>
      <p:origin x="0" y="0"/>
    </p:cViewPr>
  </p:sorterViewPr>
  <p:notesViewPr>
    <p:cSldViewPr snapToGrid="0">
      <p:cViewPr varScale="1">
        <p:scale>
          <a:sx n="84" d="100"/>
          <a:sy n="84" d="100"/>
        </p:scale>
        <p:origin x="-3816" y="-84"/>
      </p:cViewPr>
      <p:guideLst>
        <p:guide orient="horz" pos="3133"/>
        <p:guide pos="214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9.xml"/><Relationship Id="rId7" Type="http://schemas.openxmlformats.org/officeDocument/2006/relationships/slideMaster" Target="slideMasters/slideMaster3.xml"/><Relationship Id="rId12" Type="http://schemas.openxmlformats.org/officeDocument/2006/relationships/slideMaster" Target="slideMasters/slideMaster8.xml"/><Relationship Id="rId17" Type="http://schemas.openxmlformats.org/officeDocument/2006/relationships/slide" Target="slides/slide5.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4.xml"/><Relationship Id="rId20" Type="http://schemas.openxmlformats.org/officeDocument/2006/relationships/slide" Target="slides/slide8.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Master" Target="slideMasters/slideMaster7.xml"/><Relationship Id="rId24" Type="http://schemas.openxmlformats.org/officeDocument/2006/relationships/handoutMaster" Target="handoutMasters/handoutMaster1.xml"/><Relationship Id="rId5" Type="http://schemas.openxmlformats.org/officeDocument/2006/relationships/slideMaster" Target="slideMasters/slideMaster1.xml"/><Relationship Id="rId15" Type="http://schemas.openxmlformats.org/officeDocument/2006/relationships/slide" Target="slides/slide3.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Master" Target="slideMasters/slideMaster6.xml"/><Relationship Id="rId19" Type="http://schemas.openxmlformats.org/officeDocument/2006/relationships/slide" Target="slides/slide7.xml"/><Relationship Id="rId4" Type="http://schemas.openxmlformats.org/officeDocument/2006/relationships/customXml" Target="../customXml/item4.xml"/><Relationship Id="rId9" Type="http://schemas.openxmlformats.org/officeDocument/2006/relationships/slideMaster" Target="slideMasters/slideMaster5.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28.png"/><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951851" cy="499012"/>
          </a:xfrm>
          <a:prstGeom prst="rect">
            <a:avLst/>
          </a:prstGeom>
        </p:spPr>
        <p:txBody>
          <a:bodyPr vert="horz" lIns="94044" tIns="47022" rIns="94044" bIns="47022" rtlCol="0"/>
          <a:lstStyle>
            <a:lvl1pPr algn="l">
              <a:defRPr sz="1200"/>
            </a:lvl1pPr>
          </a:lstStyle>
          <a:p>
            <a:endParaRPr lang="en-US" sz="800">
              <a:solidFill>
                <a:schemeClr val="accent5"/>
              </a:solidFill>
            </a:endParaRPr>
          </a:p>
        </p:txBody>
      </p:sp>
      <p:sp>
        <p:nvSpPr>
          <p:cNvPr id="3" name="Date Placeholder 2"/>
          <p:cNvSpPr>
            <a:spLocks noGrp="1"/>
          </p:cNvSpPr>
          <p:nvPr>
            <p:ph type="dt" sz="quarter" idx="1"/>
          </p:nvPr>
        </p:nvSpPr>
        <p:spPr>
          <a:xfrm>
            <a:off x="3858537" y="1"/>
            <a:ext cx="2951851" cy="499012"/>
          </a:xfrm>
          <a:prstGeom prst="rect">
            <a:avLst/>
          </a:prstGeom>
        </p:spPr>
        <p:txBody>
          <a:bodyPr vert="horz" lIns="94044" tIns="47022" rIns="94044" bIns="47022" rtlCol="0"/>
          <a:lstStyle>
            <a:lvl1pPr algn="r">
              <a:defRPr sz="1200"/>
            </a:lvl1pPr>
          </a:lstStyle>
          <a:p>
            <a:fld id="{19A42DBE-9A40-44C2-85E2-CEF4A643DC9B}" type="datetimeFigureOut">
              <a:rPr lang="en-US" sz="800">
                <a:solidFill>
                  <a:schemeClr val="accent5"/>
                </a:solidFill>
              </a:rPr>
              <a:pPr/>
              <a:t>11/3/2020</a:t>
            </a:fld>
            <a:endParaRPr lang="en-US" sz="800">
              <a:solidFill>
                <a:schemeClr val="accent5"/>
              </a:solidFill>
            </a:endParaRPr>
          </a:p>
        </p:txBody>
      </p:sp>
      <p:sp>
        <p:nvSpPr>
          <p:cNvPr id="4" name="Footer Placeholder 3"/>
          <p:cNvSpPr>
            <a:spLocks noGrp="1"/>
          </p:cNvSpPr>
          <p:nvPr>
            <p:ph type="ftr" sz="quarter" idx="2"/>
          </p:nvPr>
        </p:nvSpPr>
        <p:spPr>
          <a:xfrm>
            <a:off x="1" y="9446678"/>
            <a:ext cx="2951851" cy="499011"/>
          </a:xfrm>
          <a:prstGeom prst="rect">
            <a:avLst/>
          </a:prstGeom>
        </p:spPr>
        <p:txBody>
          <a:bodyPr vert="horz" lIns="94044" tIns="47022" rIns="94044" bIns="47022" rtlCol="0" anchor="b"/>
          <a:lstStyle>
            <a:lvl1pPr algn="l">
              <a:defRPr sz="1200"/>
            </a:lvl1pPr>
          </a:lstStyle>
          <a:p>
            <a:endParaRPr lang="en-US" sz="1100">
              <a:solidFill>
                <a:schemeClr val="accent5"/>
              </a:solidFill>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0800000">
            <a:off x="6436541" y="8115809"/>
            <a:ext cx="373846" cy="1330867"/>
          </a:xfrm>
          <a:prstGeom prst="rect">
            <a:avLst/>
          </a:prstGeom>
        </p:spPr>
      </p:pic>
      <p:sp>
        <p:nvSpPr>
          <p:cNvPr id="7" name="Rectangle 6"/>
          <p:cNvSpPr/>
          <p:nvPr/>
        </p:nvSpPr>
        <p:spPr>
          <a:xfrm>
            <a:off x="6436541" y="9446677"/>
            <a:ext cx="373846" cy="2969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4044" tIns="47022" rIns="94044" bIns="47022" rtlCol="0" anchor="ctr"/>
          <a:lstStyle/>
          <a:p>
            <a:pPr algn="ctr"/>
            <a:endParaRPr lang="en-US"/>
          </a:p>
        </p:txBody>
      </p:sp>
      <p:sp>
        <p:nvSpPr>
          <p:cNvPr id="5" name="Slide Number Placeholder 4"/>
          <p:cNvSpPr>
            <a:spLocks noGrp="1"/>
          </p:cNvSpPr>
          <p:nvPr>
            <p:ph type="sldNum" sz="quarter" idx="3"/>
          </p:nvPr>
        </p:nvSpPr>
        <p:spPr>
          <a:xfrm>
            <a:off x="6436541" y="9244659"/>
            <a:ext cx="373846" cy="439439"/>
          </a:xfrm>
          <a:prstGeom prst="rect">
            <a:avLst/>
          </a:prstGeom>
        </p:spPr>
        <p:txBody>
          <a:bodyPr vert="horz" lIns="0" tIns="0" rIns="0" bIns="0" rtlCol="0" anchor="b"/>
          <a:lstStyle>
            <a:lvl1pPr algn="r">
              <a:defRPr sz="1200"/>
            </a:lvl1pPr>
          </a:lstStyle>
          <a:p>
            <a:pPr algn="ctr"/>
            <a:fld id="{8DDAB1B0-62E0-495F-BA6F-EBA55831B881}" type="slidenum">
              <a:rPr lang="en-US" sz="1100">
                <a:solidFill>
                  <a:schemeClr val="bg1"/>
                </a:solidFill>
              </a:rPr>
              <a:pPr algn="ctr"/>
              <a:t>‹#›</a:t>
            </a:fld>
            <a:endParaRPr lang="en-US" sz="1100" dirty="0">
              <a:solidFill>
                <a:schemeClr val="bg1"/>
              </a:solidFill>
            </a:endParaRPr>
          </a:p>
        </p:txBody>
      </p:sp>
    </p:spTree>
    <p:extLst>
      <p:ext uri="{BB962C8B-B14F-4D97-AF65-F5344CB8AC3E}">
        <p14:creationId xmlns:p14="http://schemas.microsoft.com/office/powerpoint/2010/main" val="18395939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27.png"/><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951851" cy="499012"/>
          </a:xfrm>
          <a:prstGeom prst="rect">
            <a:avLst/>
          </a:prstGeom>
        </p:spPr>
        <p:txBody>
          <a:bodyPr vert="horz" lIns="94044" tIns="47022" rIns="94044" bIns="47022" rtlCol="0"/>
          <a:lstStyle>
            <a:lvl1pPr algn="l">
              <a:defRPr sz="1000">
                <a:solidFill>
                  <a:schemeClr val="accent5"/>
                </a:solidFill>
              </a:defRPr>
            </a:lvl1pPr>
          </a:lstStyle>
          <a:p>
            <a:endParaRPr lang="en-US"/>
          </a:p>
        </p:txBody>
      </p:sp>
      <p:sp>
        <p:nvSpPr>
          <p:cNvPr id="3" name="Date Placeholder 2"/>
          <p:cNvSpPr>
            <a:spLocks noGrp="1"/>
          </p:cNvSpPr>
          <p:nvPr>
            <p:ph type="dt" idx="1"/>
          </p:nvPr>
        </p:nvSpPr>
        <p:spPr>
          <a:xfrm>
            <a:off x="3858537" y="1"/>
            <a:ext cx="2951851" cy="499012"/>
          </a:xfrm>
          <a:prstGeom prst="rect">
            <a:avLst/>
          </a:prstGeom>
        </p:spPr>
        <p:txBody>
          <a:bodyPr vert="horz" lIns="94044" tIns="47022" rIns="94044" bIns="47022" rtlCol="0"/>
          <a:lstStyle>
            <a:lvl1pPr algn="r">
              <a:defRPr sz="1000">
                <a:solidFill>
                  <a:schemeClr val="accent5"/>
                </a:solidFill>
              </a:defRPr>
            </a:lvl1pPr>
          </a:lstStyle>
          <a:p>
            <a:fld id="{1F76B152-1ECA-402E-91CD-B4EAAE3B91C2}" type="datetimeFigureOut">
              <a:rPr lang="en-US" smtClean="0"/>
              <a:pPr/>
              <a:t>11/3/2020</a:t>
            </a:fld>
            <a:endParaRPr lang="en-US"/>
          </a:p>
        </p:txBody>
      </p:sp>
      <p:sp>
        <p:nvSpPr>
          <p:cNvPr id="4" name="Slide Image Placeholder 3"/>
          <p:cNvSpPr>
            <a:spLocks noGrp="1" noRot="1" noChangeAspect="1"/>
          </p:cNvSpPr>
          <p:nvPr>
            <p:ph type="sldImg" idx="2"/>
          </p:nvPr>
        </p:nvSpPr>
        <p:spPr>
          <a:xfrm>
            <a:off x="422275" y="1243013"/>
            <a:ext cx="5967413" cy="3355975"/>
          </a:xfrm>
          <a:prstGeom prst="rect">
            <a:avLst/>
          </a:prstGeom>
          <a:noFill/>
          <a:ln w="12700">
            <a:solidFill>
              <a:schemeClr val="accent5">
                <a:lumMod val="75000"/>
              </a:schemeClr>
            </a:solidFill>
          </a:ln>
        </p:spPr>
        <p:txBody>
          <a:bodyPr vert="horz" lIns="94044" tIns="47022" rIns="94044" bIns="47022" rtlCol="0" anchor="ctr"/>
          <a:lstStyle/>
          <a:p>
            <a:endParaRPr lang="en-US"/>
          </a:p>
        </p:txBody>
      </p:sp>
      <p:sp>
        <p:nvSpPr>
          <p:cNvPr id="5" name="Notes Placeholder 4"/>
          <p:cNvSpPr>
            <a:spLocks noGrp="1"/>
          </p:cNvSpPr>
          <p:nvPr>
            <p:ph type="body" sz="quarter" idx="3"/>
          </p:nvPr>
        </p:nvSpPr>
        <p:spPr>
          <a:xfrm>
            <a:off x="681197" y="4786364"/>
            <a:ext cx="5449570" cy="3916115"/>
          </a:xfrm>
          <a:prstGeom prst="rect">
            <a:avLst/>
          </a:prstGeom>
        </p:spPr>
        <p:txBody>
          <a:bodyPr vert="horz" lIns="94044" tIns="47022" rIns="94044" bIns="47022"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1" y="9446678"/>
            <a:ext cx="2951851" cy="499011"/>
          </a:xfrm>
          <a:prstGeom prst="rect">
            <a:avLst/>
          </a:prstGeom>
        </p:spPr>
        <p:txBody>
          <a:bodyPr vert="horz" lIns="94044" tIns="47022" rIns="94044" bIns="47022" rtlCol="0" anchor="b"/>
          <a:lstStyle>
            <a:lvl1pPr algn="l">
              <a:defRPr sz="900">
                <a:solidFill>
                  <a:schemeClr val="accent5"/>
                </a:solidFill>
              </a:defRPr>
            </a:lvl1pPr>
          </a:lstStyle>
          <a:p>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rot="10800000">
            <a:off x="6438907" y="8115809"/>
            <a:ext cx="373846" cy="1330867"/>
          </a:xfrm>
          <a:prstGeom prst="rect">
            <a:avLst/>
          </a:prstGeom>
        </p:spPr>
      </p:pic>
      <p:sp>
        <p:nvSpPr>
          <p:cNvPr id="9" name="Rectangle 8"/>
          <p:cNvSpPr/>
          <p:nvPr/>
        </p:nvSpPr>
        <p:spPr>
          <a:xfrm>
            <a:off x="6438907" y="9446677"/>
            <a:ext cx="373846" cy="2969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4044" tIns="47022" rIns="94044" bIns="47022" rtlCol="0" anchor="ctr"/>
          <a:lstStyle/>
          <a:p>
            <a:pPr algn="ctr"/>
            <a:endParaRPr lang="en-US"/>
          </a:p>
        </p:txBody>
      </p:sp>
      <p:sp>
        <p:nvSpPr>
          <p:cNvPr id="7" name="Slide Number Placeholder 6"/>
          <p:cNvSpPr>
            <a:spLocks noGrp="1"/>
          </p:cNvSpPr>
          <p:nvPr>
            <p:ph type="sldNum" sz="quarter" idx="5"/>
          </p:nvPr>
        </p:nvSpPr>
        <p:spPr>
          <a:xfrm>
            <a:off x="6436541" y="9163506"/>
            <a:ext cx="373846" cy="499011"/>
          </a:xfrm>
          <a:prstGeom prst="rect">
            <a:avLst/>
          </a:prstGeom>
        </p:spPr>
        <p:txBody>
          <a:bodyPr vert="horz" lIns="0" tIns="0" rIns="0" bIns="0" rtlCol="0" anchor="b"/>
          <a:lstStyle>
            <a:lvl1pPr algn="ctr">
              <a:defRPr sz="900">
                <a:solidFill>
                  <a:schemeClr val="bg1"/>
                </a:solidFill>
              </a:defRPr>
            </a:lvl1pPr>
          </a:lstStyle>
          <a:p>
            <a:fld id="{B4F12C0E-25FE-46A6-97F3-45A20C972E2A}" type="slidenum">
              <a:rPr lang="en-US" smtClean="0"/>
              <a:pPr/>
              <a:t>‹#›</a:t>
            </a:fld>
            <a:endParaRPr lang="en-US"/>
          </a:p>
        </p:txBody>
      </p:sp>
    </p:spTree>
    <p:extLst>
      <p:ext uri="{BB962C8B-B14F-4D97-AF65-F5344CB8AC3E}">
        <p14:creationId xmlns:p14="http://schemas.microsoft.com/office/powerpoint/2010/main" val="4076744069"/>
      </p:ext>
    </p:extLst>
  </p:cSld>
  <p:clrMap bg1="lt1" tx1="dk1" bg2="lt2" tx2="dk2" accent1="accent1" accent2="accent2" accent3="accent3" accent4="accent4" accent5="accent5" accent6="accent6" hlink="hlink" folHlink="folHlink"/>
  <p:notesStyle>
    <a:lvl1pPr marL="0" indent="0" algn="l" defTabSz="914400" rtl="0" eaLnBrk="1" latinLnBrk="0" hangingPunct="1">
      <a:buFont typeface="Arial" panose="020B0604020202020204" pitchFamily="34" charset="0"/>
      <a:buChar char="​"/>
      <a:defRPr sz="1200" kern="1200">
        <a:solidFill>
          <a:schemeClr val="tx1"/>
        </a:solidFill>
        <a:latin typeface="+mn-lt"/>
        <a:ea typeface="+mn-ea"/>
        <a:cs typeface="+mn-cs"/>
      </a:defRPr>
    </a:lvl1pPr>
    <a:lvl2pPr marL="171450" indent="-171450" algn="l" defTabSz="914400" rtl="0" eaLnBrk="1" latinLnBrk="0" hangingPunct="1">
      <a:buClr>
        <a:schemeClr val="accent1"/>
      </a:buClr>
      <a:buFont typeface="Arial" panose="020B0604020202020204" pitchFamily="34" charset="0"/>
      <a:buChar char="•"/>
      <a:defRPr sz="1100" kern="1200">
        <a:solidFill>
          <a:schemeClr val="tx1"/>
        </a:solidFill>
        <a:latin typeface="+mn-lt"/>
        <a:ea typeface="+mn-ea"/>
        <a:cs typeface="+mn-cs"/>
      </a:defRPr>
    </a:lvl2pPr>
    <a:lvl3pPr marL="403225" indent="-171450" algn="l" defTabSz="914400" rtl="0" eaLnBrk="1" latinLnBrk="0" hangingPunct="1">
      <a:buFont typeface="Arial" panose="020B0604020202020204" pitchFamily="34" charset="0"/>
      <a:buChar char="•"/>
      <a:defRPr sz="1100" kern="1200">
        <a:solidFill>
          <a:schemeClr val="tx1"/>
        </a:solidFill>
        <a:latin typeface="+mn-lt"/>
        <a:ea typeface="+mn-ea"/>
        <a:cs typeface="+mn-cs"/>
      </a:defRPr>
    </a:lvl3pPr>
    <a:lvl4pPr marL="571500" indent="-111125" algn="l" defTabSz="914400" rtl="0" eaLnBrk="1" latinLnBrk="0" hangingPunct="1">
      <a:buFont typeface="Arial" panose="020B0604020202020204" pitchFamily="34" charset="0"/>
      <a:buChar char="•"/>
      <a:defRPr sz="1000" kern="1200">
        <a:solidFill>
          <a:schemeClr val="accent5"/>
        </a:solidFill>
        <a:latin typeface="+mn-lt"/>
        <a:ea typeface="+mn-ea"/>
        <a:cs typeface="+mn-cs"/>
      </a:defRPr>
    </a:lvl4pPr>
    <a:lvl5pPr marL="860425" indent="-114300" algn="l" defTabSz="914400" rtl="0" eaLnBrk="1" latinLnBrk="0" hangingPunct="1">
      <a:buFont typeface="Arial" panose="020B0604020202020204" pitchFamily="34" charset="0"/>
      <a:buChar char="•"/>
      <a:tabLst>
        <a:tab pos="1203325" algn="l"/>
      </a:tabLst>
      <a:defRPr sz="1000" kern="1200">
        <a:solidFill>
          <a:schemeClr val="accent5"/>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B4F12C0E-25FE-46A6-97F3-45A20C972E2A}"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png"/><Relationship Id="rId3" Type="http://schemas.openxmlformats.org/officeDocument/2006/relationships/image" Target="../media/image4.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 Type="http://schemas.openxmlformats.org/officeDocument/2006/relationships/image" Target="../media/image3.jpeg"/><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Master" Target="../slideMasters/slideMaster1.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Master" Target="../slideMasters/slideMaster2.xml"/></Relationships>
</file>

<file path=ppt/slideLayouts/_rels/slideLayout100.xml.rels><?xml version="1.0" encoding="UTF-8" standalone="yes"?>
<Relationships xmlns="http://schemas.openxmlformats.org/package/2006/relationships"><Relationship Id="rId8" Type="http://schemas.openxmlformats.org/officeDocument/2006/relationships/image" Target="../media/image71.png"/><Relationship Id="rId13" Type="http://schemas.openxmlformats.org/officeDocument/2006/relationships/image" Target="../media/image76.png"/><Relationship Id="rId18" Type="http://schemas.openxmlformats.org/officeDocument/2006/relationships/image" Target="../media/image81.png"/><Relationship Id="rId3" Type="http://schemas.openxmlformats.org/officeDocument/2006/relationships/image" Target="../media/image66.png"/><Relationship Id="rId21" Type="http://schemas.openxmlformats.org/officeDocument/2006/relationships/image" Target="../media/image84.png"/><Relationship Id="rId7" Type="http://schemas.openxmlformats.org/officeDocument/2006/relationships/image" Target="../media/image70.png"/><Relationship Id="rId12" Type="http://schemas.openxmlformats.org/officeDocument/2006/relationships/image" Target="../media/image75.png"/><Relationship Id="rId17" Type="http://schemas.openxmlformats.org/officeDocument/2006/relationships/image" Target="../media/image80.png"/><Relationship Id="rId2" Type="http://schemas.openxmlformats.org/officeDocument/2006/relationships/image" Target="../media/image65.jpeg"/><Relationship Id="rId16" Type="http://schemas.openxmlformats.org/officeDocument/2006/relationships/image" Target="../media/image79.png"/><Relationship Id="rId20" Type="http://schemas.openxmlformats.org/officeDocument/2006/relationships/image" Target="../media/image83.png"/><Relationship Id="rId1" Type="http://schemas.openxmlformats.org/officeDocument/2006/relationships/slideMaster" Target="../slideMasters/slideMaster8.xml"/><Relationship Id="rId6" Type="http://schemas.openxmlformats.org/officeDocument/2006/relationships/image" Target="../media/image69.png"/><Relationship Id="rId11" Type="http://schemas.openxmlformats.org/officeDocument/2006/relationships/image" Target="../media/image74.png"/><Relationship Id="rId5" Type="http://schemas.openxmlformats.org/officeDocument/2006/relationships/image" Target="../media/image68.png"/><Relationship Id="rId15" Type="http://schemas.openxmlformats.org/officeDocument/2006/relationships/image" Target="../media/image78.png"/><Relationship Id="rId10" Type="http://schemas.openxmlformats.org/officeDocument/2006/relationships/image" Target="../media/image73.png"/><Relationship Id="rId19" Type="http://schemas.openxmlformats.org/officeDocument/2006/relationships/image" Target="../media/image82.png"/><Relationship Id="rId4" Type="http://schemas.openxmlformats.org/officeDocument/2006/relationships/image" Target="../media/image67.png"/><Relationship Id="rId9" Type="http://schemas.openxmlformats.org/officeDocument/2006/relationships/image" Target="../media/image72.png"/><Relationship Id="rId14" Type="http://schemas.openxmlformats.org/officeDocument/2006/relationships/image" Target="../media/image77.png"/></Relationships>
</file>

<file path=ppt/slideLayouts/_rels/slideLayout101.xml.rels><?xml version="1.0" encoding="UTF-8" standalone="yes"?>
<Relationships xmlns="http://schemas.openxmlformats.org/package/2006/relationships"><Relationship Id="rId8" Type="http://schemas.openxmlformats.org/officeDocument/2006/relationships/image" Target="../media/image71.png"/><Relationship Id="rId13" Type="http://schemas.openxmlformats.org/officeDocument/2006/relationships/image" Target="../media/image76.png"/><Relationship Id="rId18" Type="http://schemas.openxmlformats.org/officeDocument/2006/relationships/image" Target="../media/image81.png"/><Relationship Id="rId3" Type="http://schemas.openxmlformats.org/officeDocument/2006/relationships/image" Target="../media/image66.png"/><Relationship Id="rId21" Type="http://schemas.openxmlformats.org/officeDocument/2006/relationships/image" Target="../media/image84.png"/><Relationship Id="rId7" Type="http://schemas.openxmlformats.org/officeDocument/2006/relationships/image" Target="../media/image70.png"/><Relationship Id="rId12" Type="http://schemas.openxmlformats.org/officeDocument/2006/relationships/image" Target="../media/image75.png"/><Relationship Id="rId17" Type="http://schemas.openxmlformats.org/officeDocument/2006/relationships/image" Target="../media/image80.png"/><Relationship Id="rId2" Type="http://schemas.openxmlformats.org/officeDocument/2006/relationships/image" Target="../media/image65.jpeg"/><Relationship Id="rId16" Type="http://schemas.openxmlformats.org/officeDocument/2006/relationships/image" Target="../media/image79.png"/><Relationship Id="rId20" Type="http://schemas.openxmlformats.org/officeDocument/2006/relationships/image" Target="../media/image83.png"/><Relationship Id="rId1" Type="http://schemas.openxmlformats.org/officeDocument/2006/relationships/slideMaster" Target="../slideMasters/slideMaster8.xml"/><Relationship Id="rId6" Type="http://schemas.openxmlformats.org/officeDocument/2006/relationships/image" Target="../media/image69.png"/><Relationship Id="rId11" Type="http://schemas.openxmlformats.org/officeDocument/2006/relationships/image" Target="../media/image74.png"/><Relationship Id="rId5" Type="http://schemas.openxmlformats.org/officeDocument/2006/relationships/image" Target="../media/image68.png"/><Relationship Id="rId15" Type="http://schemas.openxmlformats.org/officeDocument/2006/relationships/image" Target="../media/image78.png"/><Relationship Id="rId10" Type="http://schemas.openxmlformats.org/officeDocument/2006/relationships/image" Target="../media/image73.png"/><Relationship Id="rId19" Type="http://schemas.openxmlformats.org/officeDocument/2006/relationships/image" Target="../media/image82.png"/><Relationship Id="rId4" Type="http://schemas.openxmlformats.org/officeDocument/2006/relationships/image" Target="../media/image67.png"/><Relationship Id="rId9" Type="http://schemas.openxmlformats.org/officeDocument/2006/relationships/image" Target="../media/image72.png"/><Relationship Id="rId14" Type="http://schemas.openxmlformats.org/officeDocument/2006/relationships/image" Target="../media/image77.png"/></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jpeg"/><Relationship Id="rId1" Type="http://schemas.openxmlformats.org/officeDocument/2006/relationships/slideMaster" Target="../slideMasters/slideMaster8.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Master" Target="../slideMasters/slideMaster8.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Master" Target="../slideMasters/slideMaster8.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Master" Target="../slideMasters/slideMaster8.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Master" Target="../slideMasters/slideMaster8.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87.png"/><Relationship Id="rId1" Type="http://schemas.openxmlformats.org/officeDocument/2006/relationships/slideMaster" Target="../slideMasters/slideMaster8.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Master" Target="../slideMasters/slideMaster8.xml"/></Relationships>
</file>

<file path=ppt/slideLayouts/_rels/slideLayout113.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64.png"/><Relationship Id="rId1" Type="http://schemas.openxmlformats.org/officeDocument/2006/relationships/slideMaster" Target="../slideMasters/slideMaster8.xml"/></Relationships>
</file>

<file path=ppt/slideLayouts/_rels/slideLayout11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88.png"/><Relationship Id="rId1" Type="http://schemas.openxmlformats.org/officeDocument/2006/relationships/slideMaster" Target="../slideMasters/slideMaster8.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Master" Target="../slideMasters/slideMaster8.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Master" Target="../slideMasters/slideMaster8.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Master" Target="../slideMasters/slideMaster8.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Master" Target="../slideMasters/slideMaster8.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49.png"/><Relationship Id="rId13" Type="http://schemas.openxmlformats.org/officeDocument/2006/relationships/image" Target="../media/image54.png"/><Relationship Id="rId18" Type="http://schemas.openxmlformats.org/officeDocument/2006/relationships/image" Target="../media/image59.png"/><Relationship Id="rId3" Type="http://schemas.openxmlformats.org/officeDocument/2006/relationships/image" Target="../media/image44.png"/><Relationship Id="rId21" Type="http://schemas.openxmlformats.org/officeDocument/2006/relationships/image" Target="../media/image41.png"/><Relationship Id="rId7" Type="http://schemas.openxmlformats.org/officeDocument/2006/relationships/image" Target="../media/image48.png"/><Relationship Id="rId12" Type="http://schemas.openxmlformats.org/officeDocument/2006/relationships/image" Target="../media/image53.png"/><Relationship Id="rId17" Type="http://schemas.openxmlformats.org/officeDocument/2006/relationships/image" Target="../media/image58.png"/><Relationship Id="rId2" Type="http://schemas.openxmlformats.org/officeDocument/2006/relationships/image" Target="../media/image42.jpeg"/><Relationship Id="rId16" Type="http://schemas.openxmlformats.org/officeDocument/2006/relationships/image" Target="../media/image57.png"/><Relationship Id="rId20" Type="http://schemas.openxmlformats.org/officeDocument/2006/relationships/image" Target="../media/image61.png"/><Relationship Id="rId1" Type="http://schemas.openxmlformats.org/officeDocument/2006/relationships/slideMaster" Target="../slideMasters/slideMaster2.xml"/><Relationship Id="rId6" Type="http://schemas.openxmlformats.org/officeDocument/2006/relationships/image" Target="../media/image47.png"/><Relationship Id="rId11" Type="http://schemas.openxmlformats.org/officeDocument/2006/relationships/image" Target="../media/image52.png"/><Relationship Id="rId5" Type="http://schemas.openxmlformats.org/officeDocument/2006/relationships/image" Target="../media/image46.png"/><Relationship Id="rId15" Type="http://schemas.openxmlformats.org/officeDocument/2006/relationships/image" Target="../media/image56.png"/><Relationship Id="rId10" Type="http://schemas.openxmlformats.org/officeDocument/2006/relationships/image" Target="../media/image51.png"/><Relationship Id="rId19" Type="http://schemas.openxmlformats.org/officeDocument/2006/relationships/image" Target="../media/image60.png"/><Relationship Id="rId4" Type="http://schemas.openxmlformats.org/officeDocument/2006/relationships/image" Target="../media/image45.png"/><Relationship Id="rId9" Type="http://schemas.openxmlformats.org/officeDocument/2006/relationships/image" Target="../media/image50.png"/><Relationship Id="rId14" Type="http://schemas.openxmlformats.org/officeDocument/2006/relationships/image" Target="../media/image55.png"/><Relationship Id="rId22" Type="http://schemas.openxmlformats.org/officeDocument/2006/relationships/image" Target="../media/image62.png"/></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Master" Target="../slideMasters/slideMaster8.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2.xml.rels><?xml version="1.0" encoding="UTF-8" standalone="yes"?>
<Relationships xmlns="http://schemas.openxmlformats.org/package/2006/relationships"><Relationship Id="rId8" Type="http://schemas.openxmlformats.org/officeDocument/2006/relationships/image" Target="../media/image71.png"/><Relationship Id="rId13" Type="http://schemas.openxmlformats.org/officeDocument/2006/relationships/image" Target="../media/image76.png"/><Relationship Id="rId18" Type="http://schemas.openxmlformats.org/officeDocument/2006/relationships/image" Target="../media/image92.png"/><Relationship Id="rId3" Type="http://schemas.openxmlformats.org/officeDocument/2006/relationships/image" Target="../media/image66.png"/><Relationship Id="rId21" Type="http://schemas.openxmlformats.org/officeDocument/2006/relationships/image" Target="../media/image41.png"/><Relationship Id="rId7" Type="http://schemas.openxmlformats.org/officeDocument/2006/relationships/image" Target="../media/image70.png"/><Relationship Id="rId12" Type="http://schemas.openxmlformats.org/officeDocument/2006/relationships/image" Target="../media/image75.png"/><Relationship Id="rId17" Type="http://schemas.openxmlformats.org/officeDocument/2006/relationships/image" Target="../media/image80.png"/><Relationship Id="rId2" Type="http://schemas.openxmlformats.org/officeDocument/2006/relationships/image" Target="../media/image63.jpeg"/><Relationship Id="rId16" Type="http://schemas.openxmlformats.org/officeDocument/2006/relationships/image" Target="../media/image91.png"/><Relationship Id="rId20" Type="http://schemas.openxmlformats.org/officeDocument/2006/relationships/image" Target="../media/image94.png"/><Relationship Id="rId1" Type="http://schemas.openxmlformats.org/officeDocument/2006/relationships/slideMaster" Target="../slideMasters/slideMaster8.xml"/><Relationship Id="rId6" Type="http://schemas.openxmlformats.org/officeDocument/2006/relationships/image" Target="../media/image69.png"/><Relationship Id="rId11" Type="http://schemas.openxmlformats.org/officeDocument/2006/relationships/image" Target="../media/image74.png"/><Relationship Id="rId5" Type="http://schemas.openxmlformats.org/officeDocument/2006/relationships/image" Target="../media/image68.png"/><Relationship Id="rId15" Type="http://schemas.openxmlformats.org/officeDocument/2006/relationships/image" Target="../media/image90.png"/><Relationship Id="rId10" Type="http://schemas.openxmlformats.org/officeDocument/2006/relationships/image" Target="../media/image73.png"/><Relationship Id="rId19" Type="http://schemas.openxmlformats.org/officeDocument/2006/relationships/image" Target="../media/image93.png"/><Relationship Id="rId4" Type="http://schemas.openxmlformats.org/officeDocument/2006/relationships/image" Target="../media/image67.png"/><Relationship Id="rId9" Type="http://schemas.openxmlformats.org/officeDocument/2006/relationships/image" Target="../media/image72.png"/><Relationship Id="rId14" Type="http://schemas.openxmlformats.org/officeDocument/2006/relationships/image" Target="../media/image89.png"/><Relationship Id="rId22" Type="http://schemas.openxmlformats.org/officeDocument/2006/relationships/image" Target="../media/image84.png"/></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71.png"/><Relationship Id="rId13" Type="http://schemas.openxmlformats.org/officeDocument/2006/relationships/image" Target="../media/image76.png"/><Relationship Id="rId18" Type="http://schemas.openxmlformats.org/officeDocument/2006/relationships/image" Target="../media/image81.png"/><Relationship Id="rId3" Type="http://schemas.openxmlformats.org/officeDocument/2006/relationships/image" Target="../media/image66.png"/><Relationship Id="rId21" Type="http://schemas.openxmlformats.org/officeDocument/2006/relationships/image" Target="../media/image84.png"/><Relationship Id="rId7" Type="http://schemas.openxmlformats.org/officeDocument/2006/relationships/image" Target="../media/image70.png"/><Relationship Id="rId12" Type="http://schemas.openxmlformats.org/officeDocument/2006/relationships/image" Target="../media/image75.png"/><Relationship Id="rId17" Type="http://schemas.openxmlformats.org/officeDocument/2006/relationships/image" Target="../media/image80.png"/><Relationship Id="rId2" Type="http://schemas.openxmlformats.org/officeDocument/2006/relationships/image" Target="../media/image65.jpeg"/><Relationship Id="rId16" Type="http://schemas.openxmlformats.org/officeDocument/2006/relationships/image" Target="../media/image79.png"/><Relationship Id="rId20" Type="http://schemas.openxmlformats.org/officeDocument/2006/relationships/image" Target="../media/image83.png"/><Relationship Id="rId1" Type="http://schemas.openxmlformats.org/officeDocument/2006/relationships/slideMaster" Target="../slideMasters/slideMaster3.xml"/><Relationship Id="rId6" Type="http://schemas.openxmlformats.org/officeDocument/2006/relationships/image" Target="../media/image69.png"/><Relationship Id="rId11" Type="http://schemas.openxmlformats.org/officeDocument/2006/relationships/image" Target="../media/image74.png"/><Relationship Id="rId5" Type="http://schemas.openxmlformats.org/officeDocument/2006/relationships/image" Target="../media/image68.png"/><Relationship Id="rId15" Type="http://schemas.openxmlformats.org/officeDocument/2006/relationships/image" Target="../media/image78.png"/><Relationship Id="rId10" Type="http://schemas.openxmlformats.org/officeDocument/2006/relationships/image" Target="../media/image73.png"/><Relationship Id="rId19" Type="http://schemas.openxmlformats.org/officeDocument/2006/relationships/image" Target="../media/image82.png"/><Relationship Id="rId4" Type="http://schemas.openxmlformats.org/officeDocument/2006/relationships/image" Target="../media/image67.png"/><Relationship Id="rId9" Type="http://schemas.openxmlformats.org/officeDocument/2006/relationships/image" Target="../media/image72.png"/><Relationship Id="rId14" Type="http://schemas.openxmlformats.org/officeDocument/2006/relationships/image" Target="../media/image77.png"/></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71.png"/><Relationship Id="rId13" Type="http://schemas.openxmlformats.org/officeDocument/2006/relationships/image" Target="../media/image76.png"/><Relationship Id="rId18" Type="http://schemas.openxmlformats.org/officeDocument/2006/relationships/image" Target="../media/image81.png"/><Relationship Id="rId3" Type="http://schemas.openxmlformats.org/officeDocument/2006/relationships/image" Target="../media/image66.png"/><Relationship Id="rId21" Type="http://schemas.openxmlformats.org/officeDocument/2006/relationships/image" Target="../media/image84.png"/><Relationship Id="rId7" Type="http://schemas.openxmlformats.org/officeDocument/2006/relationships/image" Target="../media/image70.png"/><Relationship Id="rId12" Type="http://schemas.openxmlformats.org/officeDocument/2006/relationships/image" Target="../media/image75.png"/><Relationship Id="rId17" Type="http://schemas.openxmlformats.org/officeDocument/2006/relationships/image" Target="../media/image80.png"/><Relationship Id="rId2" Type="http://schemas.openxmlformats.org/officeDocument/2006/relationships/image" Target="../media/image65.jpeg"/><Relationship Id="rId16" Type="http://schemas.openxmlformats.org/officeDocument/2006/relationships/image" Target="../media/image79.png"/><Relationship Id="rId20" Type="http://schemas.openxmlformats.org/officeDocument/2006/relationships/image" Target="../media/image83.png"/><Relationship Id="rId1" Type="http://schemas.openxmlformats.org/officeDocument/2006/relationships/slideMaster" Target="../slideMasters/slideMaster3.xml"/><Relationship Id="rId6" Type="http://schemas.openxmlformats.org/officeDocument/2006/relationships/image" Target="../media/image69.png"/><Relationship Id="rId11" Type="http://schemas.openxmlformats.org/officeDocument/2006/relationships/image" Target="../media/image74.png"/><Relationship Id="rId5" Type="http://schemas.openxmlformats.org/officeDocument/2006/relationships/image" Target="../media/image68.png"/><Relationship Id="rId15" Type="http://schemas.openxmlformats.org/officeDocument/2006/relationships/image" Target="../media/image78.png"/><Relationship Id="rId10" Type="http://schemas.openxmlformats.org/officeDocument/2006/relationships/image" Target="../media/image73.png"/><Relationship Id="rId19" Type="http://schemas.openxmlformats.org/officeDocument/2006/relationships/image" Target="../media/image82.png"/><Relationship Id="rId4" Type="http://schemas.openxmlformats.org/officeDocument/2006/relationships/image" Target="../media/image67.png"/><Relationship Id="rId9" Type="http://schemas.openxmlformats.org/officeDocument/2006/relationships/image" Target="../media/image72.png"/><Relationship Id="rId14" Type="http://schemas.openxmlformats.org/officeDocument/2006/relationships/image" Target="../media/image77.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jpe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87.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64.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88.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8" Type="http://schemas.openxmlformats.org/officeDocument/2006/relationships/image" Target="../media/image71.png"/><Relationship Id="rId13" Type="http://schemas.openxmlformats.org/officeDocument/2006/relationships/image" Target="../media/image76.png"/><Relationship Id="rId18" Type="http://schemas.openxmlformats.org/officeDocument/2006/relationships/image" Target="../media/image92.png"/><Relationship Id="rId3" Type="http://schemas.openxmlformats.org/officeDocument/2006/relationships/image" Target="../media/image66.png"/><Relationship Id="rId21" Type="http://schemas.openxmlformats.org/officeDocument/2006/relationships/image" Target="../media/image41.png"/><Relationship Id="rId7" Type="http://schemas.openxmlformats.org/officeDocument/2006/relationships/image" Target="../media/image70.png"/><Relationship Id="rId12" Type="http://schemas.openxmlformats.org/officeDocument/2006/relationships/image" Target="../media/image75.png"/><Relationship Id="rId17" Type="http://schemas.openxmlformats.org/officeDocument/2006/relationships/image" Target="../media/image80.png"/><Relationship Id="rId2" Type="http://schemas.openxmlformats.org/officeDocument/2006/relationships/image" Target="../media/image63.jpeg"/><Relationship Id="rId16" Type="http://schemas.openxmlformats.org/officeDocument/2006/relationships/image" Target="../media/image91.png"/><Relationship Id="rId20" Type="http://schemas.openxmlformats.org/officeDocument/2006/relationships/image" Target="../media/image94.png"/><Relationship Id="rId1" Type="http://schemas.openxmlformats.org/officeDocument/2006/relationships/slideMaster" Target="../slideMasters/slideMaster3.xml"/><Relationship Id="rId6" Type="http://schemas.openxmlformats.org/officeDocument/2006/relationships/image" Target="../media/image69.png"/><Relationship Id="rId11" Type="http://schemas.openxmlformats.org/officeDocument/2006/relationships/image" Target="../media/image74.png"/><Relationship Id="rId5" Type="http://schemas.openxmlformats.org/officeDocument/2006/relationships/image" Target="../media/image68.png"/><Relationship Id="rId15" Type="http://schemas.openxmlformats.org/officeDocument/2006/relationships/image" Target="../media/image90.png"/><Relationship Id="rId10" Type="http://schemas.openxmlformats.org/officeDocument/2006/relationships/image" Target="../media/image73.png"/><Relationship Id="rId19" Type="http://schemas.openxmlformats.org/officeDocument/2006/relationships/image" Target="../media/image93.png"/><Relationship Id="rId4" Type="http://schemas.openxmlformats.org/officeDocument/2006/relationships/image" Target="../media/image67.png"/><Relationship Id="rId9" Type="http://schemas.openxmlformats.org/officeDocument/2006/relationships/image" Target="../media/image72.png"/><Relationship Id="rId14" Type="http://schemas.openxmlformats.org/officeDocument/2006/relationships/image" Target="../media/image89.png"/><Relationship Id="rId22" Type="http://schemas.openxmlformats.org/officeDocument/2006/relationships/image" Target="../media/image84.png"/></Relationships>
</file>

<file path=ppt/slideLayouts/_rels/slideLayout36.xml.rels><?xml version="1.0" encoding="UTF-8" standalone="yes"?>
<Relationships xmlns="http://schemas.openxmlformats.org/package/2006/relationships"><Relationship Id="rId8" Type="http://schemas.openxmlformats.org/officeDocument/2006/relationships/image" Target="../media/image102.png"/><Relationship Id="rId13" Type="http://schemas.openxmlformats.org/officeDocument/2006/relationships/image" Target="../media/image107.png"/><Relationship Id="rId18" Type="http://schemas.openxmlformats.org/officeDocument/2006/relationships/image" Target="../media/image112.png"/><Relationship Id="rId3" Type="http://schemas.openxmlformats.org/officeDocument/2006/relationships/image" Target="../media/image97.png"/><Relationship Id="rId21" Type="http://schemas.openxmlformats.org/officeDocument/2006/relationships/image" Target="../media/image115.png"/><Relationship Id="rId7" Type="http://schemas.openxmlformats.org/officeDocument/2006/relationships/image" Target="../media/image101.png"/><Relationship Id="rId12" Type="http://schemas.openxmlformats.org/officeDocument/2006/relationships/image" Target="../media/image106.png"/><Relationship Id="rId17" Type="http://schemas.openxmlformats.org/officeDocument/2006/relationships/image" Target="../media/image111.png"/><Relationship Id="rId2" Type="http://schemas.openxmlformats.org/officeDocument/2006/relationships/image" Target="../media/image96.jpeg"/><Relationship Id="rId16" Type="http://schemas.openxmlformats.org/officeDocument/2006/relationships/image" Target="../media/image110.png"/><Relationship Id="rId20" Type="http://schemas.openxmlformats.org/officeDocument/2006/relationships/image" Target="../media/image114.png"/><Relationship Id="rId1" Type="http://schemas.openxmlformats.org/officeDocument/2006/relationships/slideMaster" Target="../slideMasters/slideMaster4.xml"/><Relationship Id="rId6" Type="http://schemas.openxmlformats.org/officeDocument/2006/relationships/image" Target="../media/image100.png"/><Relationship Id="rId11" Type="http://schemas.openxmlformats.org/officeDocument/2006/relationships/image" Target="../media/image105.png"/><Relationship Id="rId5" Type="http://schemas.openxmlformats.org/officeDocument/2006/relationships/image" Target="../media/image99.png"/><Relationship Id="rId15" Type="http://schemas.openxmlformats.org/officeDocument/2006/relationships/image" Target="../media/image109.png"/><Relationship Id="rId10" Type="http://schemas.openxmlformats.org/officeDocument/2006/relationships/image" Target="../media/image104.png"/><Relationship Id="rId19" Type="http://schemas.openxmlformats.org/officeDocument/2006/relationships/image" Target="../media/image113.png"/><Relationship Id="rId4" Type="http://schemas.openxmlformats.org/officeDocument/2006/relationships/image" Target="../media/image98.png"/><Relationship Id="rId9" Type="http://schemas.openxmlformats.org/officeDocument/2006/relationships/image" Target="../media/image103.png"/><Relationship Id="rId14" Type="http://schemas.openxmlformats.org/officeDocument/2006/relationships/image" Target="../media/image108.png"/></Relationships>
</file>

<file path=ppt/slideLayouts/_rels/slideLayout37.xml.rels><?xml version="1.0" encoding="UTF-8" standalone="yes"?>
<Relationships xmlns="http://schemas.openxmlformats.org/package/2006/relationships"><Relationship Id="rId8" Type="http://schemas.openxmlformats.org/officeDocument/2006/relationships/image" Target="../media/image102.png"/><Relationship Id="rId13" Type="http://schemas.openxmlformats.org/officeDocument/2006/relationships/image" Target="../media/image107.png"/><Relationship Id="rId18" Type="http://schemas.openxmlformats.org/officeDocument/2006/relationships/image" Target="../media/image112.png"/><Relationship Id="rId3" Type="http://schemas.openxmlformats.org/officeDocument/2006/relationships/image" Target="../media/image97.png"/><Relationship Id="rId21" Type="http://schemas.openxmlformats.org/officeDocument/2006/relationships/image" Target="../media/image115.png"/><Relationship Id="rId7" Type="http://schemas.openxmlformats.org/officeDocument/2006/relationships/image" Target="../media/image101.png"/><Relationship Id="rId12" Type="http://schemas.openxmlformats.org/officeDocument/2006/relationships/image" Target="../media/image106.png"/><Relationship Id="rId17" Type="http://schemas.openxmlformats.org/officeDocument/2006/relationships/image" Target="../media/image111.png"/><Relationship Id="rId2" Type="http://schemas.openxmlformats.org/officeDocument/2006/relationships/image" Target="../media/image96.jpeg"/><Relationship Id="rId16" Type="http://schemas.openxmlformats.org/officeDocument/2006/relationships/image" Target="../media/image110.png"/><Relationship Id="rId20" Type="http://schemas.openxmlformats.org/officeDocument/2006/relationships/image" Target="../media/image114.png"/><Relationship Id="rId1" Type="http://schemas.openxmlformats.org/officeDocument/2006/relationships/slideMaster" Target="../slideMasters/slideMaster4.xml"/><Relationship Id="rId6" Type="http://schemas.openxmlformats.org/officeDocument/2006/relationships/image" Target="../media/image100.png"/><Relationship Id="rId11" Type="http://schemas.openxmlformats.org/officeDocument/2006/relationships/image" Target="../media/image105.png"/><Relationship Id="rId5" Type="http://schemas.openxmlformats.org/officeDocument/2006/relationships/image" Target="../media/image99.png"/><Relationship Id="rId15" Type="http://schemas.openxmlformats.org/officeDocument/2006/relationships/image" Target="../media/image109.png"/><Relationship Id="rId10" Type="http://schemas.openxmlformats.org/officeDocument/2006/relationships/image" Target="../media/image104.png"/><Relationship Id="rId19" Type="http://schemas.openxmlformats.org/officeDocument/2006/relationships/image" Target="../media/image113.png"/><Relationship Id="rId4" Type="http://schemas.openxmlformats.org/officeDocument/2006/relationships/image" Target="../media/image98.png"/><Relationship Id="rId9" Type="http://schemas.openxmlformats.org/officeDocument/2006/relationships/image" Target="../media/image103.png"/><Relationship Id="rId14" Type="http://schemas.openxmlformats.org/officeDocument/2006/relationships/image" Target="../media/image108.pn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image" Target="../media/image116.jpe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118.pn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18.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image" Target="../media/image95.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88.pn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8" Type="http://schemas.openxmlformats.org/officeDocument/2006/relationships/image" Target="../media/image49.png"/><Relationship Id="rId13" Type="http://schemas.openxmlformats.org/officeDocument/2006/relationships/image" Target="../media/image54.png"/><Relationship Id="rId18" Type="http://schemas.openxmlformats.org/officeDocument/2006/relationships/image" Target="../media/image59.png"/><Relationship Id="rId3" Type="http://schemas.openxmlformats.org/officeDocument/2006/relationships/image" Target="../media/image44.png"/><Relationship Id="rId21" Type="http://schemas.openxmlformats.org/officeDocument/2006/relationships/image" Target="../media/image41.png"/><Relationship Id="rId7" Type="http://schemas.openxmlformats.org/officeDocument/2006/relationships/image" Target="../media/image48.png"/><Relationship Id="rId12" Type="http://schemas.openxmlformats.org/officeDocument/2006/relationships/image" Target="../media/image53.png"/><Relationship Id="rId17" Type="http://schemas.openxmlformats.org/officeDocument/2006/relationships/image" Target="../media/image58.png"/><Relationship Id="rId2" Type="http://schemas.openxmlformats.org/officeDocument/2006/relationships/image" Target="../media/image42.jpeg"/><Relationship Id="rId16" Type="http://schemas.openxmlformats.org/officeDocument/2006/relationships/image" Target="../media/image57.png"/><Relationship Id="rId20" Type="http://schemas.openxmlformats.org/officeDocument/2006/relationships/image" Target="../media/image61.png"/><Relationship Id="rId1" Type="http://schemas.openxmlformats.org/officeDocument/2006/relationships/slideMaster" Target="../slideMasters/slideMaster4.xml"/><Relationship Id="rId6" Type="http://schemas.openxmlformats.org/officeDocument/2006/relationships/image" Target="../media/image47.png"/><Relationship Id="rId11" Type="http://schemas.openxmlformats.org/officeDocument/2006/relationships/image" Target="../media/image52.png"/><Relationship Id="rId5" Type="http://schemas.openxmlformats.org/officeDocument/2006/relationships/image" Target="../media/image46.png"/><Relationship Id="rId15" Type="http://schemas.openxmlformats.org/officeDocument/2006/relationships/image" Target="../media/image56.png"/><Relationship Id="rId10" Type="http://schemas.openxmlformats.org/officeDocument/2006/relationships/image" Target="../media/image51.png"/><Relationship Id="rId19" Type="http://schemas.openxmlformats.org/officeDocument/2006/relationships/image" Target="../media/image60.png"/><Relationship Id="rId4" Type="http://schemas.openxmlformats.org/officeDocument/2006/relationships/image" Target="../media/image45.png"/><Relationship Id="rId9" Type="http://schemas.openxmlformats.org/officeDocument/2006/relationships/image" Target="../media/image50.png"/><Relationship Id="rId14" Type="http://schemas.openxmlformats.org/officeDocument/2006/relationships/image" Target="../media/image55.png"/><Relationship Id="rId22" Type="http://schemas.openxmlformats.org/officeDocument/2006/relationships/image" Target="../media/image115.png"/></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8" Type="http://schemas.openxmlformats.org/officeDocument/2006/relationships/image" Target="../media/image49.png"/><Relationship Id="rId13" Type="http://schemas.openxmlformats.org/officeDocument/2006/relationships/image" Target="../media/image54.png"/><Relationship Id="rId18" Type="http://schemas.openxmlformats.org/officeDocument/2006/relationships/image" Target="../media/image59.png"/><Relationship Id="rId3" Type="http://schemas.openxmlformats.org/officeDocument/2006/relationships/image" Target="../media/image44.png"/><Relationship Id="rId21" Type="http://schemas.openxmlformats.org/officeDocument/2006/relationships/image" Target="../media/image41.png"/><Relationship Id="rId7" Type="http://schemas.openxmlformats.org/officeDocument/2006/relationships/image" Target="../media/image48.png"/><Relationship Id="rId12" Type="http://schemas.openxmlformats.org/officeDocument/2006/relationships/image" Target="../media/image53.png"/><Relationship Id="rId17" Type="http://schemas.openxmlformats.org/officeDocument/2006/relationships/image" Target="../media/image58.png"/><Relationship Id="rId2" Type="http://schemas.openxmlformats.org/officeDocument/2006/relationships/image" Target="../media/image119.jpeg"/><Relationship Id="rId16" Type="http://schemas.openxmlformats.org/officeDocument/2006/relationships/image" Target="../media/image120.png"/><Relationship Id="rId20" Type="http://schemas.openxmlformats.org/officeDocument/2006/relationships/image" Target="../media/image61.png"/><Relationship Id="rId1" Type="http://schemas.openxmlformats.org/officeDocument/2006/relationships/slideMaster" Target="../slideMasters/slideMaster5.xml"/><Relationship Id="rId6" Type="http://schemas.openxmlformats.org/officeDocument/2006/relationships/image" Target="../media/image47.png"/><Relationship Id="rId11" Type="http://schemas.openxmlformats.org/officeDocument/2006/relationships/image" Target="../media/image52.png"/><Relationship Id="rId5" Type="http://schemas.openxmlformats.org/officeDocument/2006/relationships/image" Target="../media/image46.png"/><Relationship Id="rId15" Type="http://schemas.openxmlformats.org/officeDocument/2006/relationships/image" Target="../media/image56.png"/><Relationship Id="rId10" Type="http://schemas.openxmlformats.org/officeDocument/2006/relationships/image" Target="../media/image51.png"/><Relationship Id="rId19" Type="http://schemas.openxmlformats.org/officeDocument/2006/relationships/image" Target="../media/image60.png"/><Relationship Id="rId4" Type="http://schemas.openxmlformats.org/officeDocument/2006/relationships/image" Target="../media/image45.png"/><Relationship Id="rId9" Type="http://schemas.openxmlformats.org/officeDocument/2006/relationships/image" Target="../media/image50.png"/><Relationship Id="rId14" Type="http://schemas.openxmlformats.org/officeDocument/2006/relationships/image" Target="../media/image55.png"/><Relationship Id="rId22" Type="http://schemas.openxmlformats.org/officeDocument/2006/relationships/image" Target="../media/image62.png"/></Relationships>
</file>

<file path=ppt/slideLayouts/_rels/slideLayout63.xml.rels><?xml version="1.0" encoding="UTF-8" standalone="yes"?>
<Relationships xmlns="http://schemas.openxmlformats.org/package/2006/relationships"><Relationship Id="rId8" Type="http://schemas.openxmlformats.org/officeDocument/2006/relationships/image" Target="../media/image71.png"/><Relationship Id="rId13" Type="http://schemas.openxmlformats.org/officeDocument/2006/relationships/image" Target="../media/image76.png"/><Relationship Id="rId18" Type="http://schemas.openxmlformats.org/officeDocument/2006/relationships/image" Target="../media/image81.png"/><Relationship Id="rId3" Type="http://schemas.openxmlformats.org/officeDocument/2006/relationships/image" Target="../media/image66.png"/><Relationship Id="rId21" Type="http://schemas.openxmlformats.org/officeDocument/2006/relationships/image" Target="../media/image84.png"/><Relationship Id="rId7" Type="http://schemas.openxmlformats.org/officeDocument/2006/relationships/image" Target="../media/image70.png"/><Relationship Id="rId12" Type="http://schemas.openxmlformats.org/officeDocument/2006/relationships/image" Target="../media/image75.png"/><Relationship Id="rId17" Type="http://schemas.openxmlformats.org/officeDocument/2006/relationships/image" Target="../media/image80.png"/><Relationship Id="rId2" Type="http://schemas.openxmlformats.org/officeDocument/2006/relationships/image" Target="../media/image65.jpeg"/><Relationship Id="rId16" Type="http://schemas.openxmlformats.org/officeDocument/2006/relationships/image" Target="../media/image79.png"/><Relationship Id="rId20" Type="http://schemas.openxmlformats.org/officeDocument/2006/relationships/image" Target="../media/image83.png"/><Relationship Id="rId1" Type="http://schemas.openxmlformats.org/officeDocument/2006/relationships/slideMaster" Target="../slideMasters/slideMaster6.xml"/><Relationship Id="rId6" Type="http://schemas.openxmlformats.org/officeDocument/2006/relationships/image" Target="../media/image69.png"/><Relationship Id="rId11" Type="http://schemas.openxmlformats.org/officeDocument/2006/relationships/image" Target="../media/image74.png"/><Relationship Id="rId5" Type="http://schemas.openxmlformats.org/officeDocument/2006/relationships/image" Target="../media/image68.png"/><Relationship Id="rId15" Type="http://schemas.openxmlformats.org/officeDocument/2006/relationships/image" Target="../media/image78.png"/><Relationship Id="rId10" Type="http://schemas.openxmlformats.org/officeDocument/2006/relationships/image" Target="../media/image73.png"/><Relationship Id="rId19" Type="http://schemas.openxmlformats.org/officeDocument/2006/relationships/image" Target="../media/image82.png"/><Relationship Id="rId4" Type="http://schemas.openxmlformats.org/officeDocument/2006/relationships/image" Target="../media/image67.png"/><Relationship Id="rId9" Type="http://schemas.openxmlformats.org/officeDocument/2006/relationships/image" Target="../media/image72.png"/><Relationship Id="rId14" Type="http://schemas.openxmlformats.org/officeDocument/2006/relationships/image" Target="../media/image77.png"/></Relationships>
</file>

<file path=ppt/slideLayouts/_rels/slideLayout64.xml.rels><?xml version="1.0" encoding="UTF-8" standalone="yes"?>
<Relationships xmlns="http://schemas.openxmlformats.org/package/2006/relationships"><Relationship Id="rId8" Type="http://schemas.openxmlformats.org/officeDocument/2006/relationships/image" Target="../media/image71.png"/><Relationship Id="rId13" Type="http://schemas.openxmlformats.org/officeDocument/2006/relationships/image" Target="../media/image76.png"/><Relationship Id="rId18" Type="http://schemas.openxmlformats.org/officeDocument/2006/relationships/image" Target="../media/image81.png"/><Relationship Id="rId3" Type="http://schemas.openxmlformats.org/officeDocument/2006/relationships/image" Target="../media/image66.png"/><Relationship Id="rId21" Type="http://schemas.openxmlformats.org/officeDocument/2006/relationships/image" Target="../media/image84.png"/><Relationship Id="rId7" Type="http://schemas.openxmlformats.org/officeDocument/2006/relationships/image" Target="../media/image70.png"/><Relationship Id="rId12" Type="http://schemas.openxmlformats.org/officeDocument/2006/relationships/image" Target="../media/image75.png"/><Relationship Id="rId17" Type="http://schemas.openxmlformats.org/officeDocument/2006/relationships/image" Target="../media/image80.png"/><Relationship Id="rId2" Type="http://schemas.openxmlformats.org/officeDocument/2006/relationships/image" Target="../media/image65.jpeg"/><Relationship Id="rId16" Type="http://schemas.openxmlformats.org/officeDocument/2006/relationships/image" Target="../media/image79.png"/><Relationship Id="rId20" Type="http://schemas.openxmlformats.org/officeDocument/2006/relationships/image" Target="../media/image83.png"/><Relationship Id="rId1" Type="http://schemas.openxmlformats.org/officeDocument/2006/relationships/slideMaster" Target="../slideMasters/slideMaster6.xml"/><Relationship Id="rId6" Type="http://schemas.openxmlformats.org/officeDocument/2006/relationships/image" Target="../media/image69.png"/><Relationship Id="rId11" Type="http://schemas.openxmlformats.org/officeDocument/2006/relationships/image" Target="../media/image74.png"/><Relationship Id="rId5" Type="http://schemas.openxmlformats.org/officeDocument/2006/relationships/image" Target="../media/image68.png"/><Relationship Id="rId15" Type="http://schemas.openxmlformats.org/officeDocument/2006/relationships/image" Target="../media/image78.png"/><Relationship Id="rId10" Type="http://schemas.openxmlformats.org/officeDocument/2006/relationships/image" Target="../media/image73.png"/><Relationship Id="rId19" Type="http://schemas.openxmlformats.org/officeDocument/2006/relationships/image" Target="../media/image82.png"/><Relationship Id="rId4" Type="http://schemas.openxmlformats.org/officeDocument/2006/relationships/image" Target="../media/image67.png"/><Relationship Id="rId9" Type="http://schemas.openxmlformats.org/officeDocument/2006/relationships/image" Target="../media/image72.png"/><Relationship Id="rId14" Type="http://schemas.openxmlformats.org/officeDocument/2006/relationships/image" Target="../media/image77.png"/></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jpeg"/><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3.png"/><Relationship Id="rId18" Type="http://schemas.openxmlformats.org/officeDocument/2006/relationships/image" Target="../media/image38.png"/><Relationship Id="rId3" Type="http://schemas.openxmlformats.org/officeDocument/2006/relationships/image" Target="../media/image23.png"/><Relationship Id="rId21" Type="http://schemas.openxmlformats.org/officeDocument/2006/relationships/image" Target="../media/image41.png"/><Relationship Id="rId7" Type="http://schemas.openxmlformats.org/officeDocument/2006/relationships/image" Target="../media/image27.png"/><Relationship Id="rId12" Type="http://schemas.openxmlformats.org/officeDocument/2006/relationships/image" Target="../media/image32.png"/><Relationship Id="rId17" Type="http://schemas.openxmlformats.org/officeDocument/2006/relationships/image" Target="../media/image37.png"/><Relationship Id="rId2" Type="http://schemas.openxmlformats.org/officeDocument/2006/relationships/image" Target="../media/image1.jpeg"/><Relationship Id="rId16" Type="http://schemas.openxmlformats.org/officeDocument/2006/relationships/image" Target="../media/image36.png"/><Relationship Id="rId20" Type="http://schemas.openxmlformats.org/officeDocument/2006/relationships/image" Target="../media/image40.png"/><Relationship Id="rId1" Type="http://schemas.openxmlformats.org/officeDocument/2006/relationships/slideMaster" Target="../slideMasters/slideMaster1.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5" Type="http://schemas.openxmlformats.org/officeDocument/2006/relationships/image" Target="../media/image35.png"/><Relationship Id="rId10" Type="http://schemas.openxmlformats.org/officeDocument/2006/relationships/image" Target="../media/image30.png"/><Relationship Id="rId19" Type="http://schemas.openxmlformats.org/officeDocument/2006/relationships/image" Target="../media/image39.png"/><Relationship Id="rId4" Type="http://schemas.openxmlformats.org/officeDocument/2006/relationships/image" Target="../media/image24.png"/><Relationship Id="rId9" Type="http://schemas.openxmlformats.org/officeDocument/2006/relationships/image" Target="../media/image29.png"/><Relationship Id="rId14" Type="http://schemas.openxmlformats.org/officeDocument/2006/relationships/image" Target="../media/image34.png"/><Relationship Id="rId22" Type="http://schemas.openxmlformats.org/officeDocument/2006/relationships/image" Target="../media/image22.png"/></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87.png"/><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64.png"/><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88.png"/><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8" Type="http://schemas.openxmlformats.org/officeDocument/2006/relationships/image" Target="../media/image71.png"/><Relationship Id="rId13" Type="http://schemas.openxmlformats.org/officeDocument/2006/relationships/image" Target="../media/image76.png"/><Relationship Id="rId18" Type="http://schemas.openxmlformats.org/officeDocument/2006/relationships/image" Target="../media/image92.png"/><Relationship Id="rId3" Type="http://schemas.openxmlformats.org/officeDocument/2006/relationships/image" Target="../media/image66.png"/><Relationship Id="rId21" Type="http://schemas.openxmlformats.org/officeDocument/2006/relationships/image" Target="../media/image41.png"/><Relationship Id="rId7" Type="http://schemas.openxmlformats.org/officeDocument/2006/relationships/image" Target="../media/image70.png"/><Relationship Id="rId12" Type="http://schemas.openxmlformats.org/officeDocument/2006/relationships/image" Target="../media/image75.png"/><Relationship Id="rId17" Type="http://schemas.openxmlformats.org/officeDocument/2006/relationships/image" Target="../media/image80.png"/><Relationship Id="rId2" Type="http://schemas.openxmlformats.org/officeDocument/2006/relationships/image" Target="../media/image63.jpeg"/><Relationship Id="rId16" Type="http://schemas.openxmlformats.org/officeDocument/2006/relationships/image" Target="../media/image91.png"/><Relationship Id="rId20" Type="http://schemas.openxmlformats.org/officeDocument/2006/relationships/image" Target="../media/image94.png"/><Relationship Id="rId1" Type="http://schemas.openxmlformats.org/officeDocument/2006/relationships/slideMaster" Target="../slideMasters/slideMaster6.xml"/><Relationship Id="rId6" Type="http://schemas.openxmlformats.org/officeDocument/2006/relationships/image" Target="../media/image69.png"/><Relationship Id="rId11" Type="http://schemas.openxmlformats.org/officeDocument/2006/relationships/image" Target="../media/image74.png"/><Relationship Id="rId5" Type="http://schemas.openxmlformats.org/officeDocument/2006/relationships/image" Target="../media/image68.png"/><Relationship Id="rId15" Type="http://schemas.openxmlformats.org/officeDocument/2006/relationships/image" Target="../media/image90.png"/><Relationship Id="rId10" Type="http://schemas.openxmlformats.org/officeDocument/2006/relationships/image" Target="../media/image73.png"/><Relationship Id="rId19" Type="http://schemas.openxmlformats.org/officeDocument/2006/relationships/image" Target="../media/image93.png"/><Relationship Id="rId4" Type="http://schemas.openxmlformats.org/officeDocument/2006/relationships/image" Target="../media/image67.png"/><Relationship Id="rId9" Type="http://schemas.openxmlformats.org/officeDocument/2006/relationships/image" Target="../media/image72.png"/><Relationship Id="rId14" Type="http://schemas.openxmlformats.org/officeDocument/2006/relationships/image" Target="../media/image89.png"/><Relationship Id="rId22" Type="http://schemas.openxmlformats.org/officeDocument/2006/relationships/image" Target="../media/image84.png"/></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123.emf"/><Relationship Id="rId2" Type="http://schemas.openxmlformats.org/officeDocument/2006/relationships/image" Target="../media/image122.emf"/><Relationship Id="rId1" Type="http://schemas.openxmlformats.org/officeDocument/2006/relationships/slideMaster" Target="../slideMasters/slideMaster7.xml"/><Relationship Id="rId4" Type="http://schemas.openxmlformats.org/officeDocument/2006/relationships/image" Target="../media/image124.png"/></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122.emf"/><Relationship Id="rId2" Type="http://schemas.openxmlformats.org/officeDocument/2006/relationships/image" Target="../media/image123.emf"/><Relationship Id="rId1" Type="http://schemas.openxmlformats.org/officeDocument/2006/relationships/slideMaster" Target="../slideMasters/slideMaster7.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121.emf"/><Relationship Id="rId1" Type="http://schemas.openxmlformats.org/officeDocument/2006/relationships/slideMaster" Target="../slideMasters/slideMaster7.xml"/></Relationships>
</file>

<file path=ppt/slideLayouts/_rels/slideLayout92.xml.rels><?xml version="1.0" encoding="UTF-8" standalone="yes"?>
<Relationships xmlns="http://schemas.openxmlformats.org/package/2006/relationships"><Relationship Id="rId3" Type="http://schemas.openxmlformats.org/officeDocument/2006/relationships/image" Target="../media/image123.emf"/><Relationship Id="rId2" Type="http://schemas.openxmlformats.org/officeDocument/2006/relationships/image" Target="../media/image121.emf"/><Relationship Id="rId1" Type="http://schemas.openxmlformats.org/officeDocument/2006/relationships/slideMaster" Target="../slideMasters/slideMaster7.xml"/></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123.emf"/><Relationship Id="rId2" Type="http://schemas.openxmlformats.org/officeDocument/2006/relationships/image" Target="../media/image121.emf"/><Relationship Id="rId1" Type="http://schemas.openxmlformats.org/officeDocument/2006/relationships/slideMaster" Target="../slideMasters/slideMaster7.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121.emf"/><Relationship Id="rId1" Type="http://schemas.openxmlformats.org/officeDocument/2006/relationships/slideMaster" Target="../slideMasters/slideMaster7.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121.emf"/><Relationship Id="rId2" Type="http://schemas.openxmlformats.org/officeDocument/2006/relationships/image" Target="../media/image123.emf"/><Relationship Id="rId1" Type="http://schemas.openxmlformats.org/officeDocument/2006/relationships/slideMaster" Target="../slideMasters/slideMaster7.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123.emf"/><Relationship Id="rId2" Type="http://schemas.openxmlformats.org/officeDocument/2006/relationships/image" Target="../media/image125.jpeg"/><Relationship Id="rId1" Type="http://schemas.openxmlformats.org/officeDocument/2006/relationships/slideMaster" Target="../slideMasters/slideMaster7.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126.png"/><Relationship Id="rId1" Type="http://schemas.openxmlformats.org/officeDocument/2006/relationships/slideMaster" Target="../slideMasters/slideMaster7.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 y="893"/>
            <a:ext cx="12193590" cy="6857107"/>
          </a:xfrm>
          <a:prstGeom prst="rect">
            <a:avLst/>
          </a:prstGeom>
        </p:spPr>
      </p:pic>
      <p:sp>
        <p:nvSpPr>
          <p:cNvPr id="56" name="Title 16"/>
          <p:cNvSpPr>
            <a:spLocks noGrp="1"/>
          </p:cNvSpPr>
          <p:nvPr>
            <p:ph type="title" hasCustomPrompt="1"/>
          </p:nvPr>
        </p:nvSpPr>
        <p:spPr bwMode="gray">
          <a:xfrm>
            <a:off x="548783" y="2048256"/>
            <a:ext cx="8725648" cy="1581912"/>
          </a:xfrm>
          <a:prstGeom prst="rect">
            <a:avLst/>
          </a:prstGeom>
        </p:spPr>
        <p:txBody>
          <a:bodyPr lIns="0" tIns="60949" rIns="121899" bIns="60949" anchor="b" anchorCtr="0"/>
          <a:lstStyle>
            <a:lvl1pPr marL="0" algn="l" defTabSz="1218987" rtl="0" eaLnBrk="1" latinLnBrk="0" hangingPunct="1">
              <a:lnSpc>
                <a:spcPts val="5800"/>
              </a:lnSpc>
              <a:spcBef>
                <a:spcPct val="0"/>
              </a:spcBef>
              <a:buNone/>
              <a:defRPr lang="en-US" sz="6000" b="0" kern="1200" cap="none" spc="0" baseline="0" dirty="0">
                <a:solidFill>
                  <a:schemeClr val="tx1"/>
                </a:solidFill>
                <a:latin typeface="Arial" pitchFamily="34" charset="0"/>
                <a:ea typeface="+mn-ea"/>
                <a:cs typeface="Arial" pitchFamily="34" charset="0"/>
              </a:defRPr>
            </a:lvl1pPr>
          </a:lstStyle>
          <a:p>
            <a:r>
              <a:rPr lang="en-US" dirty="0"/>
              <a:t>Click to edit text, two lines maximum</a:t>
            </a:r>
          </a:p>
        </p:txBody>
      </p:sp>
      <p:sp>
        <p:nvSpPr>
          <p:cNvPr id="62" name="Footer Placeholder 61"/>
          <p:cNvSpPr>
            <a:spLocks noGrp="1"/>
          </p:cNvSpPr>
          <p:nvPr>
            <p:ph type="ftr" sz="quarter" idx="10"/>
          </p:nvPr>
        </p:nvSpPr>
        <p:spPr>
          <a:xfrm>
            <a:off x="548783" y="6458564"/>
            <a:ext cx="3861806" cy="184666"/>
          </a:xfrm>
        </p:spPr>
        <p:txBody>
          <a:bodyPr lIns="0"/>
          <a:lstStyle>
            <a:lvl1pPr>
              <a:defRPr sz="1200" cap="none"/>
            </a:lvl1pPr>
          </a:lstStyle>
          <a:p>
            <a:r>
              <a:rPr lang="en-US" dirty="0">
                <a:solidFill>
                  <a:srgbClr val="939598"/>
                </a:solidFill>
                <a:cs typeface="Arial" pitchFamily="34" charset="0"/>
              </a:rPr>
              <a:t>2015 Lenovo Confidential. All rights reserved.   Bob Xie</a:t>
            </a:r>
          </a:p>
        </p:txBody>
      </p:sp>
      <p:sp>
        <p:nvSpPr>
          <p:cNvPr id="55" name="Subtitle 2"/>
          <p:cNvSpPr>
            <a:spLocks noGrp="1"/>
          </p:cNvSpPr>
          <p:nvPr>
            <p:ph type="subTitle" idx="1" hasCustomPrompt="1"/>
          </p:nvPr>
        </p:nvSpPr>
        <p:spPr bwMode="gray">
          <a:xfrm>
            <a:off x="548783" y="4059936"/>
            <a:ext cx="8716502" cy="457200"/>
          </a:xfrm>
          <a:prstGeom prst="rect">
            <a:avLst/>
          </a:prstGeom>
        </p:spPr>
        <p:txBody>
          <a:bodyPr lIns="0" tIns="0" rIns="0" bIns="0" anchor="b" anchorCtr="0"/>
          <a:lstStyle>
            <a:lvl1pPr marL="0" indent="0" algn="l" defTabSz="1218987" rtl="0" eaLnBrk="1" latinLnBrk="0" hangingPunct="1">
              <a:lnSpc>
                <a:spcPct val="90000"/>
              </a:lnSpc>
              <a:spcBef>
                <a:spcPct val="0"/>
              </a:spcBef>
              <a:buNone/>
              <a:defRPr lang="en-US" sz="2400" b="0" kern="1200" cap="none" spc="0" baseline="0" dirty="0">
                <a:solidFill>
                  <a:schemeClr val="tx1"/>
                </a:solidFill>
                <a:latin typeface="Arial" pitchFamily="34" charset="0"/>
                <a:ea typeface="+mn-ea"/>
                <a:cs typeface="Arial" pitchFamily="34" charset="0"/>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Click to edit subtitle placeholder</a:t>
            </a:r>
          </a:p>
        </p:txBody>
      </p:sp>
      <p:sp>
        <p:nvSpPr>
          <p:cNvPr id="5" name="Text Placeholder 4"/>
          <p:cNvSpPr>
            <a:spLocks noGrp="1"/>
          </p:cNvSpPr>
          <p:nvPr>
            <p:ph type="body" sz="quarter" idx="11"/>
          </p:nvPr>
        </p:nvSpPr>
        <p:spPr>
          <a:xfrm>
            <a:off x="548783" y="4800600"/>
            <a:ext cx="6411614" cy="512064"/>
          </a:xfrm>
          <a:prstGeom prst="rect">
            <a:avLst/>
          </a:prstGeom>
        </p:spPr>
        <p:txBody>
          <a:bodyPr lIns="0" tIns="0" rIns="0" bIns="0"/>
          <a:lstStyle>
            <a:lvl1pPr marL="0" indent="0">
              <a:buFontTx/>
              <a:buNone/>
              <a:defRPr sz="1600"/>
            </a:lvl1pPr>
          </a:lstStyle>
          <a:p>
            <a:pPr lvl="0"/>
            <a:r>
              <a:rPr lang="en-US"/>
              <a:t>Click to edit Master text styles</a:t>
            </a:r>
          </a:p>
          <a:p>
            <a:pPr lvl="1"/>
            <a:r>
              <a:rPr lang="en-US"/>
              <a:t>Second level</a:t>
            </a:r>
          </a:p>
        </p:txBody>
      </p:sp>
      <p:sp>
        <p:nvSpPr>
          <p:cNvPr id="20" name="Rectangle 19"/>
          <p:cNvSpPr/>
          <p:nvPr userDrawn="1"/>
        </p:nvSpPr>
        <p:spPr bwMode="black">
          <a:xfrm>
            <a:off x="548813" y="4557713"/>
            <a:ext cx="1097969" cy="10672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endParaRPr>
          </a:p>
        </p:txBody>
      </p:sp>
      <p:cxnSp>
        <p:nvCxnSpPr>
          <p:cNvPr id="21" name="Straight Connector 20"/>
          <p:cNvCxnSpPr/>
          <p:nvPr userDrawn="1"/>
        </p:nvCxnSpPr>
        <p:spPr>
          <a:xfrm>
            <a:off x="548813" y="4664439"/>
            <a:ext cx="1042180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pic>
        <p:nvPicPr>
          <p:cNvPr id="23" name="Picture 2" descr="C:\Users\kathyp\Documents\00_Brand-Resources\Multimode Elements\Multimode Icons\PNG\Multimode-Icon_HANG.png"/>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59619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3" descr="C:\Users\kathyp\Documents\00_Brand-Resources\Multimode Elements\Multimode Icons\PNG\Multimode-Icon_HOLD.png"/>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131016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4" descr="C:\Users\kathyp\Documents\00_Brand-Resources\Multimode Elements\Multimode Icons\PNG\Multimode-Icon_LAPTOP.png"/>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166764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5" descr="C:\Users\kathyp\Documents\00_Brand-Resources\Multimode Elements\Multimode Icons\PNG\Multimode-Icon_STAND.png"/>
          <p:cNvPicPr>
            <a:picLocks noChangeAspect="1" noChangeArrowheads="1"/>
          </p:cNvPicPr>
          <p:nvPr userDrawn="1"/>
        </p:nvPicPr>
        <p:blipFill>
          <a:blip r:embed="rId6" cstate="email">
            <a:extLst>
              <a:ext uri="{28A0092B-C50C-407E-A947-70E740481C1C}">
                <a14:useLocalDpi xmlns:a14="http://schemas.microsoft.com/office/drawing/2010/main"/>
              </a:ext>
            </a:extLst>
          </a:blip>
          <a:srcRect/>
          <a:stretch>
            <a:fillRect/>
          </a:stretch>
        </p:blipFill>
        <p:spPr bwMode="auto">
          <a:xfrm>
            <a:off x="273810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6" descr="C:\Users\kathyp\Documents\00_Brand-Resources\Multimode Elements\Multimode Icons\PNG\Multimode-Icon_STAND-Tablet.png"/>
          <p:cNvPicPr>
            <a:picLocks noChangeAspect="1" noChangeArrowheads="1"/>
          </p:cNvPicPr>
          <p:nvPr userDrawn="1"/>
        </p:nvPicPr>
        <p:blipFill>
          <a:blip r:embed="rId7" cstate="email">
            <a:extLst>
              <a:ext uri="{28A0092B-C50C-407E-A947-70E740481C1C}">
                <a14:useLocalDpi xmlns:a14="http://schemas.microsoft.com/office/drawing/2010/main"/>
              </a:ext>
            </a:extLst>
          </a:blip>
          <a:srcRect/>
          <a:stretch>
            <a:fillRect/>
          </a:stretch>
        </p:blipFill>
        <p:spPr bwMode="auto">
          <a:xfrm>
            <a:off x="345207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7" descr="C:\Users\kathyp\Documents\00_Brand-Resources\Multimode Elements\Multimode Icons\PNG\Multimode-Icon_TABLE.png"/>
          <p:cNvPicPr>
            <a:picLocks noChangeAspect="1" noChangeArrowheads="1"/>
          </p:cNvPicPr>
          <p:nvPr userDrawn="1"/>
        </p:nvPicPr>
        <p:blipFill>
          <a:blip r:embed="rId8" cstate="email">
            <a:extLst>
              <a:ext uri="{28A0092B-C50C-407E-A947-70E740481C1C}">
                <a14:useLocalDpi xmlns:a14="http://schemas.microsoft.com/office/drawing/2010/main"/>
              </a:ext>
            </a:extLst>
          </a:blip>
          <a:srcRect/>
          <a:stretch>
            <a:fillRect/>
          </a:stretch>
        </p:blipFill>
        <p:spPr bwMode="auto">
          <a:xfrm>
            <a:off x="380955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8" descr="C:\Users\kathyp\Documents\00_Brand-Resources\Multimode Elements\Multimode Icons\PNG\Multimode-Icon_TABLET.png"/>
          <p:cNvPicPr>
            <a:picLocks noChangeAspect="1" noChangeArrowheads="1"/>
          </p:cNvPicPr>
          <p:nvPr userDrawn="1"/>
        </p:nvPicPr>
        <p:blipFill>
          <a:blip r:embed="rId9" cstate="email">
            <a:extLst>
              <a:ext uri="{28A0092B-C50C-407E-A947-70E740481C1C}">
                <a14:useLocalDpi xmlns:a14="http://schemas.microsoft.com/office/drawing/2010/main"/>
              </a:ext>
            </a:extLst>
          </a:blip>
          <a:srcRect/>
          <a:stretch>
            <a:fillRect/>
          </a:stretch>
        </p:blipFill>
        <p:spPr bwMode="auto">
          <a:xfrm>
            <a:off x="416703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9" descr="C:\Users\kathyp\Documents\00_Brand-Resources\Multimode Elements\Multimode Icons\PNG\Multimode-Icon_TENT.png"/>
          <p:cNvPicPr>
            <a:picLocks noChangeAspect="1" noChangeArrowheads="1"/>
          </p:cNvPicPr>
          <p:nvPr userDrawn="1"/>
        </p:nvPicPr>
        <p:blipFill>
          <a:blip r:embed="rId10" cstate="email">
            <a:extLst>
              <a:ext uri="{28A0092B-C50C-407E-A947-70E740481C1C}">
                <a14:useLocalDpi xmlns:a14="http://schemas.microsoft.com/office/drawing/2010/main"/>
              </a:ext>
            </a:extLst>
          </a:blip>
          <a:srcRect/>
          <a:stretch>
            <a:fillRect/>
          </a:stretch>
        </p:blipFill>
        <p:spPr bwMode="auto">
          <a:xfrm>
            <a:off x="559401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10" descr="C:\Users\kathyp\Documents\00_Brand-Resources\Multimode Elements\Multimode Icons\PNG\Multimode-Icon_TILT.png"/>
          <p:cNvPicPr>
            <a:picLocks noChangeAspect="1" noChangeArrowheads="1"/>
          </p:cNvPicPr>
          <p:nvPr userDrawn="1"/>
        </p:nvPicPr>
        <p:blipFill>
          <a:blip r:embed="rId11" cstate="email">
            <a:extLst>
              <a:ext uri="{28A0092B-C50C-407E-A947-70E740481C1C}">
                <a14:useLocalDpi xmlns:a14="http://schemas.microsoft.com/office/drawing/2010/main"/>
              </a:ext>
            </a:extLst>
          </a:blip>
          <a:srcRect/>
          <a:stretch>
            <a:fillRect/>
          </a:stretch>
        </p:blipFill>
        <p:spPr bwMode="auto">
          <a:xfrm>
            <a:off x="630798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11" descr="C:\Users\kathyp\Documents\00_Brand-Resources\Multimode Elements\Multimode Icons\PNG\Multimode-Icon_TV.png"/>
          <p:cNvPicPr>
            <a:picLocks noChangeAspect="1" noChangeArrowheads="1"/>
          </p:cNvPicPr>
          <p:nvPr userDrawn="1"/>
        </p:nvPicPr>
        <p:blipFill>
          <a:blip r:embed="rId12" cstate="email">
            <a:extLst>
              <a:ext uri="{28A0092B-C50C-407E-A947-70E740481C1C}">
                <a14:useLocalDpi xmlns:a14="http://schemas.microsoft.com/office/drawing/2010/main"/>
              </a:ext>
            </a:extLst>
          </a:blip>
          <a:srcRect/>
          <a:stretch>
            <a:fillRect/>
          </a:stretch>
        </p:blipFill>
        <p:spPr bwMode="auto">
          <a:xfrm>
            <a:off x="6665473" y="5468108"/>
            <a:ext cx="311967" cy="311886"/>
          </a:xfrm>
          <a:prstGeom prst="rect">
            <a:avLst/>
          </a:prstGeom>
          <a:noFill/>
          <a:extLst>
            <a:ext uri="{909E8E84-426E-40DD-AFC4-6F175D3DCCD1}">
              <a14:hiddenFill xmlns:a14="http://schemas.microsoft.com/office/drawing/2010/main">
                <a:solidFill>
                  <a:srgbClr val="FFFFFF"/>
                </a:solidFill>
              </a14:hiddenFill>
            </a:ext>
          </a:extLst>
        </p:spPr>
      </p:pic>
      <p:grpSp>
        <p:nvGrpSpPr>
          <p:cNvPr id="33" name="Group 32"/>
          <p:cNvGrpSpPr/>
          <p:nvPr userDrawn="1"/>
        </p:nvGrpSpPr>
        <p:grpSpPr>
          <a:xfrm>
            <a:off x="2025125" y="5468108"/>
            <a:ext cx="310977" cy="310896"/>
            <a:chOff x="2024598" y="5468108"/>
            <a:chExt cx="310896" cy="310896"/>
          </a:xfrm>
        </p:grpSpPr>
        <p:sp>
          <p:nvSpPr>
            <p:cNvPr id="34" name="Oval 33"/>
            <p:cNvSpPr/>
            <p:nvPr userDrawn="1"/>
          </p:nvSpPr>
          <p:spPr>
            <a:xfrm>
              <a:off x="2024598" y="5468108"/>
              <a:ext cx="310896" cy="3108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endParaRPr>
            </a:p>
          </p:txBody>
        </p:sp>
        <p:pic>
          <p:nvPicPr>
            <p:cNvPr id="35" name="Picture 34"/>
            <p:cNvPicPr>
              <a:picLocks noChangeAspect="1"/>
            </p:cNvPicPr>
            <p:nvPr userDrawn="1"/>
          </p:nvPicPr>
          <p:blipFill>
            <a:blip r:embed="rId13" cstate="email">
              <a:extLst>
                <a:ext uri="{28A0092B-C50C-407E-A947-70E740481C1C}">
                  <a14:useLocalDpi xmlns:a14="http://schemas.microsoft.com/office/drawing/2010/main"/>
                </a:ext>
              </a:extLst>
            </a:blip>
            <a:stretch>
              <a:fillRect/>
            </a:stretch>
          </p:blipFill>
          <p:spPr>
            <a:xfrm>
              <a:off x="2118814" y="5509256"/>
              <a:ext cx="122464" cy="228600"/>
            </a:xfrm>
            <a:prstGeom prst="rect">
              <a:avLst/>
            </a:prstGeom>
          </p:spPr>
        </p:pic>
      </p:grpSp>
      <p:grpSp>
        <p:nvGrpSpPr>
          <p:cNvPr id="36" name="Group 35"/>
          <p:cNvGrpSpPr/>
          <p:nvPr userDrawn="1"/>
        </p:nvGrpSpPr>
        <p:grpSpPr>
          <a:xfrm>
            <a:off x="3095585" y="5468108"/>
            <a:ext cx="310977" cy="310896"/>
            <a:chOff x="3094779" y="5468108"/>
            <a:chExt cx="310896" cy="310896"/>
          </a:xfrm>
        </p:grpSpPr>
        <p:sp>
          <p:nvSpPr>
            <p:cNvPr id="37" name="Oval 36"/>
            <p:cNvSpPr/>
            <p:nvPr userDrawn="1"/>
          </p:nvSpPr>
          <p:spPr>
            <a:xfrm>
              <a:off x="3094779" y="5468108"/>
              <a:ext cx="310896" cy="3108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endParaRPr>
            </a:p>
          </p:txBody>
        </p:sp>
        <p:pic>
          <p:nvPicPr>
            <p:cNvPr id="38" name="Picture 9" descr="C:\Users\yhwang\Desktop\WW Design\Multimode Icons\twitter-01.png"/>
            <p:cNvPicPr>
              <a:picLocks noChangeAspect="1" noChangeArrowheads="1"/>
            </p:cNvPicPr>
            <p:nvPr userDrawn="1"/>
          </p:nvPicPr>
          <p:blipFill>
            <a:blip r:embed="rId14" cstate="email">
              <a:extLst>
                <a:ext uri="{28A0092B-C50C-407E-A947-70E740481C1C}">
                  <a14:useLocalDpi xmlns:a14="http://schemas.microsoft.com/office/drawing/2010/main"/>
                </a:ext>
              </a:extLst>
            </a:blip>
            <a:srcRect/>
            <a:stretch>
              <a:fillRect/>
            </a:stretch>
          </p:blipFill>
          <p:spPr bwMode="auto">
            <a:xfrm>
              <a:off x="3094779" y="5468108"/>
              <a:ext cx="310896" cy="310896"/>
            </a:xfrm>
            <a:prstGeom prst="rect">
              <a:avLst/>
            </a:prstGeom>
            <a:noFill/>
          </p:spPr>
        </p:pic>
      </p:grpSp>
      <p:grpSp>
        <p:nvGrpSpPr>
          <p:cNvPr id="39" name="Group 38"/>
          <p:cNvGrpSpPr/>
          <p:nvPr userDrawn="1"/>
        </p:nvGrpSpPr>
        <p:grpSpPr>
          <a:xfrm>
            <a:off x="953675" y="5468108"/>
            <a:ext cx="310977" cy="310896"/>
            <a:chOff x="953427" y="5468108"/>
            <a:chExt cx="310896" cy="310896"/>
          </a:xfrm>
        </p:grpSpPr>
        <p:sp>
          <p:nvSpPr>
            <p:cNvPr id="40" name="Oval 39"/>
            <p:cNvSpPr/>
            <p:nvPr userDrawn="1"/>
          </p:nvSpPr>
          <p:spPr>
            <a:xfrm>
              <a:off x="953427" y="5468108"/>
              <a:ext cx="310896" cy="3108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endParaRPr>
            </a:p>
          </p:txBody>
        </p:sp>
        <p:pic>
          <p:nvPicPr>
            <p:cNvPr id="41" name="Picture 5" descr="C:\Users\yhwang\Desktop\WW Design\Multimode Icons\globe-01.png"/>
            <p:cNvPicPr>
              <a:picLocks noChangeAspect="1" noChangeArrowheads="1"/>
            </p:cNvPicPr>
            <p:nvPr userDrawn="1"/>
          </p:nvPicPr>
          <p:blipFill>
            <a:blip r:embed="rId15" cstate="email">
              <a:extLst>
                <a:ext uri="{28A0092B-C50C-407E-A947-70E740481C1C}">
                  <a14:useLocalDpi xmlns:a14="http://schemas.microsoft.com/office/drawing/2010/main"/>
                </a:ext>
              </a:extLst>
            </a:blip>
            <a:srcRect/>
            <a:stretch>
              <a:fillRect/>
            </a:stretch>
          </p:blipFill>
          <p:spPr bwMode="auto">
            <a:xfrm>
              <a:off x="980859" y="5495540"/>
              <a:ext cx="256032" cy="256032"/>
            </a:xfrm>
            <a:prstGeom prst="rect">
              <a:avLst/>
            </a:prstGeom>
            <a:noFill/>
          </p:spPr>
        </p:pic>
      </p:grpSp>
      <p:grpSp>
        <p:nvGrpSpPr>
          <p:cNvPr id="42" name="Group 41"/>
          <p:cNvGrpSpPr/>
          <p:nvPr userDrawn="1"/>
        </p:nvGrpSpPr>
        <p:grpSpPr>
          <a:xfrm>
            <a:off x="2356472" y="5442941"/>
            <a:ext cx="365855" cy="365760"/>
            <a:chOff x="2355828" y="5442941"/>
            <a:chExt cx="365760" cy="365760"/>
          </a:xfrm>
        </p:grpSpPr>
        <p:sp>
          <p:nvSpPr>
            <p:cNvPr id="43" name="Oval 42"/>
            <p:cNvSpPr/>
            <p:nvPr userDrawn="1"/>
          </p:nvSpPr>
          <p:spPr>
            <a:xfrm>
              <a:off x="2380995" y="5468108"/>
              <a:ext cx="310896" cy="3108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endParaRPr>
            </a:p>
          </p:txBody>
        </p:sp>
        <p:pic>
          <p:nvPicPr>
            <p:cNvPr id="44" name="Picture 2" descr="C:\Users\yhwang\Desktop\WW Design\Multimode Icons\chain-01.png"/>
            <p:cNvPicPr>
              <a:picLocks noChangeAspect="1" noChangeArrowheads="1"/>
            </p:cNvPicPr>
            <p:nvPr userDrawn="1"/>
          </p:nvPicPr>
          <p:blipFill>
            <a:blip r:embed="rId16" cstate="email">
              <a:extLst>
                <a:ext uri="{28A0092B-C50C-407E-A947-70E740481C1C}">
                  <a14:useLocalDpi xmlns:a14="http://schemas.microsoft.com/office/drawing/2010/main"/>
                </a:ext>
              </a:extLst>
            </a:blip>
            <a:srcRect/>
            <a:stretch>
              <a:fillRect/>
            </a:stretch>
          </p:blipFill>
          <p:spPr bwMode="auto">
            <a:xfrm>
              <a:off x="2355828" y="5442941"/>
              <a:ext cx="365760" cy="365760"/>
            </a:xfrm>
            <a:prstGeom prst="rect">
              <a:avLst/>
            </a:prstGeom>
            <a:noFill/>
          </p:spPr>
        </p:pic>
      </p:grpSp>
      <p:grpSp>
        <p:nvGrpSpPr>
          <p:cNvPr id="45" name="Group 44"/>
          <p:cNvGrpSpPr/>
          <p:nvPr userDrawn="1"/>
        </p:nvGrpSpPr>
        <p:grpSpPr>
          <a:xfrm>
            <a:off x="5237525" y="5468108"/>
            <a:ext cx="310977" cy="310896"/>
            <a:chOff x="5236131" y="5468108"/>
            <a:chExt cx="310896" cy="310896"/>
          </a:xfrm>
        </p:grpSpPr>
        <p:sp>
          <p:nvSpPr>
            <p:cNvPr id="46" name="Oval 45"/>
            <p:cNvSpPr/>
            <p:nvPr userDrawn="1"/>
          </p:nvSpPr>
          <p:spPr>
            <a:xfrm>
              <a:off x="5236131" y="5468108"/>
              <a:ext cx="310896" cy="3108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endParaRPr>
            </a:p>
          </p:txBody>
        </p:sp>
        <p:pic>
          <p:nvPicPr>
            <p:cNvPr id="47" name="Picture 46" descr="C:\Users\yhwang\Desktop\WW Design\Multimode Icons\facebook-01.png"/>
            <p:cNvPicPr>
              <a:picLocks noChangeAspect="1" noChangeArrowheads="1"/>
            </p:cNvPicPr>
            <p:nvPr userDrawn="1"/>
          </p:nvPicPr>
          <p:blipFill>
            <a:blip r:embed="rId17" cstate="email">
              <a:extLst>
                <a:ext uri="{28A0092B-C50C-407E-A947-70E740481C1C}">
                  <a14:useLocalDpi xmlns:a14="http://schemas.microsoft.com/office/drawing/2010/main"/>
                </a:ext>
              </a:extLst>
            </a:blip>
            <a:srcRect/>
            <a:stretch>
              <a:fillRect/>
            </a:stretch>
          </p:blipFill>
          <p:spPr bwMode="auto">
            <a:xfrm>
              <a:off x="5236131" y="5468108"/>
              <a:ext cx="310896" cy="310896"/>
            </a:xfrm>
            <a:prstGeom prst="rect">
              <a:avLst/>
            </a:prstGeom>
            <a:noFill/>
          </p:spPr>
        </p:pic>
      </p:grpSp>
      <p:grpSp>
        <p:nvGrpSpPr>
          <p:cNvPr id="48" name="Group 47"/>
          <p:cNvGrpSpPr/>
          <p:nvPr userDrawn="1"/>
        </p:nvGrpSpPr>
        <p:grpSpPr>
          <a:xfrm>
            <a:off x="4524515" y="5468108"/>
            <a:ext cx="310977" cy="310896"/>
            <a:chOff x="4523337" y="5468108"/>
            <a:chExt cx="310896" cy="310896"/>
          </a:xfrm>
        </p:grpSpPr>
        <p:sp>
          <p:nvSpPr>
            <p:cNvPr id="49" name="Oval 48"/>
            <p:cNvSpPr/>
            <p:nvPr userDrawn="1"/>
          </p:nvSpPr>
          <p:spPr>
            <a:xfrm>
              <a:off x="4523337" y="5468108"/>
              <a:ext cx="310896" cy="31089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endParaRPr>
            </a:p>
          </p:txBody>
        </p:sp>
        <p:pic>
          <p:nvPicPr>
            <p:cNvPr id="50" name="Picture 7" descr="C:\Users\yhwang\Desktop\WW Design\Multimode Icons\server-01.png"/>
            <p:cNvPicPr>
              <a:picLocks noChangeAspect="1" noChangeArrowheads="1"/>
            </p:cNvPicPr>
            <p:nvPr userDrawn="1"/>
          </p:nvPicPr>
          <p:blipFill>
            <a:blip r:embed="rId18" cstate="email">
              <a:extLst>
                <a:ext uri="{28A0092B-C50C-407E-A947-70E740481C1C}">
                  <a14:useLocalDpi xmlns:a14="http://schemas.microsoft.com/office/drawing/2010/main"/>
                </a:ext>
              </a:extLst>
            </a:blip>
            <a:srcRect/>
            <a:stretch>
              <a:fillRect/>
            </a:stretch>
          </p:blipFill>
          <p:spPr bwMode="auto">
            <a:xfrm>
              <a:off x="4523337" y="5468108"/>
              <a:ext cx="310896" cy="310896"/>
            </a:xfrm>
            <a:prstGeom prst="rect">
              <a:avLst/>
            </a:prstGeom>
            <a:noFill/>
          </p:spPr>
        </p:pic>
      </p:grpSp>
      <p:grpSp>
        <p:nvGrpSpPr>
          <p:cNvPr id="52" name="Group 51"/>
          <p:cNvGrpSpPr/>
          <p:nvPr userDrawn="1"/>
        </p:nvGrpSpPr>
        <p:grpSpPr>
          <a:xfrm>
            <a:off x="4881005" y="5468108"/>
            <a:ext cx="310977" cy="310896"/>
            <a:chOff x="4879734" y="5468108"/>
            <a:chExt cx="310896" cy="310896"/>
          </a:xfrm>
        </p:grpSpPr>
        <p:sp>
          <p:nvSpPr>
            <p:cNvPr id="53" name="Oval 52"/>
            <p:cNvSpPr/>
            <p:nvPr userDrawn="1"/>
          </p:nvSpPr>
          <p:spPr>
            <a:xfrm>
              <a:off x="4879734" y="5468108"/>
              <a:ext cx="310896" cy="3108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endParaRPr>
            </a:p>
          </p:txBody>
        </p:sp>
        <p:pic>
          <p:nvPicPr>
            <p:cNvPr id="57" name="Picture 6" descr="C:\Users\yhwang\Desktop\WW Design\Multimode Icons\network-01.png"/>
            <p:cNvPicPr>
              <a:picLocks noChangeAspect="1" noChangeArrowheads="1"/>
            </p:cNvPicPr>
            <p:nvPr userDrawn="1"/>
          </p:nvPicPr>
          <p:blipFill>
            <a:blip r:embed="rId19" cstate="email">
              <a:extLst>
                <a:ext uri="{28A0092B-C50C-407E-A947-70E740481C1C}">
                  <a14:useLocalDpi xmlns:a14="http://schemas.microsoft.com/office/drawing/2010/main"/>
                </a:ext>
              </a:extLst>
            </a:blip>
            <a:srcRect/>
            <a:stretch>
              <a:fillRect/>
            </a:stretch>
          </p:blipFill>
          <p:spPr bwMode="auto">
            <a:xfrm>
              <a:off x="4879734" y="5468108"/>
              <a:ext cx="310896" cy="310896"/>
            </a:xfrm>
            <a:prstGeom prst="rect">
              <a:avLst/>
            </a:prstGeom>
            <a:noFill/>
          </p:spPr>
        </p:pic>
      </p:grpSp>
      <p:grpSp>
        <p:nvGrpSpPr>
          <p:cNvPr id="58" name="Group 57"/>
          <p:cNvGrpSpPr/>
          <p:nvPr userDrawn="1"/>
        </p:nvGrpSpPr>
        <p:grpSpPr>
          <a:xfrm>
            <a:off x="5951495" y="5468108"/>
            <a:ext cx="310977" cy="310896"/>
            <a:chOff x="5949915" y="5468108"/>
            <a:chExt cx="310896" cy="310896"/>
          </a:xfrm>
        </p:grpSpPr>
        <p:sp>
          <p:nvSpPr>
            <p:cNvPr id="59" name="Oval 58"/>
            <p:cNvSpPr/>
            <p:nvPr userDrawn="1"/>
          </p:nvSpPr>
          <p:spPr>
            <a:xfrm>
              <a:off x="5949915" y="5468108"/>
              <a:ext cx="310896" cy="3108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endParaRPr>
            </a:p>
          </p:txBody>
        </p:sp>
        <p:pic>
          <p:nvPicPr>
            <p:cNvPr id="60" name="Picture 8" descr="C:\Users\yhwang\Desktop\WW Design\Multimode Icons\think_light-01.png"/>
            <p:cNvPicPr>
              <a:picLocks noChangeAspect="1" noChangeArrowheads="1"/>
            </p:cNvPicPr>
            <p:nvPr userDrawn="1"/>
          </p:nvPicPr>
          <p:blipFill>
            <a:blip r:embed="rId20" cstate="email">
              <a:extLst>
                <a:ext uri="{28A0092B-C50C-407E-A947-70E740481C1C}">
                  <a14:useLocalDpi xmlns:a14="http://schemas.microsoft.com/office/drawing/2010/main"/>
                </a:ext>
              </a:extLst>
            </a:blip>
            <a:srcRect/>
            <a:stretch>
              <a:fillRect/>
            </a:stretch>
          </p:blipFill>
          <p:spPr bwMode="auto">
            <a:xfrm>
              <a:off x="5949915" y="5468108"/>
              <a:ext cx="310896" cy="310896"/>
            </a:xfrm>
            <a:prstGeom prst="rect">
              <a:avLst/>
            </a:prstGeom>
            <a:noFill/>
          </p:spPr>
        </p:pic>
      </p:grpSp>
      <p:pic>
        <p:nvPicPr>
          <p:cNvPr id="61" name="Picture 60"/>
          <p:cNvPicPr>
            <a:picLocks noChangeAspect="1"/>
          </p:cNvPicPr>
          <p:nvPr userDrawn="1"/>
        </p:nvPicPr>
        <p:blipFill>
          <a:blip r:embed="rId21" cstate="email">
            <a:extLst>
              <a:ext uri="{28A0092B-C50C-407E-A947-70E740481C1C}">
                <a14:useLocalDpi xmlns:a14="http://schemas.microsoft.com/office/drawing/2010/main"/>
              </a:ext>
            </a:extLst>
          </a:blip>
          <a:stretch>
            <a:fillRect/>
          </a:stretch>
        </p:blipFill>
        <p:spPr>
          <a:xfrm rot="16200000">
            <a:off x="10586744" y="3056012"/>
            <a:ext cx="2412866" cy="803995"/>
          </a:xfrm>
          <a:prstGeom prst="rect">
            <a:avLst/>
          </a:prstGeom>
        </p:spPr>
      </p:pic>
    </p:spTree>
    <p:extLst>
      <p:ext uri="{BB962C8B-B14F-4D97-AF65-F5344CB8AC3E}">
        <p14:creationId xmlns:p14="http://schemas.microsoft.com/office/powerpoint/2010/main" val="1482533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ank Slide - No Background">
    <p:spTree>
      <p:nvGrpSpPr>
        <p:cNvPr id="1" name=""/>
        <p:cNvGrpSpPr/>
        <p:nvPr/>
      </p:nvGrpSpPr>
      <p:grpSpPr>
        <a:xfrm>
          <a:off x="0" y="0"/>
          <a:ext cx="0" cy="0"/>
          <a:chOff x="0" y="0"/>
          <a:chExt cx="0" cy="0"/>
        </a:xfrm>
      </p:grpSpPr>
      <p:sp>
        <p:nvSpPr>
          <p:cNvPr id="2" name="Rectangle 6"/>
          <p:cNvSpPr/>
          <p:nvPr userDrawn="1"/>
        </p:nvSpPr>
        <p:spPr bwMode="gray">
          <a:xfrm>
            <a:off x="11752179" y="6396038"/>
            <a:ext cx="443027" cy="322262"/>
          </a:xfrm>
          <a:prstGeom prst="rect">
            <a:avLst/>
          </a:prstGeom>
          <a:solidFill>
            <a:schemeClr val="tx1"/>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7613" fontAlgn="base">
              <a:spcBef>
                <a:spcPct val="0"/>
              </a:spcBef>
              <a:spcAft>
                <a:spcPct val="0"/>
              </a:spcAft>
              <a:defRPr/>
            </a:pPr>
            <a:endParaRPr lang="en-US" altLang="ja-JP" sz="2400">
              <a:solidFill>
                <a:srgbClr val="FFFFFF"/>
              </a:solidFill>
              <a:cs typeface="Arial" charset="0"/>
            </a:endParaRPr>
          </a:p>
        </p:txBody>
      </p:sp>
      <p:sp>
        <p:nvSpPr>
          <p:cNvPr id="3" name="TextBox slide number"/>
          <p:cNvSpPr txBox="1"/>
          <p:nvPr userDrawn="1"/>
        </p:nvSpPr>
        <p:spPr bwMode="white">
          <a:xfrm>
            <a:off x="11752148" y="6389688"/>
            <a:ext cx="449379" cy="246062"/>
          </a:xfrm>
          <a:prstGeom prst="rect">
            <a:avLst/>
          </a:prstGeom>
        </p:spPr>
        <p:txBody>
          <a:bodyPr lIns="0" tIns="0" rIns="0" bIns="0" anchor="b"/>
          <a:lstStyle/>
          <a:p>
            <a:pPr algn="ctr" defTabSz="1217613" fontAlgn="base">
              <a:spcBef>
                <a:spcPct val="0"/>
              </a:spcBef>
              <a:spcAft>
                <a:spcPct val="0"/>
              </a:spcAft>
              <a:defRPr/>
            </a:pPr>
            <a:fld id="{9FDFF99A-19F6-4F96-A216-6CD934D68E7A}" type="slidenum">
              <a:rPr lang="en-US" altLang="ja-JP" sz="1000">
                <a:solidFill>
                  <a:prstClr val="white"/>
                </a:solidFill>
                <a:cs typeface="Arial" charset="0"/>
              </a:rPr>
              <a:pPr algn="ctr" defTabSz="1217613" fontAlgn="base">
                <a:spcBef>
                  <a:spcPct val="0"/>
                </a:spcBef>
                <a:spcAft>
                  <a:spcPct val="0"/>
                </a:spcAft>
                <a:defRPr/>
              </a:pPr>
              <a:t>‹#›</a:t>
            </a:fld>
            <a:endParaRPr lang="en-US" altLang="ja-JP" sz="1000">
              <a:solidFill>
                <a:prstClr val="white"/>
              </a:solidFill>
              <a:cs typeface="Arial" charset="0"/>
            </a:endParaRPr>
          </a:p>
        </p:txBody>
      </p:sp>
      <p:pic>
        <p:nvPicPr>
          <p:cNvPr id="4" name="Picture 10"/>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752179" y="5061011"/>
            <a:ext cx="443027" cy="133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5"/>
          <p:cNvSpPr>
            <a:spLocks noGrp="1"/>
          </p:cNvSpPr>
          <p:nvPr>
            <p:ph type="ftr" sz="quarter" idx="10"/>
          </p:nvPr>
        </p:nvSpPr>
        <p:spPr/>
        <p:txBody>
          <a:bodyPr/>
          <a:lstStyle>
            <a:lvl1pPr>
              <a:defRPr/>
            </a:lvl1pPr>
          </a:lstStyle>
          <a:p>
            <a:pPr>
              <a:defRPr/>
            </a:pPr>
            <a:r>
              <a:rPr lang="en-US"/>
              <a:t>2015 Lenovo Internal. All rights reserved.</a:t>
            </a:r>
            <a:endParaRPr lang="en-US" dirty="0"/>
          </a:p>
        </p:txBody>
      </p:sp>
    </p:spTree>
    <p:extLst>
      <p:ext uri="{BB962C8B-B14F-4D97-AF65-F5344CB8AC3E}">
        <p14:creationId xmlns:p14="http://schemas.microsoft.com/office/powerpoint/2010/main" val="694541621"/>
      </p:ext>
    </p:extLst>
  </p:cSld>
  <p:clrMapOvr>
    <a:masterClrMapping/>
  </p:clrMapOvr>
  <p:transition spd="med">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 y="893"/>
            <a:ext cx="12193590" cy="6857107"/>
          </a:xfrm>
          <a:prstGeom prst="rect">
            <a:avLst/>
          </a:prstGeom>
        </p:spPr>
      </p:pic>
      <p:sp>
        <p:nvSpPr>
          <p:cNvPr id="56" name="Title 16"/>
          <p:cNvSpPr>
            <a:spLocks noGrp="1"/>
          </p:cNvSpPr>
          <p:nvPr>
            <p:ph type="title" hasCustomPrompt="1"/>
          </p:nvPr>
        </p:nvSpPr>
        <p:spPr bwMode="gray">
          <a:xfrm>
            <a:off x="548783" y="2048256"/>
            <a:ext cx="8725648" cy="1581912"/>
          </a:xfrm>
          <a:prstGeom prst="rect">
            <a:avLst/>
          </a:prstGeom>
        </p:spPr>
        <p:txBody>
          <a:bodyPr lIns="0" tIns="60949" rIns="121899" bIns="60949" anchor="b" anchorCtr="0"/>
          <a:lstStyle>
            <a:lvl1pPr marL="0" algn="l" defTabSz="1218987" rtl="0" eaLnBrk="1" latinLnBrk="0" hangingPunct="1">
              <a:lnSpc>
                <a:spcPts val="5800"/>
              </a:lnSpc>
              <a:spcBef>
                <a:spcPct val="0"/>
              </a:spcBef>
              <a:buNone/>
              <a:defRPr lang="en-US" sz="6000" b="0" kern="1200" cap="none" spc="0" baseline="0" dirty="0">
                <a:solidFill>
                  <a:schemeClr val="tx1"/>
                </a:solidFill>
                <a:latin typeface="HelveticaNeueLT Std" panose="020B0604020202020204" pitchFamily="34" charset="0"/>
                <a:ea typeface="+mn-ea"/>
                <a:cs typeface="Arial" pitchFamily="34" charset="0"/>
              </a:defRPr>
            </a:lvl1pPr>
          </a:lstStyle>
          <a:p>
            <a:r>
              <a:rPr lang="en-US" dirty="0"/>
              <a:t>Click to edit text, two lines maximum</a:t>
            </a:r>
          </a:p>
        </p:txBody>
      </p:sp>
      <p:sp>
        <p:nvSpPr>
          <p:cNvPr id="62" name="Footer Placeholder 61"/>
          <p:cNvSpPr>
            <a:spLocks noGrp="1"/>
          </p:cNvSpPr>
          <p:nvPr>
            <p:ph type="ftr" sz="quarter" idx="10"/>
          </p:nvPr>
        </p:nvSpPr>
        <p:spPr>
          <a:xfrm>
            <a:off x="548783" y="6473952"/>
            <a:ext cx="3861806" cy="153888"/>
          </a:xfrm>
        </p:spPr>
        <p:txBody>
          <a:bodyPr lIns="0"/>
          <a:lstStyle>
            <a:lvl1pPr>
              <a:defRPr cap="none">
                <a:latin typeface="HelveticaNeueLT Std" panose="020B0604020202020204" pitchFamily="34" charset="0"/>
              </a:defRPr>
            </a:lvl1p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sp>
        <p:nvSpPr>
          <p:cNvPr id="55" name="Subtitle 2"/>
          <p:cNvSpPr>
            <a:spLocks noGrp="1"/>
          </p:cNvSpPr>
          <p:nvPr>
            <p:ph type="subTitle" idx="1" hasCustomPrompt="1"/>
          </p:nvPr>
        </p:nvSpPr>
        <p:spPr bwMode="gray">
          <a:xfrm>
            <a:off x="548783" y="4059936"/>
            <a:ext cx="8716502" cy="457200"/>
          </a:xfrm>
          <a:prstGeom prst="rect">
            <a:avLst/>
          </a:prstGeom>
        </p:spPr>
        <p:txBody>
          <a:bodyPr lIns="0" tIns="0" rIns="0" bIns="0" anchor="b" anchorCtr="0"/>
          <a:lstStyle>
            <a:lvl1pPr marL="0" indent="0" algn="l" defTabSz="1218987" rtl="0" eaLnBrk="1" latinLnBrk="0" hangingPunct="1">
              <a:lnSpc>
                <a:spcPct val="90000"/>
              </a:lnSpc>
              <a:spcBef>
                <a:spcPct val="0"/>
              </a:spcBef>
              <a:buNone/>
              <a:defRPr lang="en-US" sz="2400" b="0" kern="1200" cap="none" spc="0" baseline="0" dirty="0">
                <a:solidFill>
                  <a:schemeClr val="tx1"/>
                </a:solidFill>
                <a:latin typeface="HelveticaNeueLT Std" panose="020B0604020202020204" pitchFamily="34" charset="0"/>
                <a:ea typeface="+mn-ea"/>
                <a:cs typeface="Arial" pitchFamily="34" charset="0"/>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Click to edit subtitle placeholder</a:t>
            </a:r>
          </a:p>
        </p:txBody>
      </p:sp>
      <p:sp>
        <p:nvSpPr>
          <p:cNvPr id="5" name="Text Placeholder 4"/>
          <p:cNvSpPr>
            <a:spLocks noGrp="1"/>
          </p:cNvSpPr>
          <p:nvPr>
            <p:ph type="body" sz="quarter" idx="11"/>
          </p:nvPr>
        </p:nvSpPr>
        <p:spPr>
          <a:xfrm>
            <a:off x="548783" y="4800600"/>
            <a:ext cx="6411614" cy="512064"/>
          </a:xfrm>
          <a:prstGeom prst="rect">
            <a:avLst/>
          </a:prstGeom>
        </p:spPr>
        <p:txBody>
          <a:bodyPr lIns="0" tIns="0" rIns="0" bIns="0"/>
          <a:lstStyle>
            <a:lvl1pPr marL="0" indent="0">
              <a:buFontTx/>
              <a:buNone/>
              <a:defRPr sz="1600">
                <a:latin typeface="HelveticaNeueLT Std" panose="020B0604020202020204" pitchFamily="34" charset="0"/>
              </a:defRPr>
            </a:lvl1pPr>
          </a:lstStyle>
          <a:p>
            <a:pPr lvl="0"/>
            <a:r>
              <a:rPr lang="en-US" dirty="0"/>
              <a:t>Click to edit Master text styles</a:t>
            </a:r>
          </a:p>
          <a:p>
            <a:pPr lvl="0"/>
            <a:endParaRPr lang="en-US" dirty="0"/>
          </a:p>
        </p:txBody>
      </p:sp>
      <p:sp>
        <p:nvSpPr>
          <p:cNvPr id="20" name="Rectangle 19"/>
          <p:cNvSpPr/>
          <p:nvPr userDrawn="1"/>
        </p:nvSpPr>
        <p:spPr bwMode="black">
          <a:xfrm>
            <a:off x="548788" y="4557713"/>
            <a:ext cx="1097969" cy="10672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HelveticaNeueLT Std" panose="020B0604020202020204" pitchFamily="34" charset="0"/>
            </a:endParaRPr>
          </a:p>
        </p:txBody>
      </p:sp>
      <p:cxnSp>
        <p:nvCxnSpPr>
          <p:cNvPr id="21" name="Straight Connector 20"/>
          <p:cNvCxnSpPr/>
          <p:nvPr userDrawn="1"/>
        </p:nvCxnSpPr>
        <p:spPr>
          <a:xfrm>
            <a:off x="548788" y="4664439"/>
            <a:ext cx="1042180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pic>
        <p:nvPicPr>
          <p:cNvPr id="23" name="Picture 2" descr="C:\Users\kathyp\Documents\00_Brand-Resources\Multimode Elements\Multimode Icons\PNG\Multimode-Icon_HANG.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9619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3" descr="C:\Users\kathyp\Documents\00_Brand-Resources\Multimode Elements\Multimode Icons\PNG\Multimode-Icon_HOLD.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31016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4" descr="C:\Users\kathyp\Documents\00_Brand-Resources\Multimode Elements\Multimode Icons\PNG\Multimode-Icon_LAPTOP.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66764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5" descr="C:\Users\kathyp\Documents\00_Brand-Resources\Multimode Elements\Multimode Icons\PNG\Multimode-Icon_STAND.png"/>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273810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6" descr="C:\Users\kathyp\Documents\00_Brand-Resources\Multimode Elements\Multimode Icons\PNG\Multimode-Icon_STAND-Tablet.png"/>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345207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7" descr="C:\Users\kathyp\Documents\00_Brand-Resources\Multimode Elements\Multimode Icons\PNG\Multimode-Icon_TABLE.png"/>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380955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8" descr="C:\Users\kathyp\Documents\00_Brand-Resources\Multimode Elements\Multimode Icons\PNG\Multimode-Icon_TABLET.png"/>
          <p:cNvPicPr>
            <a:picLocks noChangeAspect="1" noChangeArrowheads="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416703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9" descr="C:\Users\kathyp\Documents\00_Brand-Resources\Multimode Elements\Multimode Icons\PNG\Multimode-Icon_TENT.png"/>
          <p:cNvPicPr>
            <a:picLocks noChangeAspect="1" noChangeArrowheads="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5593990"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10" descr="C:\Users\kathyp\Documents\00_Brand-Resources\Multimode Elements\Multimode Icons\PNG\Multimode-Icon_TILT.png"/>
          <p:cNvPicPr>
            <a:picLocks noChangeAspect="1" noChangeArrowheads="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6307960"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11" descr="C:\Users\kathyp\Documents\00_Brand-Resources\Multimode Elements\Multimode Icons\PNG\Multimode-Icon_TV.png"/>
          <p:cNvPicPr>
            <a:picLocks noChangeAspect="1" noChangeArrowheads="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6665448" y="5468108"/>
            <a:ext cx="311967" cy="311886"/>
          </a:xfrm>
          <a:prstGeom prst="rect">
            <a:avLst/>
          </a:prstGeom>
          <a:noFill/>
          <a:extLst>
            <a:ext uri="{909E8E84-426E-40DD-AFC4-6F175D3DCCD1}">
              <a14:hiddenFill xmlns:a14="http://schemas.microsoft.com/office/drawing/2010/main">
                <a:solidFill>
                  <a:srgbClr val="FFFFFF"/>
                </a:solidFill>
              </a14:hiddenFill>
            </a:ext>
          </a:extLst>
        </p:spPr>
      </p:pic>
      <p:grpSp>
        <p:nvGrpSpPr>
          <p:cNvPr id="33" name="Group 32"/>
          <p:cNvGrpSpPr/>
          <p:nvPr userDrawn="1"/>
        </p:nvGrpSpPr>
        <p:grpSpPr>
          <a:xfrm>
            <a:off x="2025125" y="5468108"/>
            <a:ext cx="310977" cy="310896"/>
            <a:chOff x="2024598" y="5468108"/>
            <a:chExt cx="310896" cy="310896"/>
          </a:xfrm>
        </p:grpSpPr>
        <p:sp>
          <p:nvSpPr>
            <p:cNvPr id="34" name="Oval 33"/>
            <p:cNvSpPr/>
            <p:nvPr userDrawn="1"/>
          </p:nvSpPr>
          <p:spPr>
            <a:xfrm>
              <a:off x="2024598" y="5468108"/>
              <a:ext cx="310896" cy="3108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latin typeface="HelveticaNeueLT Std" panose="020B0604020202020204" pitchFamily="34" charset="0"/>
              </a:endParaRPr>
            </a:p>
          </p:txBody>
        </p:sp>
        <p:pic>
          <p:nvPicPr>
            <p:cNvPr id="35" name="Picture 34"/>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2118814" y="5509256"/>
              <a:ext cx="122464" cy="228600"/>
            </a:xfrm>
            <a:prstGeom prst="rect">
              <a:avLst/>
            </a:prstGeom>
          </p:spPr>
        </p:pic>
      </p:grpSp>
      <p:grpSp>
        <p:nvGrpSpPr>
          <p:cNvPr id="36" name="Group 35"/>
          <p:cNvGrpSpPr/>
          <p:nvPr userDrawn="1"/>
        </p:nvGrpSpPr>
        <p:grpSpPr>
          <a:xfrm>
            <a:off x="3095585" y="5468108"/>
            <a:ext cx="310977" cy="310896"/>
            <a:chOff x="3094779" y="5468108"/>
            <a:chExt cx="310896" cy="310896"/>
          </a:xfrm>
        </p:grpSpPr>
        <p:sp>
          <p:nvSpPr>
            <p:cNvPr id="37" name="Oval 36"/>
            <p:cNvSpPr/>
            <p:nvPr userDrawn="1"/>
          </p:nvSpPr>
          <p:spPr>
            <a:xfrm>
              <a:off x="3094779" y="5468108"/>
              <a:ext cx="310896" cy="3108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latin typeface="HelveticaNeueLT Std" panose="020B0604020202020204" pitchFamily="34" charset="0"/>
              </a:endParaRPr>
            </a:p>
          </p:txBody>
        </p:sp>
        <p:pic>
          <p:nvPicPr>
            <p:cNvPr id="38" name="Picture 9" descr="C:\Users\yhwang\Desktop\WW Design\Multimode Icons\twitter-01.pn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3094779" y="5468108"/>
              <a:ext cx="310896" cy="310896"/>
            </a:xfrm>
            <a:prstGeom prst="rect">
              <a:avLst/>
            </a:prstGeom>
            <a:noFill/>
          </p:spPr>
        </p:pic>
      </p:grpSp>
      <p:grpSp>
        <p:nvGrpSpPr>
          <p:cNvPr id="39" name="Group 38"/>
          <p:cNvGrpSpPr/>
          <p:nvPr userDrawn="1"/>
        </p:nvGrpSpPr>
        <p:grpSpPr>
          <a:xfrm>
            <a:off x="953675" y="5468108"/>
            <a:ext cx="310977" cy="310896"/>
            <a:chOff x="953427" y="5468108"/>
            <a:chExt cx="310896" cy="310896"/>
          </a:xfrm>
        </p:grpSpPr>
        <p:sp>
          <p:nvSpPr>
            <p:cNvPr id="40" name="Oval 39"/>
            <p:cNvSpPr/>
            <p:nvPr userDrawn="1"/>
          </p:nvSpPr>
          <p:spPr>
            <a:xfrm>
              <a:off x="953427" y="5468108"/>
              <a:ext cx="310896" cy="3108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latin typeface="HelveticaNeueLT Std" panose="020B0604020202020204" pitchFamily="34" charset="0"/>
              </a:endParaRPr>
            </a:p>
          </p:txBody>
        </p:sp>
        <p:pic>
          <p:nvPicPr>
            <p:cNvPr id="41" name="Picture 5" descr="C:\Users\yhwang\Desktop\WW Design\Multimode Icons\globe-01.png"/>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980859" y="5495540"/>
              <a:ext cx="256032" cy="256032"/>
            </a:xfrm>
            <a:prstGeom prst="rect">
              <a:avLst/>
            </a:prstGeom>
            <a:noFill/>
          </p:spPr>
        </p:pic>
      </p:grpSp>
      <p:grpSp>
        <p:nvGrpSpPr>
          <p:cNvPr id="42" name="Group 41"/>
          <p:cNvGrpSpPr/>
          <p:nvPr userDrawn="1"/>
        </p:nvGrpSpPr>
        <p:grpSpPr>
          <a:xfrm>
            <a:off x="2356447" y="5442941"/>
            <a:ext cx="365855" cy="365760"/>
            <a:chOff x="2355828" y="5442941"/>
            <a:chExt cx="365760" cy="365760"/>
          </a:xfrm>
        </p:grpSpPr>
        <p:sp>
          <p:nvSpPr>
            <p:cNvPr id="43" name="Oval 42"/>
            <p:cNvSpPr/>
            <p:nvPr userDrawn="1"/>
          </p:nvSpPr>
          <p:spPr>
            <a:xfrm>
              <a:off x="2380995" y="5468108"/>
              <a:ext cx="310896" cy="3108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latin typeface="HelveticaNeueLT Std" panose="020B0604020202020204" pitchFamily="34" charset="0"/>
              </a:endParaRPr>
            </a:p>
          </p:txBody>
        </p:sp>
        <p:pic>
          <p:nvPicPr>
            <p:cNvPr id="44" name="Picture 2" descr="C:\Users\yhwang\Desktop\WW Design\Multimode Icons\chain-01.png"/>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2355828" y="5442941"/>
              <a:ext cx="365760" cy="365760"/>
            </a:xfrm>
            <a:prstGeom prst="rect">
              <a:avLst/>
            </a:prstGeom>
            <a:noFill/>
          </p:spPr>
        </p:pic>
      </p:grpSp>
      <p:grpSp>
        <p:nvGrpSpPr>
          <p:cNvPr id="45" name="Group 44"/>
          <p:cNvGrpSpPr/>
          <p:nvPr userDrawn="1"/>
        </p:nvGrpSpPr>
        <p:grpSpPr>
          <a:xfrm>
            <a:off x="5237500" y="5468108"/>
            <a:ext cx="310977" cy="310896"/>
            <a:chOff x="5236131" y="5468108"/>
            <a:chExt cx="310896" cy="310896"/>
          </a:xfrm>
        </p:grpSpPr>
        <p:sp>
          <p:nvSpPr>
            <p:cNvPr id="46" name="Oval 45"/>
            <p:cNvSpPr/>
            <p:nvPr userDrawn="1"/>
          </p:nvSpPr>
          <p:spPr>
            <a:xfrm>
              <a:off x="5236131" y="5468108"/>
              <a:ext cx="310896" cy="3108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latin typeface="HelveticaNeueLT Std" panose="020B0604020202020204" pitchFamily="34" charset="0"/>
              </a:endParaRPr>
            </a:p>
          </p:txBody>
        </p:sp>
        <p:pic>
          <p:nvPicPr>
            <p:cNvPr id="47" name="Picture 46" descr="C:\Users\yhwang\Desktop\WW Design\Multimode Icons\facebook-01.png"/>
            <p:cNvPicPr>
              <a:picLocks noChangeAspect="1" noChangeArrowheads="1"/>
            </p:cNvPicPr>
            <p:nvPr userDrawn="1"/>
          </p:nvPicPr>
          <p:blipFill>
            <a:blip r:embed="rId17" cstate="print">
              <a:extLst>
                <a:ext uri="{28A0092B-C50C-407E-A947-70E740481C1C}">
                  <a14:useLocalDpi xmlns:a14="http://schemas.microsoft.com/office/drawing/2010/main" val="0"/>
                </a:ext>
              </a:extLst>
            </a:blip>
            <a:srcRect/>
            <a:stretch>
              <a:fillRect/>
            </a:stretch>
          </p:blipFill>
          <p:spPr bwMode="auto">
            <a:xfrm>
              <a:off x="5236131" y="5468108"/>
              <a:ext cx="310896" cy="310896"/>
            </a:xfrm>
            <a:prstGeom prst="rect">
              <a:avLst/>
            </a:prstGeom>
            <a:noFill/>
          </p:spPr>
        </p:pic>
      </p:grpSp>
      <p:grpSp>
        <p:nvGrpSpPr>
          <p:cNvPr id="48" name="Group 47"/>
          <p:cNvGrpSpPr/>
          <p:nvPr userDrawn="1"/>
        </p:nvGrpSpPr>
        <p:grpSpPr>
          <a:xfrm>
            <a:off x="4524515" y="5468108"/>
            <a:ext cx="310977" cy="310896"/>
            <a:chOff x="4523337" y="5468108"/>
            <a:chExt cx="310896" cy="310896"/>
          </a:xfrm>
        </p:grpSpPr>
        <p:sp>
          <p:nvSpPr>
            <p:cNvPr id="49" name="Oval 48"/>
            <p:cNvSpPr/>
            <p:nvPr userDrawn="1"/>
          </p:nvSpPr>
          <p:spPr>
            <a:xfrm>
              <a:off x="4523337" y="5468108"/>
              <a:ext cx="310896" cy="31089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latin typeface="HelveticaNeueLT Std" panose="020B0604020202020204" pitchFamily="34" charset="0"/>
              </a:endParaRPr>
            </a:p>
          </p:txBody>
        </p:sp>
        <p:pic>
          <p:nvPicPr>
            <p:cNvPr id="50" name="Picture 7" descr="C:\Users\yhwang\Desktop\WW Design\Multimode Icons\server-01.png"/>
            <p:cNvPicPr>
              <a:picLocks noChangeAspect="1" noChangeArrowheads="1"/>
            </p:cNvPicPr>
            <p:nvPr userDrawn="1"/>
          </p:nvPicPr>
          <p:blipFill>
            <a:blip r:embed="rId18" cstate="print">
              <a:extLst>
                <a:ext uri="{28A0092B-C50C-407E-A947-70E740481C1C}">
                  <a14:useLocalDpi xmlns:a14="http://schemas.microsoft.com/office/drawing/2010/main" val="0"/>
                </a:ext>
              </a:extLst>
            </a:blip>
            <a:srcRect/>
            <a:stretch>
              <a:fillRect/>
            </a:stretch>
          </p:blipFill>
          <p:spPr bwMode="auto">
            <a:xfrm>
              <a:off x="4523337" y="5468108"/>
              <a:ext cx="310896" cy="310896"/>
            </a:xfrm>
            <a:prstGeom prst="rect">
              <a:avLst/>
            </a:prstGeom>
            <a:noFill/>
          </p:spPr>
        </p:pic>
      </p:grpSp>
      <p:grpSp>
        <p:nvGrpSpPr>
          <p:cNvPr id="52" name="Group 51"/>
          <p:cNvGrpSpPr/>
          <p:nvPr userDrawn="1"/>
        </p:nvGrpSpPr>
        <p:grpSpPr>
          <a:xfrm>
            <a:off x="4881005" y="5468108"/>
            <a:ext cx="310977" cy="310896"/>
            <a:chOff x="4879734" y="5468108"/>
            <a:chExt cx="310896" cy="310896"/>
          </a:xfrm>
        </p:grpSpPr>
        <p:sp>
          <p:nvSpPr>
            <p:cNvPr id="53" name="Oval 52"/>
            <p:cNvSpPr/>
            <p:nvPr userDrawn="1"/>
          </p:nvSpPr>
          <p:spPr>
            <a:xfrm>
              <a:off x="4879734" y="5468108"/>
              <a:ext cx="310896" cy="3108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latin typeface="HelveticaNeueLT Std" panose="020B0604020202020204" pitchFamily="34" charset="0"/>
              </a:endParaRPr>
            </a:p>
          </p:txBody>
        </p:sp>
        <p:pic>
          <p:nvPicPr>
            <p:cNvPr id="57" name="Picture 6" descr="C:\Users\yhwang\Desktop\WW Design\Multimode Icons\network-01.png"/>
            <p:cNvPicPr>
              <a:picLocks noChangeAspect="1" noChangeArrowheads="1"/>
            </p:cNvPicPr>
            <p:nvPr userDrawn="1"/>
          </p:nvPicPr>
          <p:blipFill>
            <a:blip r:embed="rId19" cstate="print">
              <a:extLst>
                <a:ext uri="{28A0092B-C50C-407E-A947-70E740481C1C}">
                  <a14:useLocalDpi xmlns:a14="http://schemas.microsoft.com/office/drawing/2010/main" val="0"/>
                </a:ext>
              </a:extLst>
            </a:blip>
            <a:srcRect/>
            <a:stretch>
              <a:fillRect/>
            </a:stretch>
          </p:blipFill>
          <p:spPr bwMode="auto">
            <a:xfrm>
              <a:off x="4879734" y="5468108"/>
              <a:ext cx="310896" cy="310896"/>
            </a:xfrm>
            <a:prstGeom prst="rect">
              <a:avLst/>
            </a:prstGeom>
            <a:noFill/>
          </p:spPr>
        </p:pic>
      </p:grpSp>
      <p:grpSp>
        <p:nvGrpSpPr>
          <p:cNvPr id="58" name="Group 57"/>
          <p:cNvGrpSpPr/>
          <p:nvPr userDrawn="1"/>
        </p:nvGrpSpPr>
        <p:grpSpPr>
          <a:xfrm>
            <a:off x="5951470" y="5468108"/>
            <a:ext cx="310977" cy="310896"/>
            <a:chOff x="5949915" y="5468108"/>
            <a:chExt cx="310896" cy="310896"/>
          </a:xfrm>
        </p:grpSpPr>
        <p:sp>
          <p:nvSpPr>
            <p:cNvPr id="59" name="Oval 58"/>
            <p:cNvSpPr/>
            <p:nvPr userDrawn="1"/>
          </p:nvSpPr>
          <p:spPr>
            <a:xfrm>
              <a:off x="5949915" y="5468108"/>
              <a:ext cx="310896" cy="3108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latin typeface="HelveticaNeueLT Std" panose="020B0604020202020204" pitchFamily="34" charset="0"/>
              </a:endParaRPr>
            </a:p>
          </p:txBody>
        </p:sp>
        <p:pic>
          <p:nvPicPr>
            <p:cNvPr id="60" name="Picture 8" descr="C:\Users\yhwang\Desktop\WW Design\Multimode Icons\think_light-01.png"/>
            <p:cNvPicPr>
              <a:picLocks noChangeAspect="1" noChangeArrowheads="1"/>
            </p:cNvPicPr>
            <p:nvPr userDrawn="1"/>
          </p:nvPicPr>
          <p:blipFill>
            <a:blip r:embed="rId20" cstate="print">
              <a:extLst>
                <a:ext uri="{28A0092B-C50C-407E-A947-70E740481C1C}">
                  <a14:useLocalDpi xmlns:a14="http://schemas.microsoft.com/office/drawing/2010/main" val="0"/>
                </a:ext>
              </a:extLst>
            </a:blip>
            <a:srcRect/>
            <a:stretch>
              <a:fillRect/>
            </a:stretch>
          </p:blipFill>
          <p:spPr bwMode="auto">
            <a:xfrm>
              <a:off x="5949915" y="5468108"/>
              <a:ext cx="310896" cy="310896"/>
            </a:xfrm>
            <a:prstGeom prst="rect">
              <a:avLst/>
            </a:prstGeom>
            <a:noFill/>
          </p:spPr>
        </p:pic>
      </p:grpSp>
      <p:pic>
        <p:nvPicPr>
          <p:cNvPr id="61" name="Picture 60"/>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rot="16200000">
            <a:off x="10586744" y="3056012"/>
            <a:ext cx="2412866" cy="803995"/>
          </a:xfrm>
          <a:prstGeom prst="rect">
            <a:avLst/>
          </a:prstGeom>
        </p:spPr>
      </p:pic>
    </p:spTree>
    <p:extLst>
      <p:ext uri="{BB962C8B-B14F-4D97-AF65-F5344CB8AC3E}">
        <p14:creationId xmlns:p14="http://schemas.microsoft.com/office/powerpoint/2010/main" val="2086033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userDrawn="1">
  <p:cSld name="Title Slide_Pictur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 y="893"/>
            <a:ext cx="12193590" cy="6857107"/>
          </a:xfrm>
          <a:prstGeom prst="rect">
            <a:avLst/>
          </a:prstGeom>
        </p:spPr>
      </p:pic>
      <p:sp>
        <p:nvSpPr>
          <p:cNvPr id="56" name="Title 16"/>
          <p:cNvSpPr>
            <a:spLocks noGrp="1"/>
          </p:cNvSpPr>
          <p:nvPr>
            <p:ph type="title" hasCustomPrompt="1"/>
          </p:nvPr>
        </p:nvSpPr>
        <p:spPr bwMode="gray">
          <a:xfrm>
            <a:off x="548783" y="2048256"/>
            <a:ext cx="8725648" cy="1581912"/>
          </a:xfrm>
          <a:prstGeom prst="rect">
            <a:avLst/>
          </a:prstGeom>
        </p:spPr>
        <p:txBody>
          <a:bodyPr lIns="0" tIns="60949" rIns="121899" bIns="60949" anchor="b" anchorCtr="0"/>
          <a:lstStyle>
            <a:lvl1pPr marL="0" algn="l" defTabSz="1218987" rtl="0" eaLnBrk="1" latinLnBrk="0" hangingPunct="1">
              <a:lnSpc>
                <a:spcPts val="5800"/>
              </a:lnSpc>
              <a:spcBef>
                <a:spcPct val="0"/>
              </a:spcBef>
              <a:buNone/>
              <a:defRPr lang="en-US" sz="6000" b="0" kern="1200" cap="none" spc="0" baseline="0" dirty="0">
                <a:solidFill>
                  <a:schemeClr val="tx1"/>
                </a:solidFill>
                <a:latin typeface="メイリオ" panose="020B0604030504040204" pitchFamily="50" charset="-128"/>
                <a:ea typeface="メイリオ" panose="020B0604030504040204" pitchFamily="50" charset="-128"/>
                <a:cs typeface="Arial" pitchFamily="34" charset="0"/>
              </a:defRPr>
            </a:lvl1pPr>
          </a:lstStyle>
          <a:p>
            <a:r>
              <a:rPr lang="en-US" dirty="0"/>
              <a:t>Click to edit text, two lines maximum</a:t>
            </a:r>
          </a:p>
        </p:txBody>
      </p:sp>
      <p:sp>
        <p:nvSpPr>
          <p:cNvPr id="62" name="Footer Placeholder 61"/>
          <p:cNvSpPr>
            <a:spLocks noGrp="1"/>
          </p:cNvSpPr>
          <p:nvPr>
            <p:ph type="ftr" sz="quarter" idx="10"/>
          </p:nvPr>
        </p:nvSpPr>
        <p:spPr>
          <a:xfrm>
            <a:off x="548783" y="6473952"/>
            <a:ext cx="3861806" cy="153888"/>
          </a:xfrm>
        </p:spPr>
        <p:txBody>
          <a:bodyPr lIns="0"/>
          <a:lstStyle>
            <a:lvl1pPr>
              <a:defRPr cap="none">
                <a:latin typeface="メイリオ" panose="020B0604030504040204" pitchFamily="50" charset="-128"/>
                <a:ea typeface="メイリオ" panose="020B0604030504040204" pitchFamily="50" charset="-128"/>
              </a:defRPr>
            </a:lvl1p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sp>
        <p:nvSpPr>
          <p:cNvPr id="55" name="Subtitle 2"/>
          <p:cNvSpPr>
            <a:spLocks noGrp="1"/>
          </p:cNvSpPr>
          <p:nvPr>
            <p:ph type="subTitle" idx="1" hasCustomPrompt="1"/>
          </p:nvPr>
        </p:nvSpPr>
        <p:spPr bwMode="gray">
          <a:xfrm>
            <a:off x="548783" y="4059936"/>
            <a:ext cx="8716502" cy="457200"/>
          </a:xfrm>
          <a:prstGeom prst="rect">
            <a:avLst/>
          </a:prstGeom>
        </p:spPr>
        <p:txBody>
          <a:bodyPr lIns="0" tIns="0" rIns="0" bIns="0" anchor="b" anchorCtr="0"/>
          <a:lstStyle>
            <a:lvl1pPr marL="0" indent="0" algn="l" defTabSz="1218987" rtl="0" eaLnBrk="1" latinLnBrk="0" hangingPunct="1">
              <a:lnSpc>
                <a:spcPct val="90000"/>
              </a:lnSpc>
              <a:spcBef>
                <a:spcPct val="0"/>
              </a:spcBef>
              <a:buNone/>
              <a:defRPr lang="en-US" sz="2400" b="0" kern="1200" cap="none" spc="0" baseline="0" dirty="0">
                <a:solidFill>
                  <a:schemeClr val="tx1"/>
                </a:solidFill>
                <a:latin typeface="メイリオ" panose="020B0604030504040204" pitchFamily="50" charset="-128"/>
                <a:ea typeface="メイリオ" panose="020B0604030504040204" pitchFamily="50" charset="-128"/>
                <a:cs typeface="Arial" pitchFamily="34" charset="0"/>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Click to edit subtitle placeholder</a:t>
            </a:r>
          </a:p>
        </p:txBody>
      </p:sp>
      <p:sp>
        <p:nvSpPr>
          <p:cNvPr id="5" name="Text Placeholder 4"/>
          <p:cNvSpPr>
            <a:spLocks noGrp="1"/>
          </p:cNvSpPr>
          <p:nvPr>
            <p:ph type="body" sz="quarter" idx="11"/>
          </p:nvPr>
        </p:nvSpPr>
        <p:spPr>
          <a:xfrm>
            <a:off x="548783" y="4800600"/>
            <a:ext cx="6411614" cy="512064"/>
          </a:xfrm>
          <a:prstGeom prst="rect">
            <a:avLst/>
          </a:prstGeom>
        </p:spPr>
        <p:txBody>
          <a:bodyPr lIns="0" tIns="0" rIns="0" bIns="0"/>
          <a:lstStyle>
            <a:lvl1pPr marL="0" indent="0">
              <a:buFontTx/>
              <a:buNone/>
              <a:defRPr sz="1600">
                <a:latin typeface="メイリオ" panose="020B0604030504040204" pitchFamily="50" charset="-128"/>
                <a:ea typeface="メイリオ" panose="020B0604030504040204" pitchFamily="50" charset="-128"/>
              </a:defRPr>
            </a:lvl1pPr>
          </a:lstStyle>
          <a:p>
            <a:pPr lvl="0"/>
            <a:r>
              <a:rPr lang="en-US" dirty="0"/>
              <a:t>Click to edit Master text styles</a:t>
            </a:r>
          </a:p>
          <a:p>
            <a:pPr lvl="0"/>
            <a:endParaRPr lang="en-US" dirty="0"/>
          </a:p>
        </p:txBody>
      </p:sp>
      <p:pic>
        <p:nvPicPr>
          <p:cNvPr id="23" name="Picture 2" descr="C:\Users\kathyp\Documents\00_Brand-Resources\Multimode Elements\Multimode Icons\PNG\Multimode-Icon_HANG.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9619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3" descr="C:\Users\kathyp\Documents\00_Brand-Resources\Multimode Elements\Multimode Icons\PNG\Multimode-Icon_HOLD.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31016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4" descr="C:\Users\kathyp\Documents\00_Brand-Resources\Multimode Elements\Multimode Icons\PNG\Multimode-Icon_LAPTOP.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66764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5" descr="C:\Users\kathyp\Documents\00_Brand-Resources\Multimode Elements\Multimode Icons\PNG\Multimode-Icon_STAND.png"/>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273810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6" descr="C:\Users\kathyp\Documents\00_Brand-Resources\Multimode Elements\Multimode Icons\PNG\Multimode-Icon_STAND-Tablet.png"/>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345207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7" descr="C:\Users\kathyp\Documents\00_Brand-Resources\Multimode Elements\Multimode Icons\PNG\Multimode-Icon_TABLE.png"/>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380955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8" descr="C:\Users\kathyp\Documents\00_Brand-Resources\Multimode Elements\Multimode Icons\PNG\Multimode-Icon_TABLET.png"/>
          <p:cNvPicPr>
            <a:picLocks noChangeAspect="1" noChangeArrowheads="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416703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9" descr="C:\Users\kathyp\Documents\00_Brand-Resources\Multimode Elements\Multimode Icons\PNG\Multimode-Icon_TENT.png"/>
          <p:cNvPicPr>
            <a:picLocks noChangeAspect="1" noChangeArrowheads="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5593990"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10" descr="C:\Users\kathyp\Documents\00_Brand-Resources\Multimode Elements\Multimode Icons\PNG\Multimode-Icon_TILT.png"/>
          <p:cNvPicPr>
            <a:picLocks noChangeAspect="1" noChangeArrowheads="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6307960"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11" descr="C:\Users\kathyp\Documents\00_Brand-Resources\Multimode Elements\Multimode Icons\PNG\Multimode-Icon_TV.png"/>
          <p:cNvPicPr>
            <a:picLocks noChangeAspect="1" noChangeArrowheads="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6665448" y="5468108"/>
            <a:ext cx="311967" cy="311886"/>
          </a:xfrm>
          <a:prstGeom prst="rect">
            <a:avLst/>
          </a:prstGeom>
          <a:noFill/>
          <a:extLst>
            <a:ext uri="{909E8E84-426E-40DD-AFC4-6F175D3DCCD1}">
              <a14:hiddenFill xmlns:a14="http://schemas.microsoft.com/office/drawing/2010/main">
                <a:solidFill>
                  <a:srgbClr val="FFFFFF"/>
                </a:solidFill>
              </a14:hiddenFill>
            </a:ext>
          </a:extLst>
        </p:spPr>
      </p:pic>
      <p:grpSp>
        <p:nvGrpSpPr>
          <p:cNvPr id="33" name="Group 32"/>
          <p:cNvGrpSpPr/>
          <p:nvPr userDrawn="1"/>
        </p:nvGrpSpPr>
        <p:grpSpPr>
          <a:xfrm>
            <a:off x="2025125" y="5468108"/>
            <a:ext cx="310977" cy="310896"/>
            <a:chOff x="2024598" y="5468108"/>
            <a:chExt cx="310896" cy="310896"/>
          </a:xfrm>
        </p:grpSpPr>
        <p:sp>
          <p:nvSpPr>
            <p:cNvPr id="34" name="Oval 33"/>
            <p:cNvSpPr/>
            <p:nvPr userDrawn="1"/>
          </p:nvSpPr>
          <p:spPr>
            <a:xfrm>
              <a:off x="2024598" y="5468108"/>
              <a:ext cx="310896" cy="3108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latin typeface="メイリオ" panose="020B0604030504040204" pitchFamily="50" charset="-128"/>
                <a:ea typeface="メイリオ" panose="020B0604030504040204" pitchFamily="50" charset="-128"/>
              </a:endParaRPr>
            </a:p>
          </p:txBody>
        </p:sp>
        <p:pic>
          <p:nvPicPr>
            <p:cNvPr id="35" name="Picture 34"/>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2118814" y="5509256"/>
              <a:ext cx="122464" cy="228600"/>
            </a:xfrm>
            <a:prstGeom prst="rect">
              <a:avLst/>
            </a:prstGeom>
          </p:spPr>
        </p:pic>
      </p:grpSp>
      <p:grpSp>
        <p:nvGrpSpPr>
          <p:cNvPr id="36" name="Group 35"/>
          <p:cNvGrpSpPr/>
          <p:nvPr userDrawn="1"/>
        </p:nvGrpSpPr>
        <p:grpSpPr>
          <a:xfrm>
            <a:off x="3095585" y="5468108"/>
            <a:ext cx="310977" cy="310896"/>
            <a:chOff x="3094779" y="5468108"/>
            <a:chExt cx="310896" cy="310896"/>
          </a:xfrm>
        </p:grpSpPr>
        <p:sp>
          <p:nvSpPr>
            <p:cNvPr id="37" name="Oval 36"/>
            <p:cNvSpPr/>
            <p:nvPr userDrawn="1"/>
          </p:nvSpPr>
          <p:spPr>
            <a:xfrm>
              <a:off x="3094779" y="5468108"/>
              <a:ext cx="310896" cy="3108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latin typeface="メイリオ" panose="020B0604030504040204" pitchFamily="50" charset="-128"/>
                <a:ea typeface="メイリオ" panose="020B0604030504040204" pitchFamily="50" charset="-128"/>
              </a:endParaRPr>
            </a:p>
          </p:txBody>
        </p:sp>
        <p:pic>
          <p:nvPicPr>
            <p:cNvPr id="38" name="Picture 9" descr="C:\Users\yhwang\Desktop\WW Design\Multimode Icons\twitter-01.pn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3094779" y="5468108"/>
              <a:ext cx="310896" cy="310896"/>
            </a:xfrm>
            <a:prstGeom prst="rect">
              <a:avLst/>
            </a:prstGeom>
            <a:noFill/>
          </p:spPr>
        </p:pic>
      </p:grpSp>
      <p:grpSp>
        <p:nvGrpSpPr>
          <p:cNvPr id="39" name="Group 38"/>
          <p:cNvGrpSpPr/>
          <p:nvPr userDrawn="1"/>
        </p:nvGrpSpPr>
        <p:grpSpPr>
          <a:xfrm>
            <a:off x="953675" y="5468108"/>
            <a:ext cx="310977" cy="310896"/>
            <a:chOff x="953427" y="5468108"/>
            <a:chExt cx="310896" cy="310896"/>
          </a:xfrm>
        </p:grpSpPr>
        <p:sp>
          <p:nvSpPr>
            <p:cNvPr id="40" name="Oval 39"/>
            <p:cNvSpPr/>
            <p:nvPr userDrawn="1"/>
          </p:nvSpPr>
          <p:spPr>
            <a:xfrm>
              <a:off x="953427" y="5468108"/>
              <a:ext cx="310896" cy="3108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latin typeface="メイリオ" panose="020B0604030504040204" pitchFamily="50" charset="-128"/>
                <a:ea typeface="メイリオ" panose="020B0604030504040204" pitchFamily="50" charset="-128"/>
              </a:endParaRPr>
            </a:p>
          </p:txBody>
        </p:sp>
        <p:pic>
          <p:nvPicPr>
            <p:cNvPr id="41" name="Picture 5" descr="C:\Users\yhwang\Desktop\WW Design\Multimode Icons\globe-01.png"/>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980859" y="5495540"/>
              <a:ext cx="256032" cy="256032"/>
            </a:xfrm>
            <a:prstGeom prst="rect">
              <a:avLst/>
            </a:prstGeom>
            <a:noFill/>
          </p:spPr>
        </p:pic>
      </p:grpSp>
      <p:grpSp>
        <p:nvGrpSpPr>
          <p:cNvPr id="42" name="Group 41"/>
          <p:cNvGrpSpPr/>
          <p:nvPr userDrawn="1"/>
        </p:nvGrpSpPr>
        <p:grpSpPr>
          <a:xfrm>
            <a:off x="2356447" y="5442941"/>
            <a:ext cx="365855" cy="365760"/>
            <a:chOff x="2355828" y="5442941"/>
            <a:chExt cx="365760" cy="365760"/>
          </a:xfrm>
        </p:grpSpPr>
        <p:sp>
          <p:nvSpPr>
            <p:cNvPr id="43" name="Oval 42"/>
            <p:cNvSpPr/>
            <p:nvPr userDrawn="1"/>
          </p:nvSpPr>
          <p:spPr>
            <a:xfrm>
              <a:off x="2380995" y="5468108"/>
              <a:ext cx="310896" cy="3108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latin typeface="メイリオ" panose="020B0604030504040204" pitchFamily="50" charset="-128"/>
                <a:ea typeface="メイリオ" panose="020B0604030504040204" pitchFamily="50" charset="-128"/>
              </a:endParaRPr>
            </a:p>
          </p:txBody>
        </p:sp>
        <p:pic>
          <p:nvPicPr>
            <p:cNvPr id="44" name="Picture 2" descr="C:\Users\yhwang\Desktop\WW Design\Multimode Icons\chain-01.png"/>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2355828" y="5442941"/>
              <a:ext cx="365760" cy="365760"/>
            </a:xfrm>
            <a:prstGeom prst="rect">
              <a:avLst/>
            </a:prstGeom>
            <a:noFill/>
          </p:spPr>
        </p:pic>
      </p:grpSp>
      <p:grpSp>
        <p:nvGrpSpPr>
          <p:cNvPr id="45" name="Group 44"/>
          <p:cNvGrpSpPr/>
          <p:nvPr userDrawn="1"/>
        </p:nvGrpSpPr>
        <p:grpSpPr>
          <a:xfrm>
            <a:off x="5237500" y="5468108"/>
            <a:ext cx="310977" cy="310896"/>
            <a:chOff x="5236131" y="5468108"/>
            <a:chExt cx="310896" cy="310896"/>
          </a:xfrm>
        </p:grpSpPr>
        <p:sp>
          <p:nvSpPr>
            <p:cNvPr id="46" name="Oval 45"/>
            <p:cNvSpPr/>
            <p:nvPr userDrawn="1"/>
          </p:nvSpPr>
          <p:spPr>
            <a:xfrm>
              <a:off x="5236131" y="5468108"/>
              <a:ext cx="310896" cy="3108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latin typeface="メイリオ" panose="020B0604030504040204" pitchFamily="50" charset="-128"/>
                <a:ea typeface="メイリオ" panose="020B0604030504040204" pitchFamily="50" charset="-128"/>
              </a:endParaRPr>
            </a:p>
          </p:txBody>
        </p:sp>
        <p:pic>
          <p:nvPicPr>
            <p:cNvPr id="47" name="Picture 46" descr="C:\Users\yhwang\Desktop\WW Design\Multimode Icons\facebook-01.png"/>
            <p:cNvPicPr>
              <a:picLocks noChangeAspect="1" noChangeArrowheads="1"/>
            </p:cNvPicPr>
            <p:nvPr userDrawn="1"/>
          </p:nvPicPr>
          <p:blipFill>
            <a:blip r:embed="rId17" cstate="print">
              <a:extLst>
                <a:ext uri="{28A0092B-C50C-407E-A947-70E740481C1C}">
                  <a14:useLocalDpi xmlns:a14="http://schemas.microsoft.com/office/drawing/2010/main" val="0"/>
                </a:ext>
              </a:extLst>
            </a:blip>
            <a:srcRect/>
            <a:stretch>
              <a:fillRect/>
            </a:stretch>
          </p:blipFill>
          <p:spPr bwMode="auto">
            <a:xfrm>
              <a:off x="5236131" y="5468108"/>
              <a:ext cx="310896" cy="310896"/>
            </a:xfrm>
            <a:prstGeom prst="rect">
              <a:avLst/>
            </a:prstGeom>
            <a:noFill/>
          </p:spPr>
        </p:pic>
      </p:grpSp>
      <p:grpSp>
        <p:nvGrpSpPr>
          <p:cNvPr id="48" name="Group 47"/>
          <p:cNvGrpSpPr/>
          <p:nvPr userDrawn="1"/>
        </p:nvGrpSpPr>
        <p:grpSpPr>
          <a:xfrm>
            <a:off x="4524515" y="5468108"/>
            <a:ext cx="310977" cy="310896"/>
            <a:chOff x="4523337" y="5468108"/>
            <a:chExt cx="310896" cy="310896"/>
          </a:xfrm>
        </p:grpSpPr>
        <p:sp>
          <p:nvSpPr>
            <p:cNvPr id="49" name="Oval 48"/>
            <p:cNvSpPr/>
            <p:nvPr userDrawn="1"/>
          </p:nvSpPr>
          <p:spPr>
            <a:xfrm>
              <a:off x="4523337" y="5468108"/>
              <a:ext cx="310896" cy="31089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latin typeface="メイリオ" panose="020B0604030504040204" pitchFamily="50" charset="-128"/>
                <a:ea typeface="メイリオ" panose="020B0604030504040204" pitchFamily="50" charset="-128"/>
              </a:endParaRPr>
            </a:p>
          </p:txBody>
        </p:sp>
        <p:pic>
          <p:nvPicPr>
            <p:cNvPr id="50" name="Picture 7" descr="C:\Users\yhwang\Desktop\WW Design\Multimode Icons\server-01.png"/>
            <p:cNvPicPr>
              <a:picLocks noChangeAspect="1" noChangeArrowheads="1"/>
            </p:cNvPicPr>
            <p:nvPr userDrawn="1"/>
          </p:nvPicPr>
          <p:blipFill>
            <a:blip r:embed="rId18" cstate="print">
              <a:extLst>
                <a:ext uri="{28A0092B-C50C-407E-A947-70E740481C1C}">
                  <a14:useLocalDpi xmlns:a14="http://schemas.microsoft.com/office/drawing/2010/main" val="0"/>
                </a:ext>
              </a:extLst>
            </a:blip>
            <a:srcRect/>
            <a:stretch>
              <a:fillRect/>
            </a:stretch>
          </p:blipFill>
          <p:spPr bwMode="auto">
            <a:xfrm>
              <a:off x="4523337" y="5468108"/>
              <a:ext cx="310896" cy="310896"/>
            </a:xfrm>
            <a:prstGeom prst="rect">
              <a:avLst/>
            </a:prstGeom>
            <a:noFill/>
          </p:spPr>
        </p:pic>
      </p:grpSp>
      <p:grpSp>
        <p:nvGrpSpPr>
          <p:cNvPr id="52" name="Group 51"/>
          <p:cNvGrpSpPr/>
          <p:nvPr userDrawn="1"/>
        </p:nvGrpSpPr>
        <p:grpSpPr>
          <a:xfrm>
            <a:off x="4881005" y="5468108"/>
            <a:ext cx="310977" cy="310896"/>
            <a:chOff x="4879734" y="5468108"/>
            <a:chExt cx="310896" cy="310896"/>
          </a:xfrm>
        </p:grpSpPr>
        <p:sp>
          <p:nvSpPr>
            <p:cNvPr id="53" name="Oval 52"/>
            <p:cNvSpPr/>
            <p:nvPr userDrawn="1"/>
          </p:nvSpPr>
          <p:spPr>
            <a:xfrm>
              <a:off x="4879734" y="5468108"/>
              <a:ext cx="310896" cy="3108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latin typeface="メイリオ" panose="020B0604030504040204" pitchFamily="50" charset="-128"/>
                <a:ea typeface="メイリオ" panose="020B0604030504040204" pitchFamily="50" charset="-128"/>
              </a:endParaRPr>
            </a:p>
          </p:txBody>
        </p:sp>
        <p:pic>
          <p:nvPicPr>
            <p:cNvPr id="57" name="Picture 6" descr="C:\Users\yhwang\Desktop\WW Design\Multimode Icons\network-01.png"/>
            <p:cNvPicPr>
              <a:picLocks noChangeAspect="1" noChangeArrowheads="1"/>
            </p:cNvPicPr>
            <p:nvPr userDrawn="1"/>
          </p:nvPicPr>
          <p:blipFill>
            <a:blip r:embed="rId19" cstate="print">
              <a:extLst>
                <a:ext uri="{28A0092B-C50C-407E-A947-70E740481C1C}">
                  <a14:useLocalDpi xmlns:a14="http://schemas.microsoft.com/office/drawing/2010/main" val="0"/>
                </a:ext>
              </a:extLst>
            </a:blip>
            <a:srcRect/>
            <a:stretch>
              <a:fillRect/>
            </a:stretch>
          </p:blipFill>
          <p:spPr bwMode="auto">
            <a:xfrm>
              <a:off x="4879734" y="5468108"/>
              <a:ext cx="310896" cy="310896"/>
            </a:xfrm>
            <a:prstGeom prst="rect">
              <a:avLst/>
            </a:prstGeom>
            <a:noFill/>
          </p:spPr>
        </p:pic>
      </p:grpSp>
      <p:grpSp>
        <p:nvGrpSpPr>
          <p:cNvPr id="58" name="Group 57"/>
          <p:cNvGrpSpPr/>
          <p:nvPr userDrawn="1"/>
        </p:nvGrpSpPr>
        <p:grpSpPr>
          <a:xfrm>
            <a:off x="5951470" y="5468108"/>
            <a:ext cx="310977" cy="310896"/>
            <a:chOff x="5949915" y="5468108"/>
            <a:chExt cx="310896" cy="310896"/>
          </a:xfrm>
        </p:grpSpPr>
        <p:sp>
          <p:nvSpPr>
            <p:cNvPr id="59" name="Oval 58"/>
            <p:cNvSpPr/>
            <p:nvPr userDrawn="1"/>
          </p:nvSpPr>
          <p:spPr>
            <a:xfrm>
              <a:off x="5949915" y="5468108"/>
              <a:ext cx="310896" cy="3108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latin typeface="メイリオ" panose="020B0604030504040204" pitchFamily="50" charset="-128"/>
                <a:ea typeface="メイリオ" panose="020B0604030504040204" pitchFamily="50" charset="-128"/>
              </a:endParaRPr>
            </a:p>
          </p:txBody>
        </p:sp>
        <p:pic>
          <p:nvPicPr>
            <p:cNvPr id="60" name="Picture 8" descr="C:\Users\yhwang\Desktop\WW Design\Multimode Icons\think_light-01.png"/>
            <p:cNvPicPr>
              <a:picLocks noChangeAspect="1" noChangeArrowheads="1"/>
            </p:cNvPicPr>
            <p:nvPr userDrawn="1"/>
          </p:nvPicPr>
          <p:blipFill>
            <a:blip r:embed="rId20" cstate="print">
              <a:extLst>
                <a:ext uri="{28A0092B-C50C-407E-A947-70E740481C1C}">
                  <a14:useLocalDpi xmlns:a14="http://schemas.microsoft.com/office/drawing/2010/main" val="0"/>
                </a:ext>
              </a:extLst>
            </a:blip>
            <a:srcRect/>
            <a:stretch>
              <a:fillRect/>
            </a:stretch>
          </p:blipFill>
          <p:spPr bwMode="auto">
            <a:xfrm>
              <a:off x="5949915" y="5468108"/>
              <a:ext cx="310896" cy="310896"/>
            </a:xfrm>
            <a:prstGeom prst="rect">
              <a:avLst/>
            </a:prstGeom>
            <a:noFill/>
          </p:spPr>
        </p:pic>
      </p:grpSp>
      <p:pic>
        <p:nvPicPr>
          <p:cNvPr id="61" name="Picture 60"/>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rot="16200000">
            <a:off x="10586744" y="3056012"/>
            <a:ext cx="2412866" cy="803995"/>
          </a:xfrm>
          <a:prstGeom prst="rect">
            <a:avLst/>
          </a:prstGeom>
        </p:spPr>
      </p:pic>
      <p:sp>
        <p:nvSpPr>
          <p:cNvPr id="66" name="Picture Placeholder 4"/>
          <p:cNvSpPr>
            <a:spLocks noGrp="1"/>
          </p:cNvSpPr>
          <p:nvPr>
            <p:ph type="pic" sz="quarter" idx="12"/>
          </p:nvPr>
        </p:nvSpPr>
        <p:spPr>
          <a:xfrm>
            <a:off x="9817682" y="3464892"/>
            <a:ext cx="1200857" cy="1199183"/>
          </a:xfrm>
          <a:prstGeom prst="rect">
            <a:avLst/>
          </a:prstGeom>
          <a:ln w="38100">
            <a:noFill/>
          </a:ln>
          <a:effectLst/>
        </p:spPr>
        <p:txBody>
          <a:bodyPr/>
          <a:lstStyle>
            <a:lvl1pPr>
              <a:defRPr sz="1000">
                <a:latin typeface="メイリオ" panose="020B0604030504040204" pitchFamily="50" charset="-128"/>
                <a:ea typeface="メイリオ" panose="020B0604030504040204" pitchFamily="50" charset="-128"/>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67" name="Text Placeholder 17"/>
          <p:cNvSpPr>
            <a:spLocks noGrp="1"/>
          </p:cNvSpPr>
          <p:nvPr>
            <p:ph type="body" sz="quarter" idx="13" hasCustomPrompt="1"/>
          </p:nvPr>
        </p:nvSpPr>
        <p:spPr>
          <a:xfrm>
            <a:off x="9160674" y="4770449"/>
            <a:ext cx="1689540" cy="198437"/>
          </a:xfrm>
          <a:prstGeom prst="rect">
            <a:avLst/>
          </a:prstGeom>
        </p:spPr>
        <p:txBody>
          <a:bodyPr lIns="0" tIns="45720" rIns="45720"/>
          <a:lstStyle>
            <a:lvl1pPr marL="0" indent="0" algn="r">
              <a:buFontTx/>
              <a:buNone/>
              <a:defRPr sz="1100">
                <a:latin typeface="メイリオ" panose="020B0604030504040204" pitchFamily="50" charset="-128"/>
                <a:ea typeface="メイリオ" panose="020B0604030504040204" pitchFamily="50" charset="-128"/>
              </a:defRPr>
            </a:lvl1pPr>
            <a:lvl2pPr marL="341313" indent="0" algn="r">
              <a:buFontTx/>
              <a:buNone/>
              <a:defRPr sz="1100"/>
            </a:lvl2pPr>
            <a:lvl3pPr marL="679450" indent="0" algn="r">
              <a:buFontTx/>
              <a:buNone/>
              <a:defRPr sz="1100"/>
            </a:lvl3pPr>
            <a:lvl4pPr marL="966787" indent="0" algn="r">
              <a:buFontTx/>
              <a:buNone/>
              <a:defRPr sz="1100"/>
            </a:lvl4pPr>
            <a:lvl5pPr marL="1146175" indent="0" algn="r">
              <a:buFontTx/>
              <a:buNone/>
              <a:defRPr sz="1100"/>
            </a:lvl5p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rPr>
              <a:t>@</a:t>
            </a:r>
            <a:r>
              <a:rPr kumimoji="0" lang="en-US" sz="1100" b="0" i="0" u="none" strike="noStrike" kern="0" cap="none" spc="0" normalizeH="0" baseline="0" noProof="0" dirty="0" err="1">
                <a:ln>
                  <a:noFill/>
                </a:ln>
                <a:solidFill>
                  <a:sysClr val="windowText" lastClr="000000"/>
                </a:solidFill>
                <a:effectLst/>
                <a:uLnTx/>
                <a:uFillTx/>
              </a:rPr>
              <a:t>twitterhandle</a:t>
            </a:r>
            <a:endParaRPr kumimoji="0" lang="en-US" sz="1100" b="0" i="0" u="none" strike="noStrike" kern="0" cap="none" spc="0" normalizeH="0" baseline="0" noProof="0" dirty="0">
              <a:ln>
                <a:noFill/>
              </a:ln>
              <a:solidFill>
                <a:sysClr val="windowText" lastClr="000000"/>
              </a:solidFill>
              <a:effectLst/>
              <a:uLnTx/>
              <a:uFillTx/>
            </a:endParaRPr>
          </a:p>
        </p:txBody>
      </p:sp>
      <p:grpSp>
        <p:nvGrpSpPr>
          <p:cNvPr id="68" name="Group 67"/>
          <p:cNvGrpSpPr/>
          <p:nvPr userDrawn="1"/>
        </p:nvGrpSpPr>
        <p:grpSpPr>
          <a:xfrm>
            <a:off x="9817682" y="4664439"/>
            <a:ext cx="1200857" cy="305126"/>
            <a:chOff x="9815120" y="4664439"/>
            <a:chExt cx="1200544" cy="305126"/>
          </a:xfrm>
          <a:solidFill>
            <a:srgbClr val="4AC0E0"/>
          </a:solidFill>
        </p:grpSpPr>
        <p:sp>
          <p:nvSpPr>
            <p:cNvPr id="69" name="Rectangle 68"/>
            <p:cNvSpPr/>
            <p:nvPr userDrawn="1"/>
          </p:nvSpPr>
          <p:spPr bwMode="black">
            <a:xfrm>
              <a:off x="9815120" y="4664439"/>
              <a:ext cx="1200544" cy="106726"/>
            </a:xfrm>
            <a:prstGeom prst="rect">
              <a:avLst/>
            </a:prstGeom>
            <a:grpFill/>
            <a:ln w="10795" cap="flat" cmpd="sng" algn="ctr">
              <a:noFill/>
              <a:prstDash val="solid"/>
            </a:ln>
            <a:effectLst/>
          </p:spPr>
          <p:txBody>
            <a:bodyPr rtlCol="0" anchor="ctr"/>
            <a:lstStyle/>
            <a:p>
              <a:pPr algn="ctr">
                <a:defRPr/>
              </a:pPr>
              <a:endParaRPr lang="en-US" kern="0">
                <a:solidFill>
                  <a:sysClr val="window" lastClr="FFFFFF"/>
                </a:solidFill>
                <a:latin typeface="メイリオ" panose="020B0604030504040204" pitchFamily="50" charset="-128"/>
                <a:ea typeface="メイリオ" panose="020B0604030504040204" pitchFamily="50" charset="-128"/>
              </a:endParaRPr>
            </a:p>
          </p:txBody>
        </p:sp>
        <p:sp>
          <p:nvSpPr>
            <p:cNvPr id="70" name="Rectangle 45"/>
            <p:cNvSpPr/>
            <p:nvPr userDrawn="1"/>
          </p:nvSpPr>
          <p:spPr bwMode="black">
            <a:xfrm>
              <a:off x="10853530" y="4771165"/>
              <a:ext cx="162133" cy="198400"/>
            </a:xfrm>
            <a:custGeom>
              <a:avLst/>
              <a:gdLst>
                <a:gd name="connsiteX0" fmla="*/ 0 w 1200544"/>
                <a:gd name="connsiteY0" fmla="*/ 0 h 106726"/>
                <a:gd name="connsiteX1" fmla="*/ 1200544 w 1200544"/>
                <a:gd name="connsiteY1" fmla="*/ 0 h 106726"/>
                <a:gd name="connsiteX2" fmla="*/ 1200544 w 1200544"/>
                <a:gd name="connsiteY2" fmla="*/ 106726 h 106726"/>
                <a:gd name="connsiteX3" fmla="*/ 0 w 1200544"/>
                <a:gd name="connsiteY3" fmla="*/ 106726 h 106726"/>
                <a:gd name="connsiteX4" fmla="*/ 0 w 1200544"/>
                <a:gd name="connsiteY4" fmla="*/ 0 h 106726"/>
                <a:gd name="connsiteX0" fmla="*/ 0 w 1200544"/>
                <a:gd name="connsiteY0" fmla="*/ 0 h 106726"/>
                <a:gd name="connsiteX1" fmla="*/ 1200544 w 1200544"/>
                <a:gd name="connsiteY1" fmla="*/ 0 h 106726"/>
                <a:gd name="connsiteX2" fmla="*/ 0 w 1200544"/>
                <a:gd name="connsiteY2" fmla="*/ 106726 h 106726"/>
                <a:gd name="connsiteX3" fmla="*/ 0 w 1200544"/>
                <a:gd name="connsiteY3" fmla="*/ 0 h 106726"/>
              </a:gdLst>
              <a:ahLst/>
              <a:cxnLst>
                <a:cxn ang="0">
                  <a:pos x="connsiteX0" y="connsiteY0"/>
                </a:cxn>
                <a:cxn ang="0">
                  <a:pos x="connsiteX1" y="connsiteY1"/>
                </a:cxn>
                <a:cxn ang="0">
                  <a:pos x="connsiteX2" y="connsiteY2"/>
                </a:cxn>
                <a:cxn ang="0">
                  <a:pos x="connsiteX3" y="connsiteY3"/>
                </a:cxn>
              </a:cxnLst>
              <a:rect l="l" t="t" r="r" b="b"/>
              <a:pathLst>
                <a:path w="1200544" h="106726">
                  <a:moveTo>
                    <a:pt x="0" y="0"/>
                  </a:moveTo>
                  <a:lnTo>
                    <a:pt x="1200544" y="0"/>
                  </a:lnTo>
                  <a:lnTo>
                    <a:pt x="0" y="106726"/>
                  </a:lnTo>
                  <a:lnTo>
                    <a:pt x="0" y="0"/>
                  </a:lnTo>
                  <a:close/>
                </a:path>
              </a:pathLst>
            </a:custGeom>
            <a:grpFill/>
            <a:ln w="10795" cap="flat" cmpd="sng" algn="ctr">
              <a:noFill/>
              <a:prstDash val="solid"/>
            </a:ln>
            <a:effectLst/>
          </p:spPr>
          <p:txBody>
            <a:bodyPr rtlCol="0" anchor="ctr"/>
            <a:lstStyle/>
            <a:p>
              <a:pPr algn="ctr">
                <a:defRPr/>
              </a:pPr>
              <a:endParaRPr lang="en-US" kern="0">
                <a:solidFill>
                  <a:sysClr val="window" lastClr="FFFFFF"/>
                </a:solidFill>
                <a:latin typeface="メイリオ" panose="020B0604030504040204" pitchFamily="50" charset="-128"/>
                <a:ea typeface="メイリオ" panose="020B0604030504040204" pitchFamily="50" charset="-128"/>
              </a:endParaRPr>
            </a:p>
          </p:txBody>
        </p:sp>
      </p:grpSp>
      <p:sp>
        <p:nvSpPr>
          <p:cNvPr id="54" name="Rectangle 53"/>
          <p:cNvSpPr/>
          <p:nvPr userDrawn="1"/>
        </p:nvSpPr>
        <p:spPr bwMode="black">
          <a:xfrm>
            <a:off x="548788" y="4557713"/>
            <a:ext cx="1097969" cy="10672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メイリオ" panose="020B0604030504040204" pitchFamily="50" charset="-128"/>
              <a:ea typeface="メイリオ" panose="020B0604030504040204" pitchFamily="50" charset="-128"/>
            </a:endParaRPr>
          </a:p>
        </p:txBody>
      </p:sp>
      <p:cxnSp>
        <p:nvCxnSpPr>
          <p:cNvPr id="63" name="Straight Connector 62"/>
          <p:cNvCxnSpPr/>
          <p:nvPr userDrawn="1"/>
        </p:nvCxnSpPr>
        <p:spPr>
          <a:xfrm>
            <a:off x="548788" y="4664439"/>
            <a:ext cx="1042180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8766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userDrawn="1">
  <p:cSld name="Section Header_RED">
    <p:bg>
      <p:bgPr>
        <a:solidFill>
          <a:schemeClr val="bg2">
            <a:lumMod val="50000"/>
            <a:lumOff val="50000"/>
            <a:alpha val="0"/>
          </a:schemeClr>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893"/>
            <a:ext cx="12193587" cy="6857107"/>
          </a:xfrm>
          <a:prstGeom prst="rect">
            <a:avLst/>
          </a:prstGeom>
        </p:spPr>
      </p:pic>
      <p:sp>
        <p:nvSpPr>
          <p:cNvPr id="17" name="Rectangle 16"/>
          <p:cNvSpPr/>
          <p:nvPr userDrawn="1"/>
        </p:nvSpPr>
        <p:spPr bwMode="black">
          <a:xfrm>
            <a:off x="0" y="6384642"/>
            <a:ext cx="12195176" cy="47336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latin typeface="メイリオ" panose="020B0604030504040204" pitchFamily="50" charset="-128"/>
              <a:ea typeface="メイリオ" panose="020B0604030504040204" pitchFamily="50" charset="-128"/>
            </a:endParaRPr>
          </a:p>
        </p:txBody>
      </p:sp>
      <p:cxnSp>
        <p:nvCxnSpPr>
          <p:cNvPr id="18" name="Straight Connector 17"/>
          <p:cNvCxnSpPr/>
          <p:nvPr userDrawn="1"/>
        </p:nvCxnSpPr>
        <p:spPr>
          <a:xfrm>
            <a:off x="0" y="6384631"/>
            <a:ext cx="12192127" cy="0"/>
          </a:xfrm>
          <a:prstGeom prst="line">
            <a:avLst/>
          </a:prstGeom>
          <a:ln w="38100">
            <a:solidFill>
              <a:schemeClr val="bg1"/>
            </a:solidFill>
          </a:ln>
          <a:effectLst>
            <a:outerShdw blurRad="25400" dist="12700" dir="16200000"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1" name="Footer Placeholder 50"/>
          <p:cNvSpPr>
            <a:spLocks noGrp="1"/>
          </p:cNvSpPr>
          <p:nvPr>
            <p:ph type="ftr" sz="quarter" idx="10"/>
          </p:nvPr>
        </p:nvSpPr>
        <p:spPr>
          <a:xfrm>
            <a:off x="548783" y="6473952"/>
            <a:ext cx="3861806" cy="153888"/>
          </a:xfrm>
        </p:spPr>
        <p:txBody>
          <a:bodyPr/>
          <a:lstStyle>
            <a:lvl1pPr>
              <a:defRPr>
                <a:solidFill>
                  <a:schemeClr val="bg1"/>
                </a:solidFill>
                <a:latin typeface="メイリオ" panose="020B0604030504040204" pitchFamily="50" charset="-128"/>
                <a:ea typeface="メイリオ" panose="020B0604030504040204" pitchFamily="50" charset="-128"/>
              </a:defRPr>
            </a:lvl1pPr>
          </a:lstStyle>
          <a:p>
            <a:r>
              <a:rPr lang="en-US" sz="1000">
                <a:solidFill>
                  <a:prstClr val="white"/>
                </a:solidFill>
                <a:cs typeface="Arial" pitchFamily="34" charset="0"/>
              </a:rPr>
              <a:t>2015 Lenovo Internal. All rights reserved.</a:t>
            </a:r>
            <a:endParaRPr lang="en-US" sz="1000" dirty="0">
              <a:solidFill>
                <a:prstClr val="white"/>
              </a:solidFill>
              <a:cs typeface="Arial" pitchFamily="34" charset="0"/>
            </a:endParaRPr>
          </a:p>
        </p:txBody>
      </p:sp>
      <p:sp>
        <p:nvSpPr>
          <p:cNvPr id="46" name="Title 16"/>
          <p:cNvSpPr>
            <a:spLocks noGrp="1"/>
          </p:cNvSpPr>
          <p:nvPr>
            <p:ph type="title" hasCustomPrompt="1"/>
          </p:nvPr>
        </p:nvSpPr>
        <p:spPr bwMode="gray">
          <a:xfrm>
            <a:off x="1765252" y="1709928"/>
            <a:ext cx="9585408" cy="2852928"/>
          </a:xfrm>
          <a:prstGeom prst="rect">
            <a:avLst/>
          </a:prstGeom>
        </p:spPr>
        <p:txBody>
          <a:bodyPr lIns="0" tIns="0" rIns="0" bIns="0" anchor="b" anchorCtr="0"/>
          <a:lstStyle>
            <a:lvl1pPr marL="0" algn="l" defTabSz="1218987" rtl="0" eaLnBrk="1" latinLnBrk="0" hangingPunct="1">
              <a:lnSpc>
                <a:spcPts val="6480"/>
              </a:lnSpc>
              <a:spcBef>
                <a:spcPct val="0"/>
              </a:spcBef>
              <a:buNone/>
              <a:defRPr lang="en-US" sz="4800" b="0" kern="1200" cap="none" spc="0" baseline="0" dirty="0">
                <a:solidFill>
                  <a:schemeClr val="bg1"/>
                </a:solidFill>
                <a:latin typeface="メイリオ" panose="020B0604030504040204" pitchFamily="50" charset="-128"/>
                <a:ea typeface="メイリオ" panose="020B0604030504040204" pitchFamily="50" charset="-128"/>
                <a:cs typeface="Arial" pitchFamily="34" charset="0"/>
              </a:defRPr>
            </a:lvl1pPr>
          </a:lstStyle>
          <a:p>
            <a:r>
              <a:rPr lang="en-US" dirty="0"/>
              <a:t>Click to edit section header title</a:t>
            </a:r>
          </a:p>
        </p:txBody>
      </p:sp>
      <p:pic>
        <p:nvPicPr>
          <p:cNvPr id="10" name="Picture 9"/>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bwMode="ltGray">
          <a:xfrm>
            <a:off x="1524" y="0"/>
            <a:ext cx="12192127" cy="711200"/>
          </a:xfrm>
          <a:prstGeom prst="rect">
            <a:avLst/>
          </a:prstGeom>
          <a:noFill/>
          <a:ln>
            <a:noFill/>
          </a:ln>
        </p:spPr>
      </p:pic>
      <p:sp>
        <p:nvSpPr>
          <p:cNvPr id="11" name="Text Placeholder 2"/>
          <p:cNvSpPr>
            <a:spLocks noGrp="1"/>
          </p:cNvSpPr>
          <p:nvPr>
            <p:ph type="body" idx="1" hasCustomPrompt="1"/>
          </p:nvPr>
        </p:nvSpPr>
        <p:spPr bwMode="white">
          <a:xfrm>
            <a:off x="1765252" y="4589474"/>
            <a:ext cx="9585154" cy="1500187"/>
          </a:xfrm>
          <a:prstGeom prst="rect">
            <a:avLst/>
          </a:prstGeom>
        </p:spPr>
        <p:txBody>
          <a:bodyPr/>
          <a:lstStyle>
            <a:lvl1pPr marL="0" indent="0">
              <a:buNone/>
              <a:defRPr sz="2400">
                <a:solidFill>
                  <a:schemeClr val="bg1"/>
                </a:solidFill>
                <a:latin typeface="メイリオ" panose="020B0604030504040204" pitchFamily="50" charset="-128"/>
                <a:ea typeface="メイリオ" panose="020B0604030504040204" pitchFamily="50" charset="-128"/>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subtitle text</a:t>
            </a:r>
          </a:p>
        </p:txBody>
      </p:sp>
      <p:cxnSp>
        <p:nvCxnSpPr>
          <p:cNvPr id="12" name="Straight Connector 11"/>
          <p:cNvCxnSpPr/>
          <p:nvPr userDrawn="1"/>
        </p:nvCxnSpPr>
        <p:spPr bwMode="white">
          <a:xfrm>
            <a:off x="1652211" y="4563269"/>
            <a:ext cx="0" cy="1816894"/>
          </a:xfrm>
          <a:prstGeom prst="line">
            <a:avLst/>
          </a:prstGeom>
          <a:ln w="12700">
            <a:solidFill>
              <a:schemeClr val="bg1"/>
            </a:solidFill>
            <a:tailEnd type="oval" w="lg" len="lg"/>
          </a:ln>
        </p:spPr>
        <p:style>
          <a:lnRef idx="1">
            <a:schemeClr val="accent1"/>
          </a:lnRef>
          <a:fillRef idx="0">
            <a:schemeClr val="accent1"/>
          </a:fillRef>
          <a:effectRef idx="0">
            <a:schemeClr val="accent1"/>
          </a:effectRef>
          <a:fontRef idx="minor">
            <a:schemeClr val="tx1"/>
          </a:fontRef>
        </p:style>
      </p:cxnSp>
      <p:sp>
        <p:nvSpPr>
          <p:cNvPr id="14" name="Oval 13"/>
          <p:cNvSpPr/>
          <p:nvPr userDrawn="1"/>
        </p:nvSpPr>
        <p:spPr bwMode="gray">
          <a:xfrm>
            <a:off x="1592765" y="6329604"/>
            <a:ext cx="118903" cy="118872"/>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latin typeface="メイリオ" panose="020B0604030504040204" pitchFamily="50" charset="-128"/>
              <a:ea typeface="メイリオ" panose="020B0604030504040204" pitchFamily="50" charset="-128"/>
            </a:endParaRPr>
          </a:p>
        </p:txBody>
      </p:sp>
      <p:sp>
        <p:nvSpPr>
          <p:cNvPr id="16" name="Freeform 5"/>
          <p:cNvSpPr>
            <a:spLocks noEditPoints="1"/>
          </p:cNvSpPr>
          <p:nvPr userDrawn="1"/>
        </p:nvSpPr>
        <p:spPr bwMode="white">
          <a:xfrm>
            <a:off x="1172301" y="4087560"/>
            <a:ext cx="347680" cy="346881"/>
          </a:xfrm>
          <a:custGeom>
            <a:avLst/>
            <a:gdLst>
              <a:gd name="T0" fmla="*/ 206 w 412"/>
              <a:gd name="T1" fmla="*/ 0 h 412"/>
              <a:gd name="T2" fmla="*/ 0 w 412"/>
              <a:gd name="T3" fmla="*/ 206 h 412"/>
              <a:gd name="T4" fmla="*/ 206 w 412"/>
              <a:gd name="T5" fmla="*/ 412 h 412"/>
              <a:gd name="T6" fmla="*/ 412 w 412"/>
              <a:gd name="T7" fmla="*/ 206 h 412"/>
              <a:gd name="T8" fmla="*/ 206 w 412"/>
              <a:gd name="T9" fmla="*/ 0 h 412"/>
              <a:gd name="T10" fmla="*/ 206 w 412"/>
              <a:gd name="T11" fmla="*/ 376 h 412"/>
              <a:gd name="T12" fmla="*/ 36 w 412"/>
              <a:gd name="T13" fmla="*/ 206 h 412"/>
              <a:gd name="T14" fmla="*/ 206 w 412"/>
              <a:gd name="T15" fmla="*/ 36 h 412"/>
              <a:gd name="T16" fmla="*/ 376 w 412"/>
              <a:gd name="T17" fmla="*/ 206 h 412"/>
              <a:gd name="T18" fmla="*/ 206 w 412"/>
              <a:gd name="T19" fmla="*/ 376 h 412"/>
              <a:gd name="T20" fmla="*/ 328 w 412"/>
              <a:gd name="T21" fmla="*/ 206 h 412"/>
              <a:gd name="T22" fmla="*/ 260 w 412"/>
              <a:gd name="T23" fmla="*/ 274 h 412"/>
              <a:gd name="T24" fmla="*/ 222 w 412"/>
              <a:gd name="T25" fmla="*/ 274 h 412"/>
              <a:gd name="T26" fmla="*/ 271 w 412"/>
              <a:gd name="T27" fmla="*/ 225 h 412"/>
              <a:gd name="T28" fmla="*/ 90 w 412"/>
              <a:gd name="T29" fmla="*/ 225 h 412"/>
              <a:gd name="T30" fmla="*/ 90 w 412"/>
              <a:gd name="T31" fmla="*/ 218 h 412"/>
              <a:gd name="T32" fmla="*/ 90 w 412"/>
              <a:gd name="T33" fmla="*/ 194 h 412"/>
              <a:gd name="T34" fmla="*/ 90 w 412"/>
              <a:gd name="T35" fmla="*/ 187 h 412"/>
              <a:gd name="T36" fmla="*/ 271 w 412"/>
              <a:gd name="T37" fmla="*/ 187 h 412"/>
              <a:gd name="T38" fmla="*/ 222 w 412"/>
              <a:gd name="T39" fmla="*/ 138 h 412"/>
              <a:gd name="T40" fmla="*/ 260 w 412"/>
              <a:gd name="T41" fmla="*/ 138 h 412"/>
              <a:gd name="T42" fmla="*/ 328 w 412"/>
              <a:gd name="T43" fmla="*/ 206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2" h="412">
                <a:moveTo>
                  <a:pt x="206" y="0"/>
                </a:moveTo>
                <a:cubicBezTo>
                  <a:pt x="92" y="0"/>
                  <a:pt x="0" y="92"/>
                  <a:pt x="0" y="206"/>
                </a:cubicBezTo>
                <a:cubicBezTo>
                  <a:pt x="0" y="319"/>
                  <a:pt x="92" y="412"/>
                  <a:pt x="206" y="412"/>
                </a:cubicBezTo>
                <a:cubicBezTo>
                  <a:pt x="320" y="412"/>
                  <a:pt x="412" y="319"/>
                  <a:pt x="412" y="206"/>
                </a:cubicBezTo>
                <a:cubicBezTo>
                  <a:pt x="412" y="92"/>
                  <a:pt x="320" y="0"/>
                  <a:pt x="206" y="0"/>
                </a:cubicBezTo>
                <a:close/>
                <a:moveTo>
                  <a:pt x="206" y="376"/>
                </a:moveTo>
                <a:cubicBezTo>
                  <a:pt x="112" y="376"/>
                  <a:pt x="36" y="300"/>
                  <a:pt x="36" y="206"/>
                </a:cubicBezTo>
                <a:cubicBezTo>
                  <a:pt x="36" y="112"/>
                  <a:pt x="112" y="36"/>
                  <a:pt x="206" y="36"/>
                </a:cubicBezTo>
                <a:cubicBezTo>
                  <a:pt x="300" y="36"/>
                  <a:pt x="376" y="112"/>
                  <a:pt x="376" y="206"/>
                </a:cubicBezTo>
                <a:cubicBezTo>
                  <a:pt x="376" y="300"/>
                  <a:pt x="300" y="376"/>
                  <a:pt x="206" y="376"/>
                </a:cubicBezTo>
                <a:close/>
                <a:moveTo>
                  <a:pt x="328" y="206"/>
                </a:moveTo>
                <a:cubicBezTo>
                  <a:pt x="260" y="274"/>
                  <a:pt x="260" y="274"/>
                  <a:pt x="260" y="274"/>
                </a:cubicBezTo>
                <a:cubicBezTo>
                  <a:pt x="222" y="274"/>
                  <a:pt x="222" y="274"/>
                  <a:pt x="222" y="274"/>
                </a:cubicBezTo>
                <a:cubicBezTo>
                  <a:pt x="271" y="225"/>
                  <a:pt x="271" y="225"/>
                  <a:pt x="271" y="225"/>
                </a:cubicBezTo>
                <a:cubicBezTo>
                  <a:pt x="90" y="225"/>
                  <a:pt x="90" y="225"/>
                  <a:pt x="90" y="225"/>
                </a:cubicBezTo>
                <a:cubicBezTo>
                  <a:pt x="90" y="218"/>
                  <a:pt x="90" y="218"/>
                  <a:pt x="90" y="218"/>
                </a:cubicBezTo>
                <a:cubicBezTo>
                  <a:pt x="90" y="194"/>
                  <a:pt x="90" y="194"/>
                  <a:pt x="90" y="194"/>
                </a:cubicBezTo>
                <a:cubicBezTo>
                  <a:pt x="90" y="187"/>
                  <a:pt x="90" y="187"/>
                  <a:pt x="90" y="187"/>
                </a:cubicBezTo>
                <a:cubicBezTo>
                  <a:pt x="271" y="187"/>
                  <a:pt x="271" y="187"/>
                  <a:pt x="271" y="187"/>
                </a:cubicBezTo>
                <a:cubicBezTo>
                  <a:pt x="222" y="138"/>
                  <a:pt x="222" y="138"/>
                  <a:pt x="222" y="138"/>
                </a:cubicBezTo>
                <a:cubicBezTo>
                  <a:pt x="260" y="138"/>
                  <a:pt x="260" y="138"/>
                  <a:pt x="260" y="138"/>
                </a:cubicBezTo>
                <a:lnTo>
                  <a:pt x="328" y="20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369720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userDrawn="1">
  <p:cSld name="Title Only - No Background">
    <p:spTree>
      <p:nvGrpSpPr>
        <p:cNvPr id="1" name=""/>
        <p:cNvGrpSpPr/>
        <p:nvPr/>
      </p:nvGrpSpPr>
      <p:grpSpPr>
        <a:xfrm>
          <a:off x="0" y="0"/>
          <a:ext cx="0" cy="0"/>
          <a:chOff x="0" y="0"/>
          <a:chExt cx="0" cy="0"/>
        </a:xfrm>
      </p:grpSpPr>
      <p:sp>
        <p:nvSpPr>
          <p:cNvPr id="10" name="Footer Placeholder 9"/>
          <p:cNvSpPr>
            <a:spLocks noGrp="1"/>
          </p:cNvSpPr>
          <p:nvPr>
            <p:ph type="ftr" sz="quarter" idx="10"/>
          </p:nvPr>
        </p:nvSpPr>
        <p:spPr>
          <a:xfrm>
            <a:off x="548783" y="6397019"/>
            <a:ext cx="2413972" cy="307777"/>
          </a:xfrm>
        </p:spPr>
        <p:txBody>
          <a:bodyPr/>
          <a:lstStyle>
            <a:lvl1pPr>
              <a:defRPr cap="none">
                <a:latin typeface="メイリオ" panose="020B0604030504040204" pitchFamily="50" charset="-128"/>
                <a:ea typeface="メイリオ" panose="020B0604030504040204" pitchFamily="50" charset="-128"/>
              </a:defRPr>
            </a:lvl1p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sp>
        <p:nvSpPr>
          <p:cNvPr id="21" name="Title 28"/>
          <p:cNvSpPr>
            <a:spLocks noGrp="1"/>
          </p:cNvSpPr>
          <p:nvPr>
            <p:ph type="title" hasCustomPrompt="1"/>
          </p:nvPr>
        </p:nvSpPr>
        <p:spPr bwMode="gray">
          <a:xfrm>
            <a:off x="548783" y="274320"/>
            <a:ext cx="11076268" cy="521208"/>
          </a:xfrm>
          <a:prstGeom prst="rect">
            <a:avLst/>
          </a:prstGeom>
        </p:spPr>
        <p:txBody>
          <a:bodyPr wrap="square" lIns="0" tIns="0" rIns="0" bIns="0" anchor="ctr" anchorCtr="0"/>
          <a:lstStyle>
            <a:lvl1pPr marL="0" algn="l" defTabSz="1218987" rtl="0" eaLnBrk="1" latinLnBrk="0" hangingPunct="1">
              <a:lnSpc>
                <a:spcPct val="100000"/>
              </a:lnSpc>
              <a:spcBef>
                <a:spcPct val="0"/>
              </a:spcBef>
              <a:buNone/>
              <a:tabLst>
                <a:tab pos="1218987" algn="l"/>
              </a:tabLst>
              <a:defRPr lang="en-US" sz="3600" kern="1200" cap="none" spc="0" baseline="0" dirty="0">
                <a:solidFill>
                  <a:schemeClr val="tx1"/>
                </a:solidFill>
                <a:latin typeface="メイリオ" panose="020B0604030504040204" pitchFamily="50" charset="-128"/>
                <a:ea typeface="メイリオ" panose="020B0604030504040204" pitchFamily="50" charset="-128"/>
                <a:cs typeface="Arial" pitchFamily="34" charset="0"/>
              </a:defRPr>
            </a:lvl1pPr>
          </a:lstStyle>
          <a:p>
            <a:r>
              <a:rPr lang="en-US" dirty="0"/>
              <a:t>Click To Edit Master Title</a:t>
            </a:r>
          </a:p>
        </p:txBody>
      </p:sp>
      <p:sp>
        <p:nvSpPr>
          <p:cNvPr id="9" name="Freeform 5"/>
          <p:cNvSpPr>
            <a:spLocks noChangeAspect="1" noEditPoints="1"/>
          </p:cNvSpPr>
          <p:nvPr userDrawn="1"/>
        </p:nvSpPr>
        <p:spPr bwMode="black">
          <a:xfrm>
            <a:off x="205413" y="423411"/>
            <a:ext cx="200639" cy="200587"/>
          </a:xfrm>
          <a:custGeom>
            <a:avLst/>
            <a:gdLst>
              <a:gd name="T0" fmla="*/ 684 w 1368"/>
              <a:gd name="T1" fmla="*/ 0 h 1368"/>
              <a:gd name="T2" fmla="*/ 0 w 1368"/>
              <a:gd name="T3" fmla="*/ 684 h 1368"/>
              <a:gd name="T4" fmla="*/ 684 w 1368"/>
              <a:gd name="T5" fmla="*/ 1368 h 1368"/>
              <a:gd name="T6" fmla="*/ 1368 w 1368"/>
              <a:gd name="T7" fmla="*/ 684 h 1368"/>
              <a:gd name="T8" fmla="*/ 684 w 1368"/>
              <a:gd name="T9" fmla="*/ 0 h 1368"/>
              <a:gd name="T10" fmla="*/ 1068 w 1368"/>
              <a:gd name="T11" fmla="*/ 698 h 1368"/>
              <a:gd name="T12" fmla="*/ 973 w 1368"/>
              <a:gd name="T13" fmla="*/ 793 h 1368"/>
              <a:gd name="T14" fmla="*/ 793 w 1368"/>
              <a:gd name="T15" fmla="*/ 793 h 1368"/>
              <a:gd name="T16" fmla="*/ 793 w 1368"/>
              <a:gd name="T17" fmla="*/ 973 h 1368"/>
              <a:gd name="T18" fmla="*/ 698 w 1368"/>
              <a:gd name="T19" fmla="*/ 1068 h 1368"/>
              <a:gd name="T20" fmla="*/ 670 w 1368"/>
              <a:gd name="T21" fmla="*/ 1068 h 1368"/>
              <a:gd name="T22" fmla="*/ 576 w 1368"/>
              <a:gd name="T23" fmla="*/ 973 h 1368"/>
              <a:gd name="T24" fmla="*/ 576 w 1368"/>
              <a:gd name="T25" fmla="*/ 793 h 1368"/>
              <a:gd name="T26" fmla="*/ 396 w 1368"/>
              <a:gd name="T27" fmla="*/ 793 h 1368"/>
              <a:gd name="T28" fmla="*/ 301 w 1368"/>
              <a:gd name="T29" fmla="*/ 698 h 1368"/>
              <a:gd name="T30" fmla="*/ 301 w 1368"/>
              <a:gd name="T31" fmla="*/ 671 h 1368"/>
              <a:gd name="T32" fmla="*/ 396 w 1368"/>
              <a:gd name="T33" fmla="*/ 576 h 1368"/>
              <a:gd name="T34" fmla="*/ 576 w 1368"/>
              <a:gd name="T35" fmla="*/ 576 h 1368"/>
              <a:gd name="T36" fmla="*/ 576 w 1368"/>
              <a:gd name="T37" fmla="*/ 396 h 1368"/>
              <a:gd name="T38" fmla="*/ 670 w 1368"/>
              <a:gd name="T39" fmla="*/ 301 h 1368"/>
              <a:gd name="T40" fmla="*/ 698 w 1368"/>
              <a:gd name="T41" fmla="*/ 301 h 1368"/>
              <a:gd name="T42" fmla="*/ 793 w 1368"/>
              <a:gd name="T43" fmla="*/ 396 h 1368"/>
              <a:gd name="T44" fmla="*/ 793 w 1368"/>
              <a:gd name="T45" fmla="*/ 576 h 1368"/>
              <a:gd name="T46" fmla="*/ 973 w 1368"/>
              <a:gd name="T47" fmla="*/ 576 h 1368"/>
              <a:gd name="T48" fmla="*/ 1068 w 1368"/>
              <a:gd name="T49" fmla="*/ 671 h 1368"/>
              <a:gd name="T50" fmla="*/ 1068 w 1368"/>
              <a:gd name="T51" fmla="*/ 698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8" h="1368">
                <a:moveTo>
                  <a:pt x="684" y="0"/>
                </a:moveTo>
                <a:cubicBezTo>
                  <a:pt x="307" y="0"/>
                  <a:pt x="0" y="307"/>
                  <a:pt x="0" y="684"/>
                </a:cubicBezTo>
                <a:cubicBezTo>
                  <a:pt x="0" y="1062"/>
                  <a:pt x="307" y="1368"/>
                  <a:pt x="684" y="1368"/>
                </a:cubicBezTo>
                <a:cubicBezTo>
                  <a:pt x="1062" y="1368"/>
                  <a:pt x="1368" y="1062"/>
                  <a:pt x="1368" y="684"/>
                </a:cubicBezTo>
                <a:cubicBezTo>
                  <a:pt x="1368" y="307"/>
                  <a:pt x="1062" y="0"/>
                  <a:pt x="684" y="0"/>
                </a:cubicBezTo>
                <a:close/>
                <a:moveTo>
                  <a:pt x="1068" y="698"/>
                </a:moveTo>
                <a:cubicBezTo>
                  <a:pt x="1068" y="751"/>
                  <a:pt x="1025" y="793"/>
                  <a:pt x="973" y="793"/>
                </a:cubicBezTo>
                <a:cubicBezTo>
                  <a:pt x="793" y="793"/>
                  <a:pt x="793" y="793"/>
                  <a:pt x="793" y="793"/>
                </a:cubicBezTo>
                <a:cubicBezTo>
                  <a:pt x="793" y="973"/>
                  <a:pt x="793" y="973"/>
                  <a:pt x="793" y="973"/>
                </a:cubicBezTo>
                <a:cubicBezTo>
                  <a:pt x="793" y="1025"/>
                  <a:pt x="750" y="1068"/>
                  <a:pt x="698" y="1068"/>
                </a:cubicBezTo>
                <a:cubicBezTo>
                  <a:pt x="670" y="1068"/>
                  <a:pt x="670" y="1068"/>
                  <a:pt x="670" y="1068"/>
                </a:cubicBezTo>
                <a:cubicBezTo>
                  <a:pt x="618" y="1068"/>
                  <a:pt x="576" y="1025"/>
                  <a:pt x="576" y="973"/>
                </a:cubicBezTo>
                <a:cubicBezTo>
                  <a:pt x="576" y="793"/>
                  <a:pt x="576" y="793"/>
                  <a:pt x="576" y="793"/>
                </a:cubicBezTo>
                <a:cubicBezTo>
                  <a:pt x="396" y="793"/>
                  <a:pt x="396" y="793"/>
                  <a:pt x="396" y="793"/>
                </a:cubicBezTo>
                <a:cubicBezTo>
                  <a:pt x="344" y="793"/>
                  <a:pt x="301" y="751"/>
                  <a:pt x="301" y="698"/>
                </a:cubicBezTo>
                <a:cubicBezTo>
                  <a:pt x="301" y="671"/>
                  <a:pt x="301" y="671"/>
                  <a:pt x="301" y="671"/>
                </a:cubicBezTo>
                <a:cubicBezTo>
                  <a:pt x="301" y="618"/>
                  <a:pt x="344" y="576"/>
                  <a:pt x="396" y="576"/>
                </a:cubicBezTo>
                <a:cubicBezTo>
                  <a:pt x="576" y="576"/>
                  <a:pt x="576" y="576"/>
                  <a:pt x="576" y="576"/>
                </a:cubicBezTo>
                <a:cubicBezTo>
                  <a:pt x="576" y="396"/>
                  <a:pt x="576" y="396"/>
                  <a:pt x="576" y="396"/>
                </a:cubicBezTo>
                <a:cubicBezTo>
                  <a:pt x="576" y="344"/>
                  <a:pt x="618" y="301"/>
                  <a:pt x="670" y="301"/>
                </a:cubicBezTo>
                <a:cubicBezTo>
                  <a:pt x="698" y="301"/>
                  <a:pt x="698" y="301"/>
                  <a:pt x="698" y="301"/>
                </a:cubicBezTo>
                <a:cubicBezTo>
                  <a:pt x="750" y="301"/>
                  <a:pt x="793" y="344"/>
                  <a:pt x="793" y="396"/>
                </a:cubicBezTo>
                <a:cubicBezTo>
                  <a:pt x="793" y="576"/>
                  <a:pt x="793" y="576"/>
                  <a:pt x="793" y="576"/>
                </a:cubicBezTo>
                <a:cubicBezTo>
                  <a:pt x="973" y="576"/>
                  <a:pt x="973" y="576"/>
                  <a:pt x="973" y="576"/>
                </a:cubicBezTo>
                <a:cubicBezTo>
                  <a:pt x="1025" y="576"/>
                  <a:pt x="1068" y="618"/>
                  <a:pt x="1068" y="671"/>
                </a:cubicBezTo>
                <a:lnTo>
                  <a:pt x="1068" y="69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latin typeface="メイリオ" panose="020B0604030504040204" pitchFamily="50" charset="-128"/>
              <a:ea typeface="メイリオ" panose="020B0604030504040204" pitchFamily="50" charset="-128"/>
            </a:endParaRPr>
          </a:p>
        </p:txBody>
      </p:sp>
      <p:sp>
        <p:nvSpPr>
          <p:cNvPr id="12" name="Rectangle 11"/>
          <p:cNvSpPr/>
          <p:nvPr userDrawn="1"/>
        </p:nvSpPr>
        <p:spPr bwMode="gray">
          <a:xfrm>
            <a:off x="11751760" y="6395725"/>
            <a:ext cx="443416" cy="322249"/>
          </a:xfrm>
          <a:prstGeom prst="rect">
            <a:avLst/>
          </a:prstGeom>
          <a:solidFill>
            <a:schemeClr val="tx1"/>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メイリオ" panose="020B0604030504040204" pitchFamily="50" charset="-128"/>
              <a:ea typeface="メイリオ" panose="020B0604030504040204" pitchFamily="50" charset="-128"/>
            </a:endParaRPr>
          </a:p>
        </p:txBody>
      </p:sp>
      <p:sp>
        <p:nvSpPr>
          <p:cNvPr id="13" name="TextBox slide number"/>
          <p:cNvSpPr txBox="1"/>
          <p:nvPr userDrawn="1"/>
        </p:nvSpPr>
        <p:spPr bwMode="white">
          <a:xfrm>
            <a:off x="11751760" y="6389269"/>
            <a:ext cx="450462" cy="246221"/>
          </a:xfrm>
          <a:prstGeom prst="rect">
            <a:avLst/>
          </a:prstGeom>
        </p:spPr>
        <p:txBody>
          <a:bodyPr vert="horz" lIns="0" tIns="0" rIns="0" bIns="0" rtlCol="0" anchor="b"/>
          <a:lstStyle>
            <a:defPPr>
              <a:defRPr lang="en-US"/>
            </a:defPPr>
            <a:lvl1pPr algn="ctr">
              <a:defRPr sz="1000">
                <a:solidFill>
                  <a:schemeClr val="bg1"/>
                </a:solidFill>
              </a:defRPr>
            </a:lvl1pPr>
          </a:lstStyle>
          <a:p>
            <a:pPr defTabSz="1218987"/>
            <a:fld id="{6EA5B71A-1B18-4E34-A48F-65DC4937AA99}" type="slidenum">
              <a:rPr lang="en-US" smtClean="0">
                <a:solidFill>
                  <a:prstClr val="white"/>
                </a:solidFill>
                <a:latin typeface="メイリオ" panose="020B0604030504040204" pitchFamily="50" charset="-128"/>
                <a:ea typeface="メイリオ" panose="020B0604030504040204" pitchFamily="50" charset="-128"/>
              </a:rPr>
              <a:pPr defTabSz="1218987"/>
              <a:t>‹#›</a:t>
            </a:fld>
            <a:endParaRPr lang="en-US" dirty="0">
              <a:solidFill>
                <a:prstClr val="white"/>
              </a:solidFill>
              <a:latin typeface="メイリオ" panose="020B0604030504040204" pitchFamily="50" charset="-128"/>
              <a:ea typeface="メイリオ" panose="020B0604030504040204" pitchFamily="50" charset="-128"/>
            </a:endParaRPr>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6200000">
            <a:off x="11308106" y="5505389"/>
            <a:ext cx="1330737" cy="443416"/>
          </a:xfrm>
          <a:prstGeom prst="rect">
            <a:avLst/>
          </a:prstGeom>
        </p:spPr>
      </p:pic>
    </p:spTree>
    <p:extLst>
      <p:ext uri="{BB962C8B-B14F-4D97-AF65-F5344CB8AC3E}">
        <p14:creationId xmlns:p14="http://schemas.microsoft.com/office/powerpoint/2010/main" val="2238709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le Only - With Background">
    <p:spTree>
      <p:nvGrpSpPr>
        <p:cNvPr id="1" name=""/>
        <p:cNvGrpSpPr/>
        <p:nvPr/>
      </p:nvGrpSpPr>
      <p:grpSpPr>
        <a:xfrm>
          <a:off x="0" y="0"/>
          <a:ext cx="0" cy="0"/>
          <a:chOff x="0" y="0"/>
          <a:chExt cx="0" cy="0"/>
        </a:xfrm>
      </p:grpSpPr>
      <p:sp>
        <p:nvSpPr>
          <p:cNvPr id="12" name="Footer Placeholder 11"/>
          <p:cNvSpPr>
            <a:spLocks noGrp="1"/>
          </p:cNvSpPr>
          <p:nvPr>
            <p:ph type="ftr" sz="quarter" idx="10"/>
          </p:nvPr>
        </p:nvSpPr>
        <p:spPr>
          <a:xfrm>
            <a:off x="548783" y="6397019"/>
            <a:ext cx="2413972" cy="307777"/>
          </a:xfrm>
        </p:spPr>
        <p:txBody>
          <a:bodyPr/>
          <a:lstStyle>
            <a:lvl1pPr>
              <a:defRPr cap="none">
                <a:latin typeface="メイリオ" panose="020B0604030504040204" pitchFamily="50" charset="-128"/>
                <a:ea typeface="メイリオ" panose="020B0604030504040204" pitchFamily="50" charset="-128"/>
              </a:defRPr>
            </a:lvl1p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sp>
        <p:nvSpPr>
          <p:cNvPr id="9" name="Title 28"/>
          <p:cNvSpPr>
            <a:spLocks noGrp="1"/>
          </p:cNvSpPr>
          <p:nvPr>
            <p:ph type="title" hasCustomPrompt="1"/>
          </p:nvPr>
        </p:nvSpPr>
        <p:spPr bwMode="gray">
          <a:xfrm>
            <a:off x="548783" y="274320"/>
            <a:ext cx="11076268" cy="521208"/>
          </a:xfrm>
          <a:prstGeom prst="rect">
            <a:avLst/>
          </a:prstGeom>
        </p:spPr>
        <p:txBody>
          <a:bodyPr wrap="square" lIns="0" tIns="0" rIns="0" bIns="0" anchor="ctr" anchorCtr="0"/>
          <a:lstStyle>
            <a:lvl1pPr marL="0" algn="l" defTabSz="1218987" rtl="0" eaLnBrk="1" latinLnBrk="0" hangingPunct="1">
              <a:lnSpc>
                <a:spcPct val="100000"/>
              </a:lnSpc>
              <a:spcBef>
                <a:spcPct val="0"/>
              </a:spcBef>
              <a:buNone/>
              <a:tabLst>
                <a:tab pos="1218987" algn="l"/>
              </a:tabLst>
              <a:defRPr lang="en-US" sz="3600" kern="1200" cap="none" spc="0" baseline="0" dirty="0">
                <a:solidFill>
                  <a:schemeClr val="tx1"/>
                </a:solidFill>
                <a:latin typeface="メイリオ" panose="020B0604030504040204" pitchFamily="50" charset="-128"/>
                <a:ea typeface="メイリオ" panose="020B0604030504040204" pitchFamily="50" charset="-128"/>
                <a:cs typeface="Arial" pitchFamily="34" charset="0"/>
              </a:defRPr>
            </a:lvl1pPr>
          </a:lstStyle>
          <a:p>
            <a:r>
              <a:rPr lang="en-US" dirty="0"/>
              <a:t>Click To Edit Master Title</a:t>
            </a:r>
          </a:p>
        </p:txBody>
      </p:sp>
      <p:sp>
        <p:nvSpPr>
          <p:cNvPr id="14" name="Freeform 5"/>
          <p:cNvSpPr>
            <a:spLocks noChangeAspect="1" noEditPoints="1"/>
          </p:cNvSpPr>
          <p:nvPr userDrawn="1"/>
        </p:nvSpPr>
        <p:spPr bwMode="black">
          <a:xfrm>
            <a:off x="205413" y="423411"/>
            <a:ext cx="200639" cy="200587"/>
          </a:xfrm>
          <a:custGeom>
            <a:avLst/>
            <a:gdLst>
              <a:gd name="T0" fmla="*/ 684 w 1368"/>
              <a:gd name="T1" fmla="*/ 0 h 1368"/>
              <a:gd name="T2" fmla="*/ 0 w 1368"/>
              <a:gd name="T3" fmla="*/ 684 h 1368"/>
              <a:gd name="T4" fmla="*/ 684 w 1368"/>
              <a:gd name="T5" fmla="*/ 1368 h 1368"/>
              <a:gd name="T6" fmla="*/ 1368 w 1368"/>
              <a:gd name="T7" fmla="*/ 684 h 1368"/>
              <a:gd name="T8" fmla="*/ 684 w 1368"/>
              <a:gd name="T9" fmla="*/ 0 h 1368"/>
              <a:gd name="T10" fmla="*/ 1068 w 1368"/>
              <a:gd name="T11" fmla="*/ 698 h 1368"/>
              <a:gd name="T12" fmla="*/ 973 w 1368"/>
              <a:gd name="T13" fmla="*/ 793 h 1368"/>
              <a:gd name="T14" fmla="*/ 793 w 1368"/>
              <a:gd name="T15" fmla="*/ 793 h 1368"/>
              <a:gd name="T16" fmla="*/ 793 w 1368"/>
              <a:gd name="T17" fmla="*/ 973 h 1368"/>
              <a:gd name="T18" fmla="*/ 698 w 1368"/>
              <a:gd name="T19" fmla="*/ 1068 h 1368"/>
              <a:gd name="T20" fmla="*/ 670 w 1368"/>
              <a:gd name="T21" fmla="*/ 1068 h 1368"/>
              <a:gd name="T22" fmla="*/ 576 w 1368"/>
              <a:gd name="T23" fmla="*/ 973 h 1368"/>
              <a:gd name="T24" fmla="*/ 576 w 1368"/>
              <a:gd name="T25" fmla="*/ 793 h 1368"/>
              <a:gd name="T26" fmla="*/ 396 w 1368"/>
              <a:gd name="T27" fmla="*/ 793 h 1368"/>
              <a:gd name="T28" fmla="*/ 301 w 1368"/>
              <a:gd name="T29" fmla="*/ 698 h 1368"/>
              <a:gd name="T30" fmla="*/ 301 w 1368"/>
              <a:gd name="T31" fmla="*/ 671 h 1368"/>
              <a:gd name="T32" fmla="*/ 396 w 1368"/>
              <a:gd name="T33" fmla="*/ 576 h 1368"/>
              <a:gd name="T34" fmla="*/ 576 w 1368"/>
              <a:gd name="T35" fmla="*/ 576 h 1368"/>
              <a:gd name="T36" fmla="*/ 576 w 1368"/>
              <a:gd name="T37" fmla="*/ 396 h 1368"/>
              <a:gd name="T38" fmla="*/ 670 w 1368"/>
              <a:gd name="T39" fmla="*/ 301 h 1368"/>
              <a:gd name="T40" fmla="*/ 698 w 1368"/>
              <a:gd name="T41" fmla="*/ 301 h 1368"/>
              <a:gd name="T42" fmla="*/ 793 w 1368"/>
              <a:gd name="T43" fmla="*/ 396 h 1368"/>
              <a:gd name="T44" fmla="*/ 793 w 1368"/>
              <a:gd name="T45" fmla="*/ 576 h 1368"/>
              <a:gd name="T46" fmla="*/ 973 w 1368"/>
              <a:gd name="T47" fmla="*/ 576 h 1368"/>
              <a:gd name="T48" fmla="*/ 1068 w 1368"/>
              <a:gd name="T49" fmla="*/ 671 h 1368"/>
              <a:gd name="T50" fmla="*/ 1068 w 1368"/>
              <a:gd name="T51" fmla="*/ 698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8" h="1368">
                <a:moveTo>
                  <a:pt x="684" y="0"/>
                </a:moveTo>
                <a:cubicBezTo>
                  <a:pt x="307" y="0"/>
                  <a:pt x="0" y="307"/>
                  <a:pt x="0" y="684"/>
                </a:cubicBezTo>
                <a:cubicBezTo>
                  <a:pt x="0" y="1062"/>
                  <a:pt x="307" y="1368"/>
                  <a:pt x="684" y="1368"/>
                </a:cubicBezTo>
                <a:cubicBezTo>
                  <a:pt x="1062" y="1368"/>
                  <a:pt x="1368" y="1062"/>
                  <a:pt x="1368" y="684"/>
                </a:cubicBezTo>
                <a:cubicBezTo>
                  <a:pt x="1368" y="307"/>
                  <a:pt x="1062" y="0"/>
                  <a:pt x="684" y="0"/>
                </a:cubicBezTo>
                <a:close/>
                <a:moveTo>
                  <a:pt x="1068" y="698"/>
                </a:moveTo>
                <a:cubicBezTo>
                  <a:pt x="1068" y="751"/>
                  <a:pt x="1025" y="793"/>
                  <a:pt x="973" y="793"/>
                </a:cubicBezTo>
                <a:cubicBezTo>
                  <a:pt x="793" y="793"/>
                  <a:pt x="793" y="793"/>
                  <a:pt x="793" y="793"/>
                </a:cubicBezTo>
                <a:cubicBezTo>
                  <a:pt x="793" y="973"/>
                  <a:pt x="793" y="973"/>
                  <a:pt x="793" y="973"/>
                </a:cubicBezTo>
                <a:cubicBezTo>
                  <a:pt x="793" y="1025"/>
                  <a:pt x="750" y="1068"/>
                  <a:pt x="698" y="1068"/>
                </a:cubicBezTo>
                <a:cubicBezTo>
                  <a:pt x="670" y="1068"/>
                  <a:pt x="670" y="1068"/>
                  <a:pt x="670" y="1068"/>
                </a:cubicBezTo>
                <a:cubicBezTo>
                  <a:pt x="618" y="1068"/>
                  <a:pt x="576" y="1025"/>
                  <a:pt x="576" y="973"/>
                </a:cubicBezTo>
                <a:cubicBezTo>
                  <a:pt x="576" y="793"/>
                  <a:pt x="576" y="793"/>
                  <a:pt x="576" y="793"/>
                </a:cubicBezTo>
                <a:cubicBezTo>
                  <a:pt x="396" y="793"/>
                  <a:pt x="396" y="793"/>
                  <a:pt x="396" y="793"/>
                </a:cubicBezTo>
                <a:cubicBezTo>
                  <a:pt x="344" y="793"/>
                  <a:pt x="301" y="751"/>
                  <a:pt x="301" y="698"/>
                </a:cubicBezTo>
                <a:cubicBezTo>
                  <a:pt x="301" y="671"/>
                  <a:pt x="301" y="671"/>
                  <a:pt x="301" y="671"/>
                </a:cubicBezTo>
                <a:cubicBezTo>
                  <a:pt x="301" y="618"/>
                  <a:pt x="344" y="576"/>
                  <a:pt x="396" y="576"/>
                </a:cubicBezTo>
                <a:cubicBezTo>
                  <a:pt x="576" y="576"/>
                  <a:pt x="576" y="576"/>
                  <a:pt x="576" y="576"/>
                </a:cubicBezTo>
                <a:cubicBezTo>
                  <a:pt x="576" y="396"/>
                  <a:pt x="576" y="396"/>
                  <a:pt x="576" y="396"/>
                </a:cubicBezTo>
                <a:cubicBezTo>
                  <a:pt x="576" y="344"/>
                  <a:pt x="618" y="301"/>
                  <a:pt x="670" y="301"/>
                </a:cubicBezTo>
                <a:cubicBezTo>
                  <a:pt x="698" y="301"/>
                  <a:pt x="698" y="301"/>
                  <a:pt x="698" y="301"/>
                </a:cubicBezTo>
                <a:cubicBezTo>
                  <a:pt x="750" y="301"/>
                  <a:pt x="793" y="344"/>
                  <a:pt x="793" y="396"/>
                </a:cubicBezTo>
                <a:cubicBezTo>
                  <a:pt x="793" y="576"/>
                  <a:pt x="793" y="576"/>
                  <a:pt x="793" y="576"/>
                </a:cubicBezTo>
                <a:cubicBezTo>
                  <a:pt x="973" y="576"/>
                  <a:pt x="973" y="576"/>
                  <a:pt x="973" y="576"/>
                </a:cubicBezTo>
                <a:cubicBezTo>
                  <a:pt x="1025" y="576"/>
                  <a:pt x="1068" y="618"/>
                  <a:pt x="1068" y="671"/>
                </a:cubicBezTo>
                <a:lnTo>
                  <a:pt x="1068" y="69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466618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Title and Content - No Background">
    <p:spTree>
      <p:nvGrpSpPr>
        <p:cNvPr id="1" name=""/>
        <p:cNvGrpSpPr/>
        <p:nvPr/>
      </p:nvGrpSpPr>
      <p:grpSpPr>
        <a:xfrm>
          <a:off x="0" y="0"/>
          <a:ext cx="0" cy="0"/>
          <a:chOff x="0" y="0"/>
          <a:chExt cx="0" cy="0"/>
        </a:xfrm>
      </p:grpSpPr>
      <p:sp>
        <p:nvSpPr>
          <p:cNvPr id="15" name="Footer Placeholder 14"/>
          <p:cNvSpPr>
            <a:spLocks noGrp="1"/>
          </p:cNvSpPr>
          <p:nvPr>
            <p:ph type="ftr" sz="quarter" idx="10"/>
          </p:nvPr>
        </p:nvSpPr>
        <p:spPr>
          <a:xfrm>
            <a:off x="548783" y="6397019"/>
            <a:ext cx="2413972" cy="307777"/>
          </a:xfrm>
        </p:spPr>
        <p:txBody>
          <a:bodyPr/>
          <a:lstStyle>
            <a:lvl1pPr>
              <a:defRPr>
                <a:latin typeface="メイリオ" panose="020B0604030504040204" pitchFamily="50" charset="-128"/>
                <a:ea typeface="メイリオ" panose="020B0604030504040204" pitchFamily="50" charset="-128"/>
              </a:defRPr>
            </a:lvl1p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sp>
        <p:nvSpPr>
          <p:cNvPr id="10" name="Title 28"/>
          <p:cNvSpPr>
            <a:spLocks noGrp="1"/>
          </p:cNvSpPr>
          <p:nvPr>
            <p:ph type="title" hasCustomPrompt="1"/>
          </p:nvPr>
        </p:nvSpPr>
        <p:spPr bwMode="gray">
          <a:xfrm>
            <a:off x="548783" y="274320"/>
            <a:ext cx="11076268" cy="521208"/>
          </a:xfrm>
          <a:prstGeom prst="rect">
            <a:avLst/>
          </a:prstGeom>
        </p:spPr>
        <p:txBody>
          <a:bodyPr wrap="square" lIns="0" tIns="0" rIns="0" bIns="0" anchor="ctr" anchorCtr="0"/>
          <a:lstStyle>
            <a:lvl1pPr marL="0" algn="l" defTabSz="1218987" rtl="0" eaLnBrk="1" latinLnBrk="0" hangingPunct="1">
              <a:lnSpc>
                <a:spcPct val="100000"/>
              </a:lnSpc>
              <a:spcBef>
                <a:spcPct val="0"/>
              </a:spcBef>
              <a:buNone/>
              <a:tabLst>
                <a:tab pos="1218987" algn="l"/>
              </a:tabLst>
              <a:defRPr lang="en-US" sz="3600" kern="1200" cap="none" spc="0" baseline="0" dirty="0">
                <a:solidFill>
                  <a:schemeClr val="tx1"/>
                </a:solidFill>
                <a:latin typeface="メイリオ" panose="020B0604030504040204" pitchFamily="50" charset="-128"/>
                <a:ea typeface="メイリオ" panose="020B0604030504040204" pitchFamily="50" charset="-128"/>
                <a:cs typeface="Arial" pitchFamily="34" charset="0"/>
              </a:defRPr>
            </a:lvl1pPr>
          </a:lstStyle>
          <a:p>
            <a:r>
              <a:rPr lang="en-US" dirty="0"/>
              <a:t>Click To Edit Master Title</a:t>
            </a:r>
          </a:p>
        </p:txBody>
      </p:sp>
      <p:sp>
        <p:nvSpPr>
          <p:cNvPr id="11" name="Freeform 5"/>
          <p:cNvSpPr>
            <a:spLocks noChangeAspect="1" noEditPoints="1"/>
          </p:cNvSpPr>
          <p:nvPr userDrawn="1"/>
        </p:nvSpPr>
        <p:spPr bwMode="black">
          <a:xfrm>
            <a:off x="205413" y="423411"/>
            <a:ext cx="200639" cy="200587"/>
          </a:xfrm>
          <a:custGeom>
            <a:avLst/>
            <a:gdLst>
              <a:gd name="T0" fmla="*/ 684 w 1368"/>
              <a:gd name="T1" fmla="*/ 0 h 1368"/>
              <a:gd name="T2" fmla="*/ 0 w 1368"/>
              <a:gd name="T3" fmla="*/ 684 h 1368"/>
              <a:gd name="T4" fmla="*/ 684 w 1368"/>
              <a:gd name="T5" fmla="*/ 1368 h 1368"/>
              <a:gd name="T6" fmla="*/ 1368 w 1368"/>
              <a:gd name="T7" fmla="*/ 684 h 1368"/>
              <a:gd name="T8" fmla="*/ 684 w 1368"/>
              <a:gd name="T9" fmla="*/ 0 h 1368"/>
              <a:gd name="T10" fmla="*/ 1068 w 1368"/>
              <a:gd name="T11" fmla="*/ 698 h 1368"/>
              <a:gd name="T12" fmla="*/ 973 w 1368"/>
              <a:gd name="T13" fmla="*/ 793 h 1368"/>
              <a:gd name="T14" fmla="*/ 793 w 1368"/>
              <a:gd name="T15" fmla="*/ 793 h 1368"/>
              <a:gd name="T16" fmla="*/ 793 w 1368"/>
              <a:gd name="T17" fmla="*/ 973 h 1368"/>
              <a:gd name="T18" fmla="*/ 698 w 1368"/>
              <a:gd name="T19" fmla="*/ 1068 h 1368"/>
              <a:gd name="T20" fmla="*/ 670 w 1368"/>
              <a:gd name="T21" fmla="*/ 1068 h 1368"/>
              <a:gd name="T22" fmla="*/ 576 w 1368"/>
              <a:gd name="T23" fmla="*/ 973 h 1368"/>
              <a:gd name="T24" fmla="*/ 576 w 1368"/>
              <a:gd name="T25" fmla="*/ 793 h 1368"/>
              <a:gd name="T26" fmla="*/ 396 w 1368"/>
              <a:gd name="T27" fmla="*/ 793 h 1368"/>
              <a:gd name="T28" fmla="*/ 301 w 1368"/>
              <a:gd name="T29" fmla="*/ 698 h 1368"/>
              <a:gd name="T30" fmla="*/ 301 w 1368"/>
              <a:gd name="T31" fmla="*/ 671 h 1368"/>
              <a:gd name="T32" fmla="*/ 396 w 1368"/>
              <a:gd name="T33" fmla="*/ 576 h 1368"/>
              <a:gd name="T34" fmla="*/ 576 w 1368"/>
              <a:gd name="T35" fmla="*/ 576 h 1368"/>
              <a:gd name="T36" fmla="*/ 576 w 1368"/>
              <a:gd name="T37" fmla="*/ 396 h 1368"/>
              <a:gd name="T38" fmla="*/ 670 w 1368"/>
              <a:gd name="T39" fmla="*/ 301 h 1368"/>
              <a:gd name="T40" fmla="*/ 698 w 1368"/>
              <a:gd name="T41" fmla="*/ 301 h 1368"/>
              <a:gd name="T42" fmla="*/ 793 w 1368"/>
              <a:gd name="T43" fmla="*/ 396 h 1368"/>
              <a:gd name="T44" fmla="*/ 793 w 1368"/>
              <a:gd name="T45" fmla="*/ 576 h 1368"/>
              <a:gd name="T46" fmla="*/ 973 w 1368"/>
              <a:gd name="T47" fmla="*/ 576 h 1368"/>
              <a:gd name="T48" fmla="*/ 1068 w 1368"/>
              <a:gd name="T49" fmla="*/ 671 h 1368"/>
              <a:gd name="T50" fmla="*/ 1068 w 1368"/>
              <a:gd name="T51" fmla="*/ 698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8" h="1368">
                <a:moveTo>
                  <a:pt x="684" y="0"/>
                </a:moveTo>
                <a:cubicBezTo>
                  <a:pt x="307" y="0"/>
                  <a:pt x="0" y="307"/>
                  <a:pt x="0" y="684"/>
                </a:cubicBezTo>
                <a:cubicBezTo>
                  <a:pt x="0" y="1062"/>
                  <a:pt x="307" y="1368"/>
                  <a:pt x="684" y="1368"/>
                </a:cubicBezTo>
                <a:cubicBezTo>
                  <a:pt x="1062" y="1368"/>
                  <a:pt x="1368" y="1062"/>
                  <a:pt x="1368" y="684"/>
                </a:cubicBezTo>
                <a:cubicBezTo>
                  <a:pt x="1368" y="307"/>
                  <a:pt x="1062" y="0"/>
                  <a:pt x="684" y="0"/>
                </a:cubicBezTo>
                <a:close/>
                <a:moveTo>
                  <a:pt x="1068" y="698"/>
                </a:moveTo>
                <a:cubicBezTo>
                  <a:pt x="1068" y="751"/>
                  <a:pt x="1025" y="793"/>
                  <a:pt x="973" y="793"/>
                </a:cubicBezTo>
                <a:cubicBezTo>
                  <a:pt x="793" y="793"/>
                  <a:pt x="793" y="793"/>
                  <a:pt x="793" y="793"/>
                </a:cubicBezTo>
                <a:cubicBezTo>
                  <a:pt x="793" y="973"/>
                  <a:pt x="793" y="973"/>
                  <a:pt x="793" y="973"/>
                </a:cubicBezTo>
                <a:cubicBezTo>
                  <a:pt x="793" y="1025"/>
                  <a:pt x="750" y="1068"/>
                  <a:pt x="698" y="1068"/>
                </a:cubicBezTo>
                <a:cubicBezTo>
                  <a:pt x="670" y="1068"/>
                  <a:pt x="670" y="1068"/>
                  <a:pt x="670" y="1068"/>
                </a:cubicBezTo>
                <a:cubicBezTo>
                  <a:pt x="618" y="1068"/>
                  <a:pt x="576" y="1025"/>
                  <a:pt x="576" y="973"/>
                </a:cubicBezTo>
                <a:cubicBezTo>
                  <a:pt x="576" y="793"/>
                  <a:pt x="576" y="793"/>
                  <a:pt x="576" y="793"/>
                </a:cubicBezTo>
                <a:cubicBezTo>
                  <a:pt x="396" y="793"/>
                  <a:pt x="396" y="793"/>
                  <a:pt x="396" y="793"/>
                </a:cubicBezTo>
                <a:cubicBezTo>
                  <a:pt x="344" y="793"/>
                  <a:pt x="301" y="751"/>
                  <a:pt x="301" y="698"/>
                </a:cubicBezTo>
                <a:cubicBezTo>
                  <a:pt x="301" y="671"/>
                  <a:pt x="301" y="671"/>
                  <a:pt x="301" y="671"/>
                </a:cubicBezTo>
                <a:cubicBezTo>
                  <a:pt x="301" y="618"/>
                  <a:pt x="344" y="576"/>
                  <a:pt x="396" y="576"/>
                </a:cubicBezTo>
                <a:cubicBezTo>
                  <a:pt x="576" y="576"/>
                  <a:pt x="576" y="576"/>
                  <a:pt x="576" y="576"/>
                </a:cubicBezTo>
                <a:cubicBezTo>
                  <a:pt x="576" y="396"/>
                  <a:pt x="576" y="396"/>
                  <a:pt x="576" y="396"/>
                </a:cubicBezTo>
                <a:cubicBezTo>
                  <a:pt x="576" y="344"/>
                  <a:pt x="618" y="301"/>
                  <a:pt x="670" y="301"/>
                </a:cubicBezTo>
                <a:cubicBezTo>
                  <a:pt x="698" y="301"/>
                  <a:pt x="698" y="301"/>
                  <a:pt x="698" y="301"/>
                </a:cubicBezTo>
                <a:cubicBezTo>
                  <a:pt x="750" y="301"/>
                  <a:pt x="793" y="344"/>
                  <a:pt x="793" y="396"/>
                </a:cubicBezTo>
                <a:cubicBezTo>
                  <a:pt x="793" y="576"/>
                  <a:pt x="793" y="576"/>
                  <a:pt x="793" y="576"/>
                </a:cubicBezTo>
                <a:cubicBezTo>
                  <a:pt x="973" y="576"/>
                  <a:pt x="973" y="576"/>
                  <a:pt x="973" y="576"/>
                </a:cubicBezTo>
                <a:cubicBezTo>
                  <a:pt x="1025" y="576"/>
                  <a:pt x="1068" y="618"/>
                  <a:pt x="1068" y="671"/>
                </a:cubicBezTo>
                <a:lnTo>
                  <a:pt x="1068" y="69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latin typeface="メイリオ" panose="020B0604030504040204" pitchFamily="50" charset="-128"/>
              <a:ea typeface="メイリオ" panose="020B0604030504040204" pitchFamily="50" charset="-128"/>
            </a:endParaRPr>
          </a:p>
        </p:txBody>
      </p:sp>
      <p:sp>
        <p:nvSpPr>
          <p:cNvPr id="12" name="Rectangle 11"/>
          <p:cNvSpPr/>
          <p:nvPr userDrawn="1"/>
        </p:nvSpPr>
        <p:spPr bwMode="gray">
          <a:xfrm>
            <a:off x="11751760" y="6395725"/>
            <a:ext cx="443416" cy="322249"/>
          </a:xfrm>
          <a:prstGeom prst="rect">
            <a:avLst/>
          </a:prstGeom>
          <a:solidFill>
            <a:schemeClr val="tx1"/>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メイリオ" panose="020B0604030504040204" pitchFamily="50" charset="-128"/>
              <a:ea typeface="メイリオ" panose="020B0604030504040204" pitchFamily="50" charset="-128"/>
            </a:endParaRPr>
          </a:p>
        </p:txBody>
      </p:sp>
      <p:sp>
        <p:nvSpPr>
          <p:cNvPr id="17" name="TextBox slide number"/>
          <p:cNvSpPr txBox="1"/>
          <p:nvPr userDrawn="1"/>
        </p:nvSpPr>
        <p:spPr bwMode="white">
          <a:xfrm>
            <a:off x="11751760" y="6389269"/>
            <a:ext cx="450462" cy="246221"/>
          </a:xfrm>
          <a:prstGeom prst="rect">
            <a:avLst/>
          </a:prstGeom>
        </p:spPr>
        <p:txBody>
          <a:bodyPr vert="horz" lIns="0" tIns="0" rIns="0" bIns="0" rtlCol="0" anchor="b"/>
          <a:lstStyle>
            <a:defPPr>
              <a:defRPr lang="en-US"/>
            </a:defPPr>
            <a:lvl1pPr algn="ctr">
              <a:defRPr sz="1000">
                <a:solidFill>
                  <a:schemeClr val="bg1"/>
                </a:solidFill>
              </a:defRPr>
            </a:lvl1pPr>
          </a:lstStyle>
          <a:p>
            <a:pPr defTabSz="1218987"/>
            <a:fld id="{6EA5B71A-1B18-4E34-A48F-65DC4937AA99}" type="slidenum">
              <a:rPr lang="en-US" smtClean="0">
                <a:solidFill>
                  <a:prstClr val="white"/>
                </a:solidFill>
                <a:latin typeface="メイリオ" panose="020B0604030504040204" pitchFamily="50" charset="-128"/>
                <a:ea typeface="メイリオ" panose="020B0604030504040204" pitchFamily="50" charset="-128"/>
              </a:rPr>
              <a:pPr defTabSz="1218987"/>
              <a:t>‹#›</a:t>
            </a:fld>
            <a:endParaRPr lang="en-US" dirty="0">
              <a:solidFill>
                <a:prstClr val="white"/>
              </a:solidFill>
              <a:latin typeface="メイリオ" panose="020B0604030504040204" pitchFamily="50" charset="-128"/>
              <a:ea typeface="メイリオ" panose="020B0604030504040204" pitchFamily="50" charset="-128"/>
            </a:endParaRPr>
          </a:p>
        </p:txBody>
      </p:sp>
      <p:pic>
        <p:nvPicPr>
          <p:cNvPr id="20" name="Picture 1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6200000">
            <a:off x="11308106" y="5505389"/>
            <a:ext cx="1330737" cy="443416"/>
          </a:xfrm>
          <a:prstGeom prst="rect">
            <a:avLst/>
          </a:prstGeom>
        </p:spPr>
      </p:pic>
      <p:sp>
        <p:nvSpPr>
          <p:cNvPr id="22" name="Content Placeholder 2"/>
          <p:cNvSpPr>
            <a:spLocks noGrp="1"/>
          </p:cNvSpPr>
          <p:nvPr>
            <p:ph sz="half" idx="1"/>
          </p:nvPr>
        </p:nvSpPr>
        <p:spPr bwMode="gray">
          <a:xfrm>
            <a:off x="548783" y="1179577"/>
            <a:ext cx="11076268" cy="5211699"/>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400">
                <a:solidFill>
                  <a:schemeClr val="tx1"/>
                </a:solidFill>
                <a:latin typeface="メイリオ" panose="020B0604030504040204" pitchFamily="50" charset="-128"/>
                <a:ea typeface="メイリオ" panose="020B0604030504040204" pitchFamily="50" charset="-128"/>
                <a:cs typeface="Arial" pitchFamily="34" charset="0"/>
              </a:defRPr>
            </a:lvl1pPr>
            <a:lvl2pPr marL="609493" indent="-228560">
              <a:lnSpc>
                <a:spcPct val="90000"/>
              </a:lnSpc>
              <a:spcBef>
                <a:spcPts val="500"/>
              </a:spcBef>
              <a:buClrTx/>
              <a:buFont typeface="Arial"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2pPr>
            <a:lvl3pPr marL="835938" indent="-150258">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3pPr>
            <a:lvl4pPr marL="1147033" indent="-156606">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4pPr>
            <a:lvl5pPr marL="1445431" indent="-150258">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52880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itle and Content - With Background">
    <p:spTree>
      <p:nvGrpSpPr>
        <p:cNvPr id="1" name=""/>
        <p:cNvGrpSpPr/>
        <p:nvPr/>
      </p:nvGrpSpPr>
      <p:grpSpPr>
        <a:xfrm>
          <a:off x="0" y="0"/>
          <a:ext cx="0" cy="0"/>
          <a:chOff x="0" y="0"/>
          <a:chExt cx="0" cy="0"/>
        </a:xfrm>
      </p:grpSpPr>
      <p:sp>
        <p:nvSpPr>
          <p:cNvPr id="15" name="Footer Placeholder 14"/>
          <p:cNvSpPr>
            <a:spLocks noGrp="1"/>
          </p:cNvSpPr>
          <p:nvPr>
            <p:ph type="ftr" sz="quarter" idx="10"/>
          </p:nvPr>
        </p:nvSpPr>
        <p:spPr>
          <a:xfrm>
            <a:off x="548783" y="6397019"/>
            <a:ext cx="2413972" cy="307777"/>
          </a:xfrm>
        </p:spPr>
        <p:txBody>
          <a:bodyPr/>
          <a:lstStyle>
            <a:lvl1pPr>
              <a:defRPr>
                <a:latin typeface="メイリオ" panose="020B0604030504040204" pitchFamily="50" charset="-128"/>
                <a:ea typeface="メイリオ" panose="020B0604030504040204" pitchFamily="50" charset="-128"/>
              </a:defRPr>
            </a:lvl1p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sp>
        <p:nvSpPr>
          <p:cNvPr id="10" name="Title 28"/>
          <p:cNvSpPr>
            <a:spLocks noGrp="1"/>
          </p:cNvSpPr>
          <p:nvPr>
            <p:ph type="title" hasCustomPrompt="1"/>
          </p:nvPr>
        </p:nvSpPr>
        <p:spPr bwMode="gray">
          <a:xfrm>
            <a:off x="548783" y="274320"/>
            <a:ext cx="11076268" cy="521208"/>
          </a:xfrm>
          <a:prstGeom prst="rect">
            <a:avLst/>
          </a:prstGeom>
        </p:spPr>
        <p:txBody>
          <a:bodyPr wrap="square" lIns="0" tIns="0" rIns="0" bIns="0" anchor="ctr" anchorCtr="0"/>
          <a:lstStyle>
            <a:lvl1pPr marL="0" algn="l" defTabSz="1218987" rtl="0" eaLnBrk="1" latinLnBrk="0" hangingPunct="1">
              <a:lnSpc>
                <a:spcPct val="100000"/>
              </a:lnSpc>
              <a:spcBef>
                <a:spcPct val="0"/>
              </a:spcBef>
              <a:buNone/>
              <a:tabLst>
                <a:tab pos="1218987" algn="l"/>
              </a:tabLst>
              <a:defRPr lang="en-US" sz="3600" kern="1200" cap="none" spc="0" baseline="0" dirty="0">
                <a:solidFill>
                  <a:schemeClr val="tx1"/>
                </a:solidFill>
                <a:latin typeface="メイリオ" panose="020B0604030504040204" pitchFamily="50" charset="-128"/>
                <a:ea typeface="メイリオ" panose="020B0604030504040204" pitchFamily="50" charset="-128"/>
                <a:cs typeface="Arial" pitchFamily="34" charset="0"/>
              </a:defRPr>
            </a:lvl1pPr>
          </a:lstStyle>
          <a:p>
            <a:r>
              <a:rPr lang="en-US" dirty="0"/>
              <a:t>Click To Edit Master Title</a:t>
            </a:r>
          </a:p>
        </p:txBody>
      </p:sp>
      <p:sp>
        <p:nvSpPr>
          <p:cNvPr id="12" name="Freeform 5"/>
          <p:cNvSpPr>
            <a:spLocks noChangeAspect="1" noEditPoints="1"/>
          </p:cNvSpPr>
          <p:nvPr userDrawn="1"/>
        </p:nvSpPr>
        <p:spPr bwMode="black">
          <a:xfrm>
            <a:off x="205413" y="423411"/>
            <a:ext cx="200639" cy="200587"/>
          </a:xfrm>
          <a:custGeom>
            <a:avLst/>
            <a:gdLst>
              <a:gd name="T0" fmla="*/ 684 w 1368"/>
              <a:gd name="T1" fmla="*/ 0 h 1368"/>
              <a:gd name="T2" fmla="*/ 0 w 1368"/>
              <a:gd name="T3" fmla="*/ 684 h 1368"/>
              <a:gd name="T4" fmla="*/ 684 w 1368"/>
              <a:gd name="T5" fmla="*/ 1368 h 1368"/>
              <a:gd name="T6" fmla="*/ 1368 w 1368"/>
              <a:gd name="T7" fmla="*/ 684 h 1368"/>
              <a:gd name="T8" fmla="*/ 684 w 1368"/>
              <a:gd name="T9" fmla="*/ 0 h 1368"/>
              <a:gd name="T10" fmla="*/ 1068 w 1368"/>
              <a:gd name="T11" fmla="*/ 698 h 1368"/>
              <a:gd name="T12" fmla="*/ 973 w 1368"/>
              <a:gd name="T13" fmla="*/ 793 h 1368"/>
              <a:gd name="T14" fmla="*/ 793 w 1368"/>
              <a:gd name="T15" fmla="*/ 793 h 1368"/>
              <a:gd name="T16" fmla="*/ 793 w 1368"/>
              <a:gd name="T17" fmla="*/ 973 h 1368"/>
              <a:gd name="T18" fmla="*/ 698 w 1368"/>
              <a:gd name="T19" fmla="*/ 1068 h 1368"/>
              <a:gd name="T20" fmla="*/ 670 w 1368"/>
              <a:gd name="T21" fmla="*/ 1068 h 1368"/>
              <a:gd name="T22" fmla="*/ 576 w 1368"/>
              <a:gd name="T23" fmla="*/ 973 h 1368"/>
              <a:gd name="T24" fmla="*/ 576 w 1368"/>
              <a:gd name="T25" fmla="*/ 793 h 1368"/>
              <a:gd name="T26" fmla="*/ 396 w 1368"/>
              <a:gd name="T27" fmla="*/ 793 h 1368"/>
              <a:gd name="T28" fmla="*/ 301 w 1368"/>
              <a:gd name="T29" fmla="*/ 698 h 1368"/>
              <a:gd name="T30" fmla="*/ 301 w 1368"/>
              <a:gd name="T31" fmla="*/ 671 h 1368"/>
              <a:gd name="T32" fmla="*/ 396 w 1368"/>
              <a:gd name="T33" fmla="*/ 576 h 1368"/>
              <a:gd name="T34" fmla="*/ 576 w 1368"/>
              <a:gd name="T35" fmla="*/ 576 h 1368"/>
              <a:gd name="T36" fmla="*/ 576 w 1368"/>
              <a:gd name="T37" fmla="*/ 396 h 1368"/>
              <a:gd name="T38" fmla="*/ 670 w 1368"/>
              <a:gd name="T39" fmla="*/ 301 h 1368"/>
              <a:gd name="T40" fmla="*/ 698 w 1368"/>
              <a:gd name="T41" fmla="*/ 301 h 1368"/>
              <a:gd name="T42" fmla="*/ 793 w 1368"/>
              <a:gd name="T43" fmla="*/ 396 h 1368"/>
              <a:gd name="T44" fmla="*/ 793 w 1368"/>
              <a:gd name="T45" fmla="*/ 576 h 1368"/>
              <a:gd name="T46" fmla="*/ 973 w 1368"/>
              <a:gd name="T47" fmla="*/ 576 h 1368"/>
              <a:gd name="T48" fmla="*/ 1068 w 1368"/>
              <a:gd name="T49" fmla="*/ 671 h 1368"/>
              <a:gd name="T50" fmla="*/ 1068 w 1368"/>
              <a:gd name="T51" fmla="*/ 698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8" h="1368">
                <a:moveTo>
                  <a:pt x="684" y="0"/>
                </a:moveTo>
                <a:cubicBezTo>
                  <a:pt x="307" y="0"/>
                  <a:pt x="0" y="307"/>
                  <a:pt x="0" y="684"/>
                </a:cubicBezTo>
                <a:cubicBezTo>
                  <a:pt x="0" y="1062"/>
                  <a:pt x="307" y="1368"/>
                  <a:pt x="684" y="1368"/>
                </a:cubicBezTo>
                <a:cubicBezTo>
                  <a:pt x="1062" y="1368"/>
                  <a:pt x="1368" y="1062"/>
                  <a:pt x="1368" y="684"/>
                </a:cubicBezTo>
                <a:cubicBezTo>
                  <a:pt x="1368" y="307"/>
                  <a:pt x="1062" y="0"/>
                  <a:pt x="684" y="0"/>
                </a:cubicBezTo>
                <a:close/>
                <a:moveTo>
                  <a:pt x="1068" y="698"/>
                </a:moveTo>
                <a:cubicBezTo>
                  <a:pt x="1068" y="751"/>
                  <a:pt x="1025" y="793"/>
                  <a:pt x="973" y="793"/>
                </a:cubicBezTo>
                <a:cubicBezTo>
                  <a:pt x="793" y="793"/>
                  <a:pt x="793" y="793"/>
                  <a:pt x="793" y="793"/>
                </a:cubicBezTo>
                <a:cubicBezTo>
                  <a:pt x="793" y="973"/>
                  <a:pt x="793" y="973"/>
                  <a:pt x="793" y="973"/>
                </a:cubicBezTo>
                <a:cubicBezTo>
                  <a:pt x="793" y="1025"/>
                  <a:pt x="750" y="1068"/>
                  <a:pt x="698" y="1068"/>
                </a:cubicBezTo>
                <a:cubicBezTo>
                  <a:pt x="670" y="1068"/>
                  <a:pt x="670" y="1068"/>
                  <a:pt x="670" y="1068"/>
                </a:cubicBezTo>
                <a:cubicBezTo>
                  <a:pt x="618" y="1068"/>
                  <a:pt x="576" y="1025"/>
                  <a:pt x="576" y="973"/>
                </a:cubicBezTo>
                <a:cubicBezTo>
                  <a:pt x="576" y="793"/>
                  <a:pt x="576" y="793"/>
                  <a:pt x="576" y="793"/>
                </a:cubicBezTo>
                <a:cubicBezTo>
                  <a:pt x="396" y="793"/>
                  <a:pt x="396" y="793"/>
                  <a:pt x="396" y="793"/>
                </a:cubicBezTo>
                <a:cubicBezTo>
                  <a:pt x="344" y="793"/>
                  <a:pt x="301" y="751"/>
                  <a:pt x="301" y="698"/>
                </a:cubicBezTo>
                <a:cubicBezTo>
                  <a:pt x="301" y="671"/>
                  <a:pt x="301" y="671"/>
                  <a:pt x="301" y="671"/>
                </a:cubicBezTo>
                <a:cubicBezTo>
                  <a:pt x="301" y="618"/>
                  <a:pt x="344" y="576"/>
                  <a:pt x="396" y="576"/>
                </a:cubicBezTo>
                <a:cubicBezTo>
                  <a:pt x="576" y="576"/>
                  <a:pt x="576" y="576"/>
                  <a:pt x="576" y="576"/>
                </a:cubicBezTo>
                <a:cubicBezTo>
                  <a:pt x="576" y="396"/>
                  <a:pt x="576" y="396"/>
                  <a:pt x="576" y="396"/>
                </a:cubicBezTo>
                <a:cubicBezTo>
                  <a:pt x="576" y="344"/>
                  <a:pt x="618" y="301"/>
                  <a:pt x="670" y="301"/>
                </a:cubicBezTo>
                <a:cubicBezTo>
                  <a:pt x="698" y="301"/>
                  <a:pt x="698" y="301"/>
                  <a:pt x="698" y="301"/>
                </a:cubicBezTo>
                <a:cubicBezTo>
                  <a:pt x="750" y="301"/>
                  <a:pt x="793" y="344"/>
                  <a:pt x="793" y="396"/>
                </a:cubicBezTo>
                <a:cubicBezTo>
                  <a:pt x="793" y="576"/>
                  <a:pt x="793" y="576"/>
                  <a:pt x="793" y="576"/>
                </a:cubicBezTo>
                <a:cubicBezTo>
                  <a:pt x="973" y="576"/>
                  <a:pt x="973" y="576"/>
                  <a:pt x="973" y="576"/>
                </a:cubicBezTo>
                <a:cubicBezTo>
                  <a:pt x="1025" y="576"/>
                  <a:pt x="1068" y="618"/>
                  <a:pt x="1068" y="671"/>
                </a:cubicBezTo>
                <a:lnTo>
                  <a:pt x="1068" y="69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latin typeface="メイリオ" panose="020B0604030504040204" pitchFamily="50" charset="-128"/>
              <a:ea typeface="メイリオ" panose="020B0604030504040204" pitchFamily="50" charset="-128"/>
            </a:endParaRPr>
          </a:p>
        </p:txBody>
      </p:sp>
      <p:sp>
        <p:nvSpPr>
          <p:cNvPr id="16" name="Content Placeholder 2"/>
          <p:cNvSpPr>
            <a:spLocks noGrp="1"/>
          </p:cNvSpPr>
          <p:nvPr>
            <p:ph sz="half" idx="1"/>
          </p:nvPr>
        </p:nvSpPr>
        <p:spPr bwMode="gray">
          <a:xfrm>
            <a:off x="548783" y="1179577"/>
            <a:ext cx="11076268" cy="5211699"/>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400">
                <a:solidFill>
                  <a:schemeClr val="tx1"/>
                </a:solidFill>
                <a:latin typeface="メイリオ" panose="020B0604030504040204" pitchFamily="50" charset="-128"/>
                <a:ea typeface="メイリオ" panose="020B0604030504040204" pitchFamily="50" charset="-128"/>
                <a:cs typeface="Arial" pitchFamily="34" charset="0"/>
              </a:defRPr>
            </a:lvl1pPr>
            <a:lvl2pPr marL="609493" indent="-228560">
              <a:lnSpc>
                <a:spcPct val="90000"/>
              </a:lnSpc>
              <a:spcBef>
                <a:spcPts val="500"/>
              </a:spcBef>
              <a:buClrTx/>
              <a:buFont typeface="Arial"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2pPr>
            <a:lvl3pPr marL="835938" indent="-150258">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3pPr>
            <a:lvl4pPr marL="1147033" indent="-156606">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4pPr>
            <a:lvl5pPr marL="1445431" indent="-150258">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01404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userDrawn="1">
  <p:cSld name="Title with Subtitle Content - No Background">
    <p:bg>
      <p:bgPr>
        <a:solidFill>
          <a:schemeClr val="bg1"/>
        </a:solidFill>
        <a:effectLst/>
      </p:bgPr>
    </p:bg>
    <p:spTree>
      <p:nvGrpSpPr>
        <p:cNvPr id="1" name=""/>
        <p:cNvGrpSpPr/>
        <p:nvPr/>
      </p:nvGrpSpPr>
      <p:grpSpPr>
        <a:xfrm>
          <a:off x="0" y="0"/>
          <a:ext cx="0" cy="0"/>
          <a:chOff x="0" y="0"/>
          <a:chExt cx="0" cy="0"/>
        </a:xfrm>
      </p:grpSpPr>
      <p:sp>
        <p:nvSpPr>
          <p:cNvPr id="22" name="Content Placeholder 2"/>
          <p:cNvSpPr>
            <a:spLocks noGrp="1"/>
          </p:cNvSpPr>
          <p:nvPr>
            <p:ph sz="half" idx="1"/>
          </p:nvPr>
        </p:nvSpPr>
        <p:spPr bwMode="gray">
          <a:xfrm>
            <a:off x="548783" y="1591056"/>
            <a:ext cx="11076268" cy="4798202"/>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400">
                <a:solidFill>
                  <a:schemeClr val="tx1"/>
                </a:solidFill>
                <a:latin typeface="メイリオ" panose="020B0604030504040204" pitchFamily="50" charset="-128"/>
                <a:ea typeface="メイリオ" panose="020B0604030504040204" pitchFamily="50" charset="-128"/>
                <a:cs typeface="Arial" pitchFamily="34" charset="0"/>
              </a:defRPr>
            </a:lvl1pPr>
            <a:lvl2pPr marL="609493" indent="-228560">
              <a:lnSpc>
                <a:spcPct val="90000"/>
              </a:lnSpc>
              <a:spcBef>
                <a:spcPts val="500"/>
              </a:spcBef>
              <a:buClrTx/>
              <a:buFont typeface="Arial"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2pPr>
            <a:lvl3pPr marL="835938" indent="-150258">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3pPr>
            <a:lvl4pPr marL="1147033" indent="-156606">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4pPr>
            <a:lvl5pPr marL="1445431" indent="-150258">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2"/>
          <p:cNvSpPr>
            <a:spLocks noGrp="1"/>
          </p:cNvSpPr>
          <p:nvPr>
            <p:ph type="body" idx="10"/>
          </p:nvPr>
        </p:nvSpPr>
        <p:spPr bwMode="gray">
          <a:xfrm>
            <a:off x="557930" y="914400"/>
            <a:ext cx="11076268" cy="292608"/>
          </a:xfrm>
          <a:prstGeom prst="rect">
            <a:avLst/>
          </a:prstGeom>
        </p:spPr>
        <p:txBody>
          <a:bodyPr lIns="0" tIns="0" rIns="0" bIns="0" anchor="ctr" anchorCtr="0">
            <a:normAutofit/>
          </a:bodyPr>
          <a:lstStyle>
            <a:lvl1pPr marL="0" indent="0">
              <a:buNone/>
              <a:defRPr sz="2400" b="0">
                <a:solidFill>
                  <a:schemeClr val="tx1"/>
                </a:solidFill>
                <a:latin typeface="メイリオ" panose="020B0604030504040204" pitchFamily="50" charset="-128"/>
                <a:ea typeface="メイリオ" panose="020B0604030504040204" pitchFamily="50" charset="-128"/>
                <a:cs typeface="Arial" pitchFamily="34" charset="0"/>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15" name="Footer Placeholder 14"/>
          <p:cNvSpPr>
            <a:spLocks noGrp="1"/>
          </p:cNvSpPr>
          <p:nvPr>
            <p:ph type="ftr" sz="quarter" idx="11"/>
          </p:nvPr>
        </p:nvSpPr>
        <p:spPr>
          <a:xfrm>
            <a:off x="548783" y="6397019"/>
            <a:ext cx="2413972" cy="307777"/>
          </a:xfrm>
        </p:spPr>
        <p:txBody>
          <a:bodyPr/>
          <a:lstStyle>
            <a:lvl1pPr>
              <a:defRPr>
                <a:latin typeface="メイリオ" panose="020B0604030504040204" pitchFamily="50" charset="-128"/>
                <a:ea typeface="メイリオ" panose="020B0604030504040204" pitchFamily="50" charset="-128"/>
              </a:defRPr>
            </a:lvl1p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sp>
        <p:nvSpPr>
          <p:cNvPr id="11" name="Title 28"/>
          <p:cNvSpPr>
            <a:spLocks noGrp="1"/>
          </p:cNvSpPr>
          <p:nvPr>
            <p:ph type="title" hasCustomPrompt="1"/>
          </p:nvPr>
        </p:nvSpPr>
        <p:spPr bwMode="gray">
          <a:xfrm>
            <a:off x="548783" y="274320"/>
            <a:ext cx="11076268" cy="521208"/>
          </a:xfrm>
          <a:prstGeom prst="rect">
            <a:avLst/>
          </a:prstGeom>
        </p:spPr>
        <p:txBody>
          <a:bodyPr wrap="square" lIns="0" tIns="0" rIns="0" bIns="0" anchor="ctr" anchorCtr="0"/>
          <a:lstStyle>
            <a:lvl1pPr marL="0" algn="l" defTabSz="1218987" rtl="0" eaLnBrk="1" latinLnBrk="0" hangingPunct="1">
              <a:lnSpc>
                <a:spcPct val="100000"/>
              </a:lnSpc>
              <a:spcBef>
                <a:spcPct val="0"/>
              </a:spcBef>
              <a:buNone/>
              <a:tabLst>
                <a:tab pos="1218987" algn="l"/>
              </a:tabLst>
              <a:defRPr lang="en-US" sz="3600" kern="1200" cap="none" spc="0" baseline="0" dirty="0">
                <a:solidFill>
                  <a:schemeClr val="tx1"/>
                </a:solidFill>
                <a:latin typeface="メイリオ" panose="020B0604030504040204" pitchFamily="50" charset="-128"/>
                <a:ea typeface="メイリオ" panose="020B0604030504040204" pitchFamily="50" charset="-128"/>
                <a:cs typeface="Arial" pitchFamily="34" charset="0"/>
              </a:defRPr>
            </a:lvl1pPr>
          </a:lstStyle>
          <a:p>
            <a:r>
              <a:rPr lang="en-US" dirty="0"/>
              <a:t>Click To Edit Master Title</a:t>
            </a:r>
          </a:p>
        </p:txBody>
      </p:sp>
      <p:sp>
        <p:nvSpPr>
          <p:cNvPr id="12" name="Freeform 5"/>
          <p:cNvSpPr>
            <a:spLocks noChangeAspect="1" noEditPoints="1"/>
          </p:cNvSpPr>
          <p:nvPr userDrawn="1"/>
        </p:nvSpPr>
        <p:spPr bwMode="black">
          <a:xfrm>
            <a:off x="205413" y="423411"/>
            <a:ext cx="200639" cy="200587"/>
          </a:xfrm>
          <a:custGeom>
            <a:avLst/>
            <a:gdLst>
              <a:gd name="T0" fmla="*/ 684 w 1368"/>
              <a:gd name="T1" fmla="*/ 0 h 1368"/>
              <a:gd name="T2" fmla="*/ 0 w 1368"/>
              <a:gd name="T3" fmla="*/ 684 h 1368"/>
              <a:gd name="T4" fmla="*/ 684 w 1368"/>
              <a:gd name="T5" fmla="*/ 1368 h 1368"/>
              <a:gd name="T6" fmla="*/ 1368 w 1368"/>
              <a:gd name="T7" fmla="*/ 684 h 1368"/>
              <a:gd name="T8" fmla="*/ 684 w 1368"/>
              <a:gd name="T9" fmla="*/ 0 h 1368"/>
              <a:gd name="T10" fmla="*/ 1068 w 1368"/>
              <a:gd name="T11" fmla="*/ 698 h 1368"/>
              <a:gd name="T12" fmla="*/ 973 w 1368"/>
              <a:gd name="T13" fmla="*/ 793 h 1368"/>
              <a:gd name="T14" fmla="*/ 793 w 1368"/>
              <a:gd name="T15" fmla="*/ 793 h 1368"/>
              <a:gd name="T16" fmla="*/ 793 w 1368"/>
              <a:gd name="T17" fmla="*/ 973 h 1368"/>
              <a:gd name="T18" fmla="*/ 698 w 1368"/>
              <a:gd name="T19" fmla="*/ 1068 h 1368"/>
              <a:gd name="T20" fmla="*/ 670 w 1368"/>
              <a:gd name="T21" fmla="*/ 1068 h 1368"/>
              <a:gd name="T22" fmla="*/ 576 w 1368"/>
              <a:gd name="T23" fmla="*/ 973 h 1368"/>
              <a:gd name="T24" fmla="*/ 576 w 1368"/>
              <a:gd name="T25" fmla="*/ 793 h 1368"/>
              <a:gd name="T26" fmla="*/ 396 w 1368"/>
              <a:gd name="T27" fmla="*/ 793 h 1368"/>
              <a:gd name="T28" fmla="*/ 301 w 1368"/>
              <a:gd name="T29" fmla="*/ 698 h 1368"/>
              <a:gd name="T30" fmla="*/ 301 w 1368"/>
              <a:gd name="T31" fmla="*/ 671 h 1368"/>
              <a:gd name="T32" fmla="*/ 396 w 1368"/>
              <a:gd name="T33" fmla="*/ 576 h 1368"/>
              <a:gd name="T34" fmla="*/ 576 w 1368"/>
              <a:gd name="T35" fmla="*/ 576 h 1368"/>
              <a:gd name="T36" fmla="*/ 576 w 1368"/>
              <a:gd name="T37" fmla="*/ 396 h 1368"/>
              <a:gd name="T38" fmla="*/ 670 w 1368"/>
              <a:gd name="T39" fmla="*/ 301 h 1368"/>
              <a:gd name="T40" fmla="*/ 698 w 1368"/>
              <a:gd name="T41" fmla="*/ 301 h 1368"/>
              <a:gd name="T42" fmla="*/ 793 w 1368"/>
              <a:gd name="T43" fmla="*/ 396 h 1368"/>
              <a:gd name="T44" fmla="*/ 793 w 1368"/>
              <a:gd name="T45" fmla="*/ 576 h 1368"/>
              <a:gd name="T46" fmla="*/ 973 w 1368"/>
              <a:gd name="T47" fmla="*/ 576 h 1368"/>
              <a:gd name="T48" fmla="*/ 1068 w 1368"/>
              <a:gd name="T49" fmla="*/ 671 h 1368"/>
              <a:gd name="T50" fmla="*/ 1068 w 1368"/>
              <a:gd name="T51" fmla="*/ 698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8" h="1368">
                <a:moveTo>
                  <a:pt x="684" y="0"/>
                </a:moveTo>
                <a:cubicBezTo>
                  <a:pt x="307" y="0"/>
                  <a:pt x="0" y="307"/>
                  <a:pt x="0" y="684"/>
                </a:cubicBezTo>
                <a:cubicBezTo>
                  <a:pt x="0" y="1062"/>
                  <a:pt x="307" y="1368"/>
                  <a:pt x="684" y="1368"/>
                </a:cubicBezTo>
                <a:cubicBezTo>
                  <a:pt x="1062" y="1368"/>
                  <a:pt x="1368" y="1062"/>
                  <a:pt x="1368" y="684"/>
                </a:cubicBezTo>
                <a:cubicBezTo>
                  <a:pt x="1368" y="307"/>
                  <a:pt x="1062" y="0"/>
                  <a:pt x="684" y="0"/>
                </a:cubicBezTo>
                <a:close/>
                <a:moveTo>
                  <a:pt x="1068" y="698"/>
                </a:moveTo>
                <a:cubicBezTo>
                  <a:pt x="1068" y="751"/>
                  <a:pt x="1025" y="793"/>
                  <a:pt x="973" y="793"/>
                </a:cubicBezTo>
                <a:cubicBezTo>
                  <a:pt x="793" y="793"/>
                  <a:pt x="793" y="793"/>
                  <a:pt x="793" y="793"/>
                </a:cubicBezTo>
                <a:cubicBezTo>
                  <a:pt x="793" y="973"/>
                  <a:pt x="793" y="973"/>
                  <a:pt x="793" y="973"/>
                </a:cubicBezTo>
                <a:cubicBezTo>
                  <a:pt x="793" y="1025"/>
                  <a:pt x="750" y="1068"/>
                  <a:pt x="698" y="1068"/>
                </a:cubicBezTo>
                <a:cubicBezTo>
                  <a:pt x="670" y="1068"/>
                  <a:pt x="670" y="1068"/>
                  <a:pt x="670" y="1068"/>
                </a:cubicBezTo>
                <a:cubicBezTo>
                  <a:pt x="618" y="1068"/>
                  <a:pt x="576" y="1025"/>
                  <a:pt x="576" y="973"/>
                </a:cubicBezTo>
                <a:cubicBezTo>
                  <a:pt x="576" y="793"/>
                  <a:pt x="576" y="793"/>
                  <a:pt x="576" y="793"/>
                </a:cubicBezTo>
                <a:cubicBezTo>
                  <a:pt x="396" y="793"/>
                  <a:pt x="396" y="793"/>
                  <a:pt x="396" y="793"/>
                </a:cubicBezTo>
                <a:cubicBezTo>
                  <a:pt x="344" y="793"/>
                  <a:pt x="301" y="751"/>
                  <a:pt x="301" y="698"/>
                </a:cubicBezTo>
                <a:cubicBezTo>
                  <a:pt x="301" y="671"/>
                  <a:pt x="301" y="671"/>
                  <a:pt x="301" y="671"/>
                </a:cubicBezTo>
                <a:cubicBezTo>
                  <a:pt x="301" y="618"/>
                  <a:pt x="344" y="576"/>
                  <a:pt x="396" y="576"/>
                </a:cubicBezTo>
                <a:cubicBezTo>
                  <a:pt x="576" y="576"/>
                  <a:pt x="576" y="576"/>
                  <a:pt x="576" y="576"/>
                </a:cubicBezTo>
                <a:cubicBezTo>
                  <a:pt x="576" y="396"/>
                  <a:pt x="576" y="396"/>
                  <a:pt x="576" y="396"/>
                </a:cubicBezTo>
                <a:cubicBezTo>
                  <a:pt x="576" y="344"/>
                  <a:pt x="618" y="301"/>
                  <a:pt x="670" y="301"/>
                </a:cubicBezTo>
                <a:cubicBezTo>
                  <a:pt x="698" y="301"/>
                  <a:pt x="698" y="301"/>
                  <a:pt x="698" y="301"/>
                </a:cubicBezTo>
                <a:cubicBezTo>
                  <a:pt x="750" y="301"/>
                  <a:pt x="793" y="344"/>
                  <a:pt x="793" y="396"/>
                </a:cubicBezTo>
                <a:cubicBezTo>
                  <a:pt x="793" y="576"/>
                  <a:pt x="793" y="576"/>
                  <a:pt x="793" y="576"/>
                </a:cubicBezTo>
                <a:cubicBezTo>
                  <a:pt x="973" y="576"/>
                  <a:pt x="973" y="576"/>
                  <a:pt x="973" y="576"/>
                </a:cubicBezTo>
                <a:cubicBezTo>
                  <a:pt x="1025" y="576"/>
                  <a:pt x="1068" y="618"/>
                  <a:pt x="1068" y="671"/>
                </a:cubicBezTo>
                <a:lnTo>
                  <a:pt x="1068" y="69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latin typeface="メイリオ" panose="020B0604030504040204" pitchFamily="50" charset="-128"/>
              <a:ea typeface="メイリオ" panose="020B0604030504040204" pitchFamily="50" charset="-128"/>
            </a:endParaRPr>
          </a:p>
        </p:txBody>
      </p:sp>
      <p:sp>
        <p:nvSpPr>
          <p:cNvPr id="14" name="Rectangle 13"/>
          <p:cNvSpPr/>
          <p:nvPr userDrawn="1"/>
        </p:nvSpPr>
        <p:spPr bwMode="gray">
          <a:xfrm>
            <a:off x="11751760" y="6395725"/>
            <a:ext cx="443416" cy="322249"/>
          </a:xfrm>
          <a:prstGeom prst="rect">
            <a:avLst/>
          </a:prstGeom>
          <a:solidFill>
            <a:schemeClr val="tx1"/>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メイリオ" panose="020B0604030504040204" pitchFamily="50" charset="-128"/>
              <a:ea typeface="メイリオ" panose="020B0604030504040204" pitchFamily="50" charset="-128"/>
            </a:endParaRPr>
          </a:p>
        </p:txBody>
      </p:sp>
      <p:sp>
        <p:nvSpPr>
          <p:cNvPr id="20" name="TextBox slide number"/>
          <p:cNvSpPr txBox="1"/>
          <p:nvPr userDrawn="1"/>
        </p:nvSpPr>
        <p:spPr bwMode="white">
          <a:xfrm>
            <a:off x="11751760" y="6389269"/>
            <a:ext cx="450462" cy="246221"/>
          </a:xfrm>
          <a:prstGeom prst="rect">
            <a:avLst/>
          </a:prstGeom>
        </p:spPr>
        <p:txBody>
          <a:bodyPr vert="horz" lIns="0" tIns="0" rIns="0" bIns="0" rtlCol="0" anchor="b"/>
          <a:lstStyle>
            <a:defPPr>
              <a:defRPr lang="en-US"/>
            </a:defPPr>
            <a:lvl1pPr algn="ctr">
              <a:defRPr sz="1000">
                <a:solidFill>
                  <a:schemeClr val="bg1"/>
                </a:solidFill>
              </a:defRPr>
            </a:lvl1pPr>
          </a:lstStyle>
          <a:p>
            <a:pPr defTabSz="1218987"/>
            <a:fld id="{6EA5B71A-1B18-4E34-A48F-65DC4937AA99}" type="slidenum">
              <a:rPr lang="en-US" smtClean="0">
                <a:solidFill>
                  <a:prstClr val="white"/>
                </a:solidFill>
                <a:latin typeface="メイリオ" panose="020B0604030504040204" pitchFamily="50" charset="-128"/>
                <a:ea typeface="メイリオ" panose="020B0604030504040204" pitchFamily="50" charset="-128"/>
              </a:rPr>
              <a:pPr defTabSz="1218987"/>
              <a:t>‹#›</a:t>
            </a:fld>
            <a:endParaRPr lang="en-US" dirty="0">
              <a:solidFill>
                <a:prstClr val="white"/>
              </a:solidFill>
              <a:latin typeface="メイリオ" panose="020B0604030504040204" pitchFamily="50" charset="-128"/>
              <a:ea typeface="メイリオ" panose="020B0604030504040204" pitchFamily="50" charset="-128"/>
            </a:endParaRPr>
          </a:p>
        </p:txBody>
      </p:sp>
      <p:pic>
        <p:nvPicPr>
          <p:cNvPr id="21" name="Picture 2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6200000">
            <a:off x="11308106" y="5505389"/>
            <a:ext cx="1330737" cy="443416"/>
          </a:xfrm>
          <a:prstGeom prst="rect">
            <a:avLst/>
          </a:prstGeom>
        </p:spPr>
      </p:pic>
    </p:spTree>
    <p:extLst>
      <p:ext uri="{BB962C8B-B14F-4D97-AF65-F5344CB8AC3E}">
        <p14:creationId xmlns:p14="http://schemas.microsoft.com/office/powerpoint/2010/main" val="1607368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itle with Subtitle Content - With Background">
    <p:bg>
      <p:bgPr>
        <a:solidFill>
          <a:schemeClr val="bg1"/>
        </a:solidFill>
        <a:effectLst/>
      </p:bgPr>
    </p:bg>
    <p:spTree>
      <p:nvGrpSpPr>
        <p:cNvPr id="1" name=""/>
        <p:cNvGrpSpPr/>
        <p:nvPr/>
      </p:nvGrpSpPr>
      <p:grpSpPr>
        <a:xfrm>
          <a:off x="0" y="0"/>
          <a:ext cx="0" cy="0"/>
          <a:chOff x="0" y="0"/>
          <a:chExt cx="0" cy="0"/>
        </a:xfrm>
      </p:grpSpPr>
      <p:sp>
        <p:nvSpPr>
          <p:cNvPr id="15" name="Footer Placeholder 14"/>
          <p:cNvSpPr>
            <a:spLocks noGrp="1"/>
          </p:cNvSpPr>
          <p:nvPr>
            <p:ph type="ftr" sz="quarter" idx="11"/>
          </p:nvPr>
        </p:nvSpPr>
        <p:spPr>
          <a:xfrm>
            <a:off x="548783" y="6397019"/>
            <a:ext cx="2413972" cy="307777"/>
          </a:xfrm>
        </p:spPr>
        <p:txBody>
          <a:bodyPr/>
          <a:lstStyle>
            <a:lvl1pPr>
              <a:defRPr>
                <a:latin typeface="メイリオ" panose="020B0604030504040204" pitchFamily="50" charset="-128"/>
                <a:ea typeface="メイリオ" panose="020B0604030504040204" pitchFamily="50" charset="-128"/>
              </a:defRPr>
            </a:lvl1p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sp>
        <p:nvSpPr>
          <p:cNvPr id="11" name="Title 28"/>
          <p:cNvSpPr>
            <a:spLocks noGrp="1"/>
          </p:cNvSpPr>
          <p:nvPr>
            <p:ph type="title" hasCustomPrompt="1"/>
          </p:nvPr>
        </p:nvSpPr>
        <p:spPr bwMode="gray">
          <a:xfrm>
            <a:off x="548783" y="274320"/>
            <a:ext cx="11076268" cy="521208"/>
          </a:xfrm>
          <a:prstGeom prst="rect">
            <a:avLst/>
          </a:prstGeom>
        </p:spPr>
        <p:txBody>
          <a:bodyPr wrap="square" lIns="0" tIns="0" rIns="0" bIns="0" anchor="ctr" anchorCtr="0"/>
          <a:lstStyle>
            <a:lvl1pPr marL="0" algn="l" defTabSz="1218987" rtl="0" eaLnBrk="1" latinLnBrk="0" hangingPunct="1">
              <a:lnSpc>
                <a:spcPct val="100000"/>
              </a:lnSpc>
              <a:spcBef>
                <a:spcPct val="0"/>
              </a:spcBef>
              <a:buNone/>
              <a:tabLst>
                <a:tab pos="1218987" algn="l"/>
              </a:tabLst>
              <a:defRPr lang="en-US" sz="3600" kern="1200" cap="none" spc="0" baseline="0" dirty="0">
                <a:solidFill>
                  <a:schemeClr val="tx1"/>
                </a:solidFill>
                <a:latin typeface="メイリオ" panose="020B0604030504040204" pitchFamily="50" charset="-128"/>
                <a:ea typeface="メイリオ" panose="020B0604030504040204" pitchFamily="50" charset="-128"/>
                <a:cs typeface="Arial" pitchFamily="34" charset="0"/>
              </a:defRPr>
            </a:lvl1pPr>
          </a:lstStyle>
          <a:p>
            <a:r>
              <a:rPr lang="en-US" dirty="0"/>
              <a:t>Click To Edit Master Title</a:t>
            </a:r>
          </a:p>
        </p:txBody>
      </p:sp>
      <p:sp>
        <p:nvSpPr>
          <p:cNvPr id="12" name="Freeform 5"/>
          <p:cNvSpPr>
            <a:spLocks noChangeAspect="1" noEditPoints="1"/>
          </p:cNvSpPr>
          <p:nvPr userDrawn="1"/>
        </p:nvSpPr>
        <p:spPr bwMode="black">
          <a:xfrm>
            <a:off x="205413" y="423411"/>
            <a:ext cx="200639" cy="200587"/>
          </a:xfrm>
          <a:custGeom>
            <a:avLst/>
            <a:gdLst>
              <a:gd name="T0" fmla="*/ 684 w 1368"/>
              <a:gd name="T1" fmla="*/ 0 h 1368"/>
              <a:gd name="T2" fmla="*/ 0 w 1368"/>
              <a:gd name="T3" fmla="*/ 684 h 1368"/>
              <a:gd name="T4" fmla="*/ 684 w 1368"/>
              <a:gd name="T5" fmla="*/ 1368 h 1368"/>
              <a:gd name="T6" fmla="*/ 1368 w 1368"/>
              <a:gd name="T7" fmla="*/ 684 h 1368"/>
              <a:gd name="T8" fmla="*/ 684 w 1368"/>
              <a:gd name="T9" fmla="*/ 0 h 1368"/>
              <a:gd name="T10" fmla="*/ 1068 w 1368"/>
              <a:gd name="T11" fmla="*/ 698 h 1368"/>
              <a:gd name="T12" fmla="*/ 973 w 1368"/>
              <a:gd name="T13" fmla="*/ 793 h 1368"/>
              <a:gd name="T14" fmla="*/ 793 w 1368"/>
              <a:gd name="T15" fmla="*/ 793 h 1368"/>
              <a:gd name="T16" fmla="*/ 793 w 1368"/>
              <a:gd name="T17" fmla="*/ 973 h 1368"/>
              <a:gd name="T18" fmla="*/ 698 w 1368"/>
              <a:gd name="T19" fmla="*/ 1068 h 1368"/>
              <a:gd name="T20" fmla="*/ 670 w 1368"/>
              <a:gd name="T21" fmla="*/ 1068 h 1368"/>
              <a:gd name="T22" fmla="*/ 576 w 1368"/>
              <a:gd name="T23" fmla="*/ 973 h 1368"/>
              <a:gd name="T24" fmla="*/ 576 w 1368"/>
              <a:gd name="T25" fmla="*/ 793 h 1368"/>
              <a:gd name="T26" fmla="*/ 396 w 1368"/>
              <a:gd name="T27" fmla="*/ 793 h 1368"/>
              <a:gd name="T28" fmla="*/ 301 w 1368"/>
              <a:gd name="T29" fmla="*/ 698 h 1368"/>
              <a:gd name="T30" fmla="*/ 301 w 1368"/>
              <a:gd name="T31" fmla="*/ 671 h 1368"/>
              <a:gd name="T32" fmla="*/ 396 w 1368"/>
              <a:gd name="T33" fmla="*/ 576 h 1368"/>
              <a:gd name="T34" fmla="*/ 576 w 1368"/>
              <a:gd name="T35" fmla="*/ 576 h 1368"/>
              <a:gd name="T36" fmla="*/ 576 w 1368"/>
              <a:gd name="T37" fmla="*/ 396 h 1368"/>
              <a:gd name="T38" fmla="*/ 670 w 1368"/>
              <a:gd name="T39" fmla="*/ 301 h 1368"/>
              <a:gd name="T40" fmla="*/ 698 w 1368"/>
              <a:gd name="T41" fmla="*/ 301 h 1368"/>
              <a:gd name="T42" fmla="*/ 793 w 1368"/>
              <a:gd name="T43" fmla="*/ 396 h 1368"/>
              <a:gd name="T44" fmla="*/ 793 w 1368"/>
              <a:gd name="T45" fmla="*/ 576 h 1368"/>
              <a:gd name="T46" fmla="*/ 973 w 1368"/>
              <a:gd name="T47" fmla="*/ 576 h 1368"/>
              <a:gd name="T48" fmla="*/ 1068 w 1368"/>
              <a:gd name="T49" fmla="*/ 671 h 1368"/>
              <a:gd name="T50" fmla="*/ 1068 w 1368"/>
              <a:gd name="T51" fmla="*/ 698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8" h="1368">
                <a:moveTo>
                  <a:pt x="684" y="0"/>
                </a:moveTo>
                <a:cubicBezTo>
                  <a:pt x="307" y="0"/>
                  <a:pt x="0" y="307"/>
                  <a:pt x="0" y="684"/>
                </a:cubicBezTo>
                <a:cubicBezTo>
                  <a:pt x="0" y="1062"/>
                  <a:pt x="307" y="1368"/>
                  <a:pt x="684" y="1368"/>
                </a:cubicBezTo>
                <a:cubicBezTo>
                  <a:pt x="1062" y="1368"/>
                  <a:pt x="1368" y="1062"/>
                  <a:pt x="1368" y="684"/>
                </a:cubicBezTo>
                <a:cubicBezTo>
                  <a:pt x="1368" y="307"/>
                  <a:pt x="1062" y="0"/>
                  <a:pt x="684" y="0"/>
                </a:cubicBezTo>
                <a:close/>
                <a:moveTo>
                  <a:pt x="1068" y="698"/>
                </a:moveTo>
                <a:cubicBezTo>
                  <a:pt x="1068" y="751"/>
                  <a:pt x="1025" y="793"/>
                  <a:pt x="973" y="793"/>
                </a:cubicBezTo>
                <a:cubicBezTo>
                  <a:pt x="793" y="793"/>
                  <a:pt x="793" y="793"/>
                  <a:pt x="793" y="793"/>
                </a:cubicBezTo>
                <a:cubicBezTo>
                  <a:pt x="793" y="973"/>
                  <a:pt x="793" y="973"/>
                  <a:pt x="793" y="973"/>
                </a:cubicBezTo>
                <a:cubicBezTo>
                  <a:pt x="793" y="1025"/>
                  <a:pt x="750" y="1068"/>
                  <a:pt x="698" y="1068"/>
                </a:cubicBezTo>
                <a:cubicBezTo>
                  <a:pt x="670" y="1068"/>
                  <a:pt x="670" y="1068"/>
                  <a:pt x="670" y="1068"/>
                </a:cubicBezTo>
                <a:cubicBezTo>
                  <a:pt x="618" y="1068"/>
                  <a:pt x="576" y="1025"/>
                  <a:pt x="576" y="973"/>
                </a:cubicBezTo>
                <a:cubicBezTo>
                  <a:pt x="576" y="793"/>
                  <a:pt x="576" y="793"/>
                  <a:pt x="576" y="793"/>
                </a:cubicBezTo>
                <a:cubicBezTo>
                  <a:pt x="396" y="793"/>
                  <a:pt x="396" y="793"/>
                  <a:pt x="396" y="793"/>
                </a:cubicBezTo>
                <a:cubicBezTo>
                  <a:pt x="344" y="793"/>
                  <a:pt x="301" y="751"/>
                  <a:pt x="301" y="698"/>
                </a:cubicBezTo>
                <a:cubicBezTo>
                  <a:pt x="301" y="671"/>
                  <a:pt x="301" y="671"/>
                  <a:pt x="301" y="671"/>
                </a:cubicBezTo>
                <a:cubicBezTo>
                  <a:pt x="301" y="618"/>
                  <a:pt x="344" y="576"/>
                  <a:pt x="396" y="576"/>
                </a:cubicBezTo>
                <a:cubicBezTo>
                  <a:pt x="576" y="576"/>
                  <a:pt x="576" y="576"/>
                  <a:pt x="576" y="576"/>
                </a:cubicBezTo>
                <a:cubicBezTo>
                  <a:pt x="576" y="396"/>
                  <a:pt x="576" y="396"/>
                  <a:pt x="576" y="396"/>
                </a:cubicBezTo>
                <a:cubicBezTo>
                  <a:pt x="576" y="344"/>
                  <a:pt x="618" y="301"/>
                  <a:pt x="670" y="301"/>
                </a:cubicBezTo>
                <a:cubicBezTo>
                  <a:pt x="698" y="301"/>
                  <a:pt x="698" y="301"/>
                  <a:pt x="698" y="301"/>
                </a:cubicBezTo>
                <a:cubicBezTo>
                  <a:pt x="750" y="301"/>
                  <a:pt x="793" y="344"/>
                  <a:pt x="793" y="396"/>
                </a:cubicBezTo>
                <a:cubicBezTo>
                  <a:pt x="793" y="576"/>
                  <a:pt x="793" y="576"/>
                  <a:pt x="793" y="576"/>
                </a:cubicBezTo>
                <a:cubicBezTo>
                  <a:pt x="973" y="576"/>
                  <a:pt x="973" y="576"/>
                  <a:pt x="973" y="576"/>
                </a:cubicBezTo>
                <a:cubicBezTo>
                  <a:pt x="1025" y="576"/>
                  <a:pt x="1068" y="618"/>
                  <a:pt x="1068" y="671"/>
                </a:cubicBezTo>
                <a:lnTo>
                  <a:pt x="1068" y="69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latin typeface="メイリオ" panose="020B0604030504040204" pitchFamily="50" charset="-128"/>
              <a:ea typeface="メイリオ" panose="020B0604030504040204" pitchFamily="50" charset="-128"/>
            </a:endParaRPr>
          </a:p>
        </p:txBody>
      </p:sp>
      <p:sp>
        <p:nvSpPr>
          <p:cNvPr id="19" name="Text Placeholder 2"/>
          <p:cNvSpPr>
            <a:spLocks noGrp="1"/>
          </p:cNvSpPr>
          <p:nvPr>
            <p:ph type="body" idx="10"/>
          </p:nvPr>
        </p:nvSpPr>
        <p:spPr bwMode="gray">
          <a:xfrm>
            <a:off x="557930" y="914400"/>
            <a:ext cx="11076268" cy="292608"/>
          </a:xfrm>
          <a:prstGeom prst="rect">
            <a:avLst/>
          </a:prstGeom>
        </p:spPr>
        <p:txBody>
          <a:bodyPr lIns="0" tIns="0" rIns="0" bIns="0" anchor="ctr" anchorCtr="0">
            <a:normAutofit/>
          </a:bodyPr>
          <a:lstStyle>
            <a:lvl1pPr marL="0" indent="0">
              <a:buNone/>
              <a:defRPr sz="2400" b="0">
                <a:solidFill>
                  <a:schemeClr val="tx1"/>
                </a:solidFill>
                <a:latin typeface="メイリオ" panose="020B0604030504040204" pitchFamily="50" charset="-128"/>
                <a:ea typeface="メイリオ" panose="020B0604030504040204" pitchFamily="50" charset="-128"/>
                <a:cs typeface="Arial" pitchFamily="34" charset="0"/>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21" name="Content Placeholder 2"/>
          <p:cNvSpPr>
            <a:spLocks noGrp="1"/>
          </p:cNvSpPr>
          <p:nvPr>
            <p:ph sz="half" idx="1"/>
          </p:nvPr>
        </p:nvSpPr>
        <p:spPr bwMode="gray">
          <a:xfrm>
            <a:off x="557929" y="1591056"/>
            <a:ext cx="11067122" cy="4798202"/>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400">
                <a:solidFill>
                  <a:schemeClr val="tx1"/>
                </a:solidFill>
                <a:latin typeface="メイリオ" panose="020B0604030504040204" pitchFamily="50" charset="-128"/>
                <a:ea typeface="メイリオ" panose="020B0604030504040204" pitchFamily="50" charset="-128"/>
                <a:cs typeface="Arial" pitchFamily="34" charset="0"/>
              </a:defRPr>
            </a:lvl1pPr>
            <a:lvl2pPr marL="609493" indent="-228560">
              <a:lnSpc>
                <a:spcPct val="90000"/>
              </a:lnSpc>
              <a:spcBef>
                <a:spcPts val="500"/>
              </a:spcBef>
              <a:buClrTx/>
              <a:buFont typeface="Arial"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2pPr>
            <a:lvl3pPr marL="835938" indent="-150258">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3pPr>
            <a:lvl4pPr marL="1147033" indent="-156606">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4pPr>
            <a:lvl5pPr marL="1445431" indent="-150258">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00278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userDrawn="1">
  <p:cSld name="Two Column Slide - No Background">
    <p:bg>
      <p:bgPr>
        <a:solidFill>
          <a:schemeClr val="bg1"/>
        </a:solidFill>
        <a:effectLst/>
      </p:bgPr>
    </p:bg>
    <p:spTree>
      <p:nvGrpSpPr>
        <p:cNvPr id="1" name=""/>
        <p:cNvGrpSpPr/>
        <p:nvPr/>
      </p:nvGrpSpPr>
      <p:grpSpPr>
        <a:xfrm>
          <a:off x="0" y="0"/>
          <a:ext cx="0" cy="0"/>
          <a:chOff x="0" y="0"/>
          <a:chExt cx="0" cy="0"/>
        </a:xfrm>
      </p:grpSpPr>
      <p:sp>
        <p:nvSpPr>
          <p:cNvPr id="26" name="Footer Placeholder 25"/>
          <p:cNvSpPr>
            <a:spLocks noGrp="1"/>
          </p:cNvSpPr>
          <p:nvPr>
            <p:ph type="ftr" sz="quarter" idx="13"/>
          </p:nvPr>
        </p:nvSpPr>
        <p:spPr>
          <a:xfrm>
            <a:off x="548783" y="6397019"/>
            <a:ext cx="2413972" cy="307777"/>
          </a:xfrm>
        </p:spPr>
        <p:txBody>
          <a:bodyPr/>
          <a:lstStyle>
            <a:lvl1pPr>
              <a:defRPr>
                <a:latin typeface="メイリオ" panose="020B0604030504040204" pitchFamily="50" charset="-128"/>
                <a:ea typeface="メイリオ" panose="020B0604030504040204" pitchFamily="50" charset="-128"/>
              </a:defRPr>
            </a:lvl1p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sp>
        <p:nvSpPr>
          <p:cNvPr id="11" name="Title 28"/>
          <p:cNvSpPr>
            <a:spLocks noGrp="1"/>
          </p:cNvSpPr>
          <p:nvPr>
            <p:ph type="title" hasCustomPrompt="1"/>
          </p:nvPr>
        </p:nvSpPr>
        <p:spPr bwMode="gray">
          <a:xfrm>
            <a:off x="548783" y="274320"/>
            <a:ext cx="11076268" cy="521208"/>
          </a:xfrm>
          <a:prstGeom prst="rect">
            <a:avLst/>
          </a:prstGeom>
        </p:spPr>
        <p:txBody>
          <a:bodyPr wrap="square" lIns="0" tIns="0" rIns="0" bIns="0" anchor="ctr" anchorCtr="0"/>
          <a:lstStyle>
            <a:lvl1pPr marL="0" algn="l" defTabSz="1218987" rtl="0" eaLnBrk="1" latinLnBrk="0" hangingPunct="1">
              <a:lnSpc>
                <a:spcPct val="100000"/>
              </a:lnSpc>
              <a:spcBef>
                <a:spcPct val="0"/>
              </a:spcBef>
              <a:buNone/>
              <a:tabLst>
                <a:tab pos="1218987" algn="l"/>
              </a:tabLst>
              <a:defRPr lang="en-US" sz="3600" kern="1200" cap="none" spc="0" baseline="0" dirty="0">
                <a:solidFill>
                  <a:schemeClr val="tx1"/>
                </a:solidFill>
                <a:latin typeface="メイリオ" panose="020B0604030504040204" pitchFamily="50" charset="-128"/>
                <a:ea typeface="メイリオ" panose="020B0604030504040204" pitchFamily="50" charset="-128"/>
                <a:cs typeface="Arial" pitchFamily="34" charset="0"/>
              </a:defRPr>
            </a:lvl1pPr>
          </a:lstStyle>
          <a:p>
            <a:r>
              <a:rPr lang="en-US" dirty="0"/>
              <a:t>Click To Edit Master Title</a:t>
            </a:r>
          </a:p>
        </p:txBody>
      </p:sp>
      <p:sp>
        <p:nvSpPr>
          <p:cNvPr id="12" name="Freeform 5"/>
          <p:cNvSpPr>
            <a:spLocks noChangeAspect="1" noEditPoints="1"/>
          </p:cNvSpPr>
          <p:nvPr userDrawn="1"/>
        </p:nvSpPr>
        <p:spPr bwMode="black">
          <a:xfrm>
            <a:off x="205413" y="423411"/>
            <a:ext cx="200639" cy="200587"/>
          </a:xfrm>
          <a:custGeom>
            <a:avLst/>
            <a:gdLst>
              <a:gd name="T0" fmla="*/ 684 w 1368"/>
              <a:gd name="T1" fmla="*/ 0 h 1368"/>
              <a:gd name="T2" fmla="*/ 0 w 1368"/>
              <a:gd name="T3" fmla="*/ 684 h 1368"/>
              <a:gd name="T4" fmla="*/ 684 w 1368"/>
              <a:gd name="T5" fmla="*/ 1368 h 1368"/>
              <a:gd name="T6" fmla="*/ 1368 w 1368"/>
              <a:gd name="T7" fmla="*/ 684 h 1368"/>
              <a:gd name="T8" fmla="*/ 684 w 1368"/>
              <a:gd name="T9" fmla="*/ 0 h 1368"/>
              <a:gd name="T10" fmla="*/ 1068 w 1368"/>
              <a:gd name="T11" fmla="*/ 698 h 1368"/>
              <a:gd name="T12" fmla="*/ 973 w 1368"/>
              <a:gd name="T13" fmla="*/ 793 h 1368"/>
              <a:gd name="T14" fmla="*/ 793 w 1368"/>
              <a:gd name="T15" fmla="*/ 793 h 1368"/>
              <a:gd name="T16" fmla="*/ 793 w 1368"/>
              <a:gd name="T17" fmla="*/ 973 h 1368"/>
              <a:gd name="T18" fmla="*/ 698 w 1368"/>
              <a:gd name="T19" fmla="*/ 1068 h 1368"/>
              <a:gd name="T20" fmla="*/ 670 w 1368"/>
              <a:gd name="T21" fmla="*/ 1068 h 1368"/>
              <a:gd name="T22" fmla="*/ 576 w 1368"/>
              <a:gd name="T23" fmla="*/ 973 h 1368"/>
              <a:gd name="T24" fmla="*/ 576 w 1368"/>
              <a:gd name="T25" fmla="*/ 793 h 1368"/>
              <a:gd name="T26" fmla="*/ 396 w 1368"/>
              <a:gd name="T27" fmla="*/ 793 h 1368"/>
              <a:gd name="T28" fmla="*/ 301 w 1368"/>
              <a:gd name="T29" fmla="*/ 698 h 1368"/>
              <a:gd name="T30" fmla="*/ 301 w 1368"/>
              <a:gd name="T31" fmla="*/ 671 h 1368"/>
              <a:gd name="T32" fmla="*/ 396 w 1368"/>
              <a:gd name="T33" fmla="*/ 576 h 1368"/>
              <a:gd name="T34" fmla="*/ 576 w 1368"/>
              <a:gd name="T35" fmla="*/ 576 h 1368"/>
              <a:gd name="T36" fmla="*/ 576 w 1368"/>
              <a:gd name="T37" fmla="*/ 396 h 1368"/>
              <a:gd name="T38" fmla="*/ 670 w 1368"/>
              <a:gd name="T39" fmla="*/ 301 h 1368"/>
              <a:gd name="T40" fmla="*/ 698 w 1368"/>
              <a:gd name="T41" fmla="*/ 301 h 1368"/>
              <a:gd name="T42" fmla="*/ 793 w 1368"/>
              <a:gd name="T43" fmla="*/ 396 h 1368"/>
              <a:gd name="T44" fmla="*/ 793 w 1368"/>
              <a:gd name="T45" fmla="*/ 576 h 1368"/>
              <a:gd name="T46" fmla="*/ 973 w 1368"/>
              <a:gd name="T47" fmla="*/ 576 h 1368"/>
              <a:gd name="T48" fmla="*/ 1068 w 1368"/>
              <a:gd name="T49" fmla="*/ 671 h 1368"/>
              <a:gd name="T50" fmla="*/ 1068 w 1368"/>
              <a:gd name="T51" fmla="*/ 698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8" h="1368">
                <a:moveTo>
                  <a:pt x="684" y="0"/>
                </a:moveTo>
                <a:cubicBezTo>
                  <a:pt x="307" y="0"/>
                  <a:pt x="0" y="307"/>
                  <a:pt x="0" y="684"/>
                </a:cubicBezTo>
                <a:cubicBezTo>
                  <a:pt x="0" y="1062"/>
                  <a:pt x="307" y="1368"/>
                  <a:pt x="684" y="1368"/>
                </a:cubicBezTo>
                <a:cubicBezTo>
                  <a:pt x="1062" y="1368"/>
                  <a:pt x="1368" y="1062"/>
                  <a:pt x="1368" y="684"/>
                </a:cubicBezTo>
                <a:cubicBezTo>
                  <a:pt x="1368" y="307"/>
                  <a:pt x="1062" y="0"/>
                  <a:pt x="684" y="0"/>
                </a:cubicBezTo>
                <a:close/>
                <a:moveTo>
                  <a:pt x="1068" y="698"/>
                </a:moveTo>
                <a:cubicBezTo>
                  <a:pt x="1068" y="751"/>
                  <a:pt x="1025" y="793"/>
                  <a:pt x="973" y="793"/>
                </a:cubicBezTo>
                <a:cubicBezTo>
                  <a:pt x="793" y="793"/>
                  <a:pt x="793" y="793"/>
                  <a:pt x="793" y="793"/>
                </a:cubicBezTo>
                <a:cubicBezTo>
                  <a:pt x="793" y="973"/>
                  <a:pt x="793" y="973"/>
                  <a:pt x="793" y="973"/>
                </a:cubicBezTo>
                <a:cubicBezTo>
                  <a:pt x="793" y="1025"/>
                  <a:pt x="750" y="1068"/>
                  <a:pt x="698" y="1068"/>
                </a:cubicBezTo>
                <a:cubicBezTo>
                  <a:pt x="670" y="1068"/>
                  <a:pt x="670" y="1068"/>
                  <a:pt x="670" y="1068"/>
                </a:cubicBezTo>
                <a:cubicBezTo>
                  <a:pt x="618" y="1068"/>
                  <a:pt x="576" y="1025"/>
                  <a:pt x="576" y="973"/>
                </a:cubicBezTo>
                <a:cubicBezTo>
                  <a:pt x="576" y="793"/>
                  <a:pt x="576" y="793"/>
                  <a:pt x="576" y="793"/>
                </a:cubicBezTo>
                <a:cubicBezTo>
                  <a:pt x="396" y="793"/>
                  <a:pt x="396" y="793"/>
                  <a:pt x="396" y="793"/>
                </a:cubicBezTo>
                <a:cubicBezTo>
                  <a:pt x="344" y="793"/>
                  <a:pt x="301" y="751"/>
                  <a:pt x="301" y="698"/>
                </a:cubicBezTo>
                <a:cubicBezTo>
                  <a:pt x="301" y="671"/>
                  <a:pt x="301" y="671"/>
                  <a:pt x="301" y="671"/>
                </a:cubicBezTo>
                <a:cubicBezTo>
                  <a:pt x="301" y="618"/>
                  <a:pt x="344" y="576"/>
                  <a:pt x="396" y="576"/>
                </a:cubicBezTo>
                <a:cubicBezTo>
                  <a:pt x="576" y="576"/>
                  <a:pt x="576" y="576"/>
                  <a:pt x="576" y="576"/>
                </a:cubicBezTo>
                <a:cubicBezTo>
                  <a:pt x="576" y="396"/>
                  <a:pt x="576" y="396"/>
                  <a:pt x="576" y="396"/>
                </a:cubicBezTo>
                <a:cubicBezTo>
                  <a:pt x="576" y="344"/>
                  <a:pt x="618" y="301"/>
                  <a:pt x="670" y="301"/>
                </a:cubicBezTo>
                <a:cubicBezTo>
                  <a:pt x="698" y="301"/>
                  <a:pt x="698" y="301"/>
                  <a:pt x="698" y="301"/>
                </a:cubicBezTo>
                <a:cubicBezTo>
                  <a:pt x="750" y="301"/>
                  <a:pt x="793" y="344"/>
                  <a:pt x="793" y="396"/>
                </a:cubicBezTo>
                <a:cubicBezTo>
                  <a:pt x="793" y="576"/>
                  <a:pt x="793" y="576"/>
                  <a:pt x="793" y="576"/>
                </a:cubicBezTo>
                <a:cubicBezTo>
                  <a:pt x="973" y="576"/>
                  <a:pt x="973" y="576"/>
                  <a:pt x="973" y="576"/>
                </a:cubicBezTo>
                <a:cubicBezTo>
                  <a:pt x="1025" y="576"/>
                  <a:pt x="1068" y="618"/>
                  <a:pt x="1068" y="671"/>
                </a:cubicBezTo>
                <a:lnTo>
                  <a:pt x="1068" y="69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latin typeface="メイリオ" panose="020B0604030504040204" pitchFamily="50" charset="-128"/>
              <a:ea typeface="メイリオ" panose="020B0604030504040204" pitchFamily="50" charset="-128"/>
            </a:endParaRPr>
          </a:p>
        </p:txBody>
      </p:sp>
      <p:sp>
        <p:nvSpPr>
          <p:cNvPr id="13" name="Rectangle 12"/>
          <p:cNvSpPr/>
          <p:nvPr userDrawn="1"/>
        </p:nvSpPr>
        <p:spPr bwMode="gray">
          <a:xfrm>
            <a:off x="11751760" y="6395725"/>
            <a:ext cx="443416" cy="322249"/>
          </a:xfrm>
          <a:prstGeom prst="rect">
            <a:avLst/>
          </a:prstGeom>
          <a:solidFill>
            <a:schemeClr val="tx1"/>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メイリオ" panose="020B0604030504040204" pitchFamily="50" charset="-128"/>
              <a:ea typeface="メイリオ" panose="020B0604030504040204" pitchFamily="50" charset="-128"/>
            </a:endParaRPr>
          </a:p>
        </p:txBody>
      </p:sp>
      <p:sp>
        <p:nvSpPr>
          <p:cNvPr id="14" name="TextBox slide number"/>
          <p:cNvSpPr txBox="1"/>
          <p:nvPr userDrawn="1"/>
        </p:nvSpPr>
        <p:spPr bwMode="white">
          <a:xfrm>
            <a:off x="11751760" y="6389269"/>
            <a:ext cx="450462" cy="246221"/>
          </a:xfrm>
          <a:prstGeom prst="rect">
            <a:avLst/>
          </a:prstGeom>
        </p:spPr>
        <p:txBody>
          <a:bodyPr vert="horz" lIns="0" tIns="0" rIns="0" bIns="0" rtlCol="0" anchor="b"/>
          <a:lstStyle>
            <a:defPPr>
              <a:defRPr lang="en-US"/>
            </a:defPPr>
            <a:lvl1pPr algn="ctr">
              <a:defRPr sz="1000">
                <a:solidFill>
                  <a:schemeClr val="bg1"/>
                </a:solidFill>
              </a:defRPr>
            </a:lvl1pPr>
          </a:lstStyle>
          <a:p>
            <a:pPr defTabSz="1218987"/>
            <a:fld id="{6EA5B71A-1B18-4E34-A48F-65DC4937AA99}" type="slidenum">
              <a:rPr lang="en-US" smtClean="0">
                <a:solidFill>
                  <a:prstClr val="white"/>
                </a:solidFill>
                <a:latin typeface="メイリオ" panose="020B0604030504040204" pitchFamily="50" charset="-128"/>
                <a:ea typeface="メイリオ" panose="020B0604030504040204" pitchFamily="50" charset="-128"/>
              </a:rPr>
              <a:pPr defTabSz="1218987"/>
              <a:t>‹#›</a:t>
            </a:fld>
            <a:endParaRPr lang="en-US" dirty="0">
              <a:solidFill>
                <a:prstClr val="white"/>
              </a:solidFill>
              <a:latin typeface="メイリオ" panose="020B0604030504040204" pitchFamily="50" charset="-128"/>
              <a:ea typeface="メイリオ" panose="020B0604030504040204" pitchFamily="50" charset="-128"/>
            </a:endParaRPr>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6200000">
            <a:off x="11308106" y="5505389"/>
            <a:ext cx="1330737" cy="443416"/>
          </a:xfrm>
          <a:prstGeom prst="rect">
            <a:avLst/>
          </a:prstGeom>
        </p:spPr>
      </p:pic>
      <p:sp>
        <p:nvSpPr>
          <p:cNvPr id="16" name="Content Placeholder 2"/>
          <p:cNvSpPr>
            <a:spLocks noGrp="1"/>
          </p:cNvSpPr>
          <p:nvPr>
            <p:ph sz="half" idx="1"/>
          </p:nvPr>
        </p:nvSpPr>
        <p:spPr bwMode="gray">
          <a:xfrm>
            <a:off x="548788" y="1179577"/>
            <a:ext cx="5380359" cy="5211699"/>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400">
                <a:solidFill>
                  <a:schemeClr val="tx1"/>
                </a:solidFill>
                <a:latin typeface="メイリオ" panose="020B0604030504040204" pitchFamily="50" charset="-128"/>
                <a:ea typeface="メイリオ" panose="020B0604030504040204" pitchFamily="50" charset="-128"/>
                <a:cs typeface="Arial" pitchFamily="34" charset="0"/>
              </a:defRPr>
            </a:lvl1pPr>
            <a:lvl2pPr marL="609493" indent="-228560">
              <a:lnSpc>
                <a:spcPct val="90000"/>
              </a:lnSpc>
              <a:spcBef>
                <a:spcPts val="500"/>
              </a:spcBef>
              <a:buClrTx/>
              <a:buFont typeface="Arial"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2pPr>
            <a:lvl3pPr marL="835938" indent="-150258">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3pPr>
            <a:lvl4pPr marL="1147033" indent="-156606">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4pPr>
            <a:lvl5pPr marL="1445431" indent="-150258">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2"/>
          <p:cNvSpPr>
            <a:spLocks noGrp="1"/>
          </p:cNvSpPr>
          <p:nvPr>
            <p:ph sz="half" idx="14"/>
          </p:nvPr>
        </p:nvSpPr>
        <p:spPr bwMode="gray">
          <a:xfrm>
            <a:off x="6244692" y="1188767"/>
            <a:ext cx="5380359" cy="5211699"/>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400">
                <a:solidFill>
                  <a:schemeClr val="tx1"/>
                </a:solidFill>
                <a:latin typeface="メイリオ" panose="020B0604030504040204" pitchFamily="50" charset="-128"/>
                <a:ea typeface="メイリオ" panose="020B0604030504040204" pitchFamily="50" charset="-128"/>
                <a:cs typeface="Arial" pitchFamily="34" charset="0"/>
              </a:defRPr>
            </a:lvl1pPr>
            <a:lvl2pPr marL="609493" indent="-228560">
              <a:lnSpc>
                <a:spcPct val="90000"/>
              </a:lnSpc>
              <a:spcBef>
                <a:spcPts val="500"/>
              </a:spcBef>
              <a:buClrTx/>
              <a:buFont typeface="Arial"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2pPr>
            <a:lvl3pPr marL="835938" indent="-150258">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3pPr>
            <a:lvl4pPr marL="1147033" indent="-156606">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4pPr>
            <a:lvl5pPr marL="1445431" indent="-150258">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99258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Slide - With Background">
    <p:spTree>
      <p:nvGrpSpPr>
        <p:cNvPr id="1" name=""/>
        <p:cNvGrpSpPr/>
        <p:nvPr/>
      </p:nvGrpSpPr>
      <p:grpSpPr>
        <a:xfrm>
          <a:off x="0" y="0"/>
          <a:ext cx="0" cy="0"/>
          <a:chOff x="0" y="0"/>
          <a:chExt cx="0" cy="0"/>
        </a:xfrm>
      </p:grpSpPr>
      <p:sp>
        <p:nvSpPr>
          <p:cNvPr id="2" name="Footer Placeholder 3"/>
          <p:cNvSpPr>
            <a:spLocks noGrp="1"/>
          </p:cNvSpPr>
          <p:nvPr>
            <p:ph type="ftr" sz="quarter" idx="10"/>
          </p:nvPr>
        </p:nvSpPr>
        <p:spPr/>
        <p:txBody>
          <a:bodyPr/>
          <a:lstStyle>
            <a:lvl1pPr>
              <a:defRPr/>
            </a:lvl1pPr>
          </a:lstStyle>
          <a:p>
            <a:pPr>
              <a:defRPr/>
            </a:pPr>
            <a:r>
              <a:rPr lang="en-US"/>
              <a:t>2015 Lenovo Internal. All rights reserved.</a:t>
            </a:r>
            <a:endParaRPr lang="en-US" dirty="0"/>
          </a:p>
        </p:txBody>
      </p:sp>
    </p:spTree>
    <p:extLst>
      <p:ext uri="{BB962C8B-B14F-4D97-AF65-F5344CB8AC3E}">
        <p14:creationId xmlns:p14="http://schemas.microsoft.com/office/powerpoint/2010/main" val="2962611810"/>
      </p:ext>
    </p:extLst>
  </p:cSld>
  <p:clrMapOvr>
    <a:masterClrMapping/>
  </p:clrMapOvr>
  <p:transition spd="med">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wo Column Slide - With Background">
    <p:bg>
      <p:bgPr>
        <a:solidFill>
          <a:schemeClr val="bg1"/>
        </a:solidFill>
        <a:effectLst/>
      </p:bgPr>
    </p:bg>
    <p:spTree>
      <p:nvGrpSpPr>
        <p:cNvPr id="1" name=""/>
        <p:cNvGrpSpPr/>
        <p:nvPr/>
      </p:nvGrpSpPr>
      <p:grpSpPr>
        <a:xfrm>
          <a:off x="0" y="0"/>
          <a:ext cx="0" cy="0"/>
          <a:chOff x="0" y="0"/>
          <a:chExt cx="0" cy="0"/>
        </a:xfrm>
      </p:grpSpPr>
      <p:sp>
        <p:nvSpPr>
          <p:cNvPr id="20" name="Footer Placeholder 19"/>
          <p:cNvSpPr>
            <a:spLocks noGrp="1"/>
          </p:cNvSpPr>
          <p:nvPr>
            <p:ph type="ftr" sz="quarter" idx="13"/>
          </p:nvPr>
        </p:nvSpPr>
        <p:spPr>
          <a:xfrm>
            <a:off x="548783" y="6397019"/>
            <a:ext cx="2413972" cy="307777"/>
          </a:xfrm>
        </p:spPr>
        <p:txBody>
          <a:bodyPr/>
          <a:lstStyle>
            <a:lvl1pPr>
              <a:defRPr>
                <a:latin typeface="メイリオ" panose="020B0604030504040204" pitchFamily="50" charset="-128"/>
                <a:ea typeface="メイリオ" panose="020B0604030504040204" pitchFamily="50" charset="-128"/>
              </a:defRPr>
            </a:lvl1p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sp>
        <p:nvSpPr>
          <p:cNvPr id="11" name="Title 28"/>
          <p:cNvSpPr>
            <a:spLocks noGrp="1"/>
          </p:cNvSpPr>
          <p:nvPr>
            <p:ph type="title" hasCustomPrompt="1"/>
          </p:nvPr>
        </p:nvSpPr>
        <p:spPr bwMode="gray">
          <a:xfrm>
            <a:off x="548783" y="274320"/>
            <a:ext cx="11076268" cy="521208"/>
          </a:xfrm>
          <a:prstGeom prst="rect">
            <a:avLst/>
          </a:prstGeom>
        </p:spPr>
        <p:txBody>
          <a:bodyPr wrap="square" lIns="0" tIns="0" rIns="0" bIns="0" anchor="ctr" anchorCtr="0"/>
          <a:lstStyle>
            <a:lvl1pPr marL="0" algn="l" defTabSz="1218987" rtl="0" eaLnBrk="1" latinLnBrk="0" hangingPunct="1">
              <a:lnSpc>
                <a:spcPct val="100000"/>
              </a:lnSpc>
              <a:spcBef>
                <a:spcPct val="0"/>
              </a:spcBef>
              <a:buNone/>
              <a:tabLst>
                <a:tab pos="1218987" algn="l"/>
              </a:tabLst>
              <a:defRPr lang="en-US" sz="3600" kern="1200" cap="none" spc="0" baseline="0" dirty="0">
                <a:solidFill>
                  <a:schemeClr val="tx1"/>
                </a:solidFill>
                <a:latin typeface="メイリオ" panose="020B0604030504040204" pitchFamily="50" charset="-128"/>
                <a:ea typeface="メイリオ" panose="020B0604030504040204" pitchFamily="50" charset="-128"/>
                <a:cs typeface="Arial" pitchFamily="34" charset="0"/>
              </a:defRPr>
            </a:lvl1pPr>
          </a:lstStyle>
          <a:p>
            <a:r>
              <a:rPr lang="en-US" dirty="0"/>
              <a:t>Click To Edit Master Title</a:t>
            </a:r>
          </a:p>
        </p:txBody>
      </p:sp>
      <p:sp>
        <p:nvSpPr>
          <p:cNvPr id="12" name="Freeform 5"/>
          <p:cNvSpPr>
            <a:spLocks noChangeAspect="1" noEditPoints="1"/>
          </p:cNvSpPr>
          <p:nvPr userDrawn="1"/>
        </p:nvSpPr>
        <p:spPr bwMode="black">
          <a:xfrm>
            <a:off x="205413" y="423411"/>
            <a:ext cx="200639" cy="200587"/>
          </a:xfrm>
          <a:custGeom>
            <a:avLst/>
            <a:gdLst>
              <a:gd name="T0" fmla="*/ 684 w 1368"/>
              <a:gd name="T1" fmla="*/ 0 h 1368"/>
              <a:gd name="T2" fmla="*/ 0 w 1368"/>
              <a:gd name="T3" fmla="*/ 684 h 1368"/>
              <a:gd name="T4" fmla="*/ 684 w 1368"/>
              <a:gd name="T5" fmla="*/ 1368 h 1368"/>
              <a:gd name="T6" fmla="*/ 1368 w 1368"/>
              <a:gd name="T7" fmla="*/ 684 h 1368"/>
              <a:gd name="T8" fmla="*/ 684 w 1368"/>
              <a:gd name="T9" fmla="*/ 0 h 1368"/>
              <a:gd name="T10" fmla="*/ 1068 w 1368"/>
              <a:gd name="T11" fmla="*/ 698 h 1368"/>
              <a:gd name="T12" fmla="*/ 973 w 1368"/>
              <a:gd name="T13" fmla="*/ 793 h 1368"/>
              <a:gd name="T14" fmla="*/ 793 w 1368"/>
              <a:gd name="T15" fmla="*/ 793 h 1368"/>
              <a:gd name="T16" fmla="*/ 793 w 1368"/>
              <a:gd name="T17" fmla="*/ 973 h 1368"/>
              <a:gd name="T18" fmla="*/ 698 w 1368"/>
              <a:gd name="T19" fmla="*/ 1068 h 1368"/>
              <a:gd name="T20" fmla="*/ 670 w 1368"/>
              <a:gd name="T21" fmla="*/ 1068 h 1368"/>
              <a:gd name="T22" fmla="*/ 576 w 1368"/>
              <a:gd name="T23" fmla="*/ 973 h 1368"/>
              <a:gd name="T24" fmla="*/ 576 w 1368"/>
              <a:gd name="T25" fmla="*/ 793 h 1368"/>
              <a:gd name="T26" fmla="*/ 396 w 1368"/>
              <a:gd name="T27" fmla="*/ 793 h 1368"/>
              <a:gd name="T28" fmla="*/ 301 w 1368"/>
              <a:gd name="T29" fmla="*/ 698 h 1368"/>
              <a:gd name="T30" fmla="*/ 301 w 1368"/>
              <a:gd name="T31" fmla="*/ 671 h 1368"/>
              <a:gd name="T32" fmla="*/ 396 w 1368"/>
              <a:gd name="T33" fmla="*/ 576 h 1368"/>
              <a:gd name="T34" fmla="*/ 576 w 1368"/>
              <a:gd name="T35" fmla="*/ 576 h 1368"/>
              <a:gd name="T36" fmla="*/ 576 w 1368"/>
              <a:gd name="T37" fmla="*/ 396 h 1368"/>
              <a:gd name="T38" fmla="*/ 670 w 1368"/>
              <a:gd name="T39" fmla="*/ 301 h 1368"/>
              <a:gd name="T40" fmla="*/ 698 w 1368"/>
              <a:gd name="T41" fmla="*/ 301 h 1368"/>
              <a:gd name="T42" fmla="*/ 793 w 1368"/>
              <a:gd name="T43" fmla="*/ 396 h 1368"/>
              <a:gd name="T44" fmla="*/ 793 w 1368"/>
              <a:gd name="T45" fmla="*/ 576 h 1368"/>
              <a:gd name="T46" fmla="*/ 973 w 1368"/>
              <a:gd name="T47" fmla="*/ 576 h 1368"/>
              <a:gd name="T48" fmla="*/ 1068 w 1368"/>
              <a:gd name="T49" fmla="*/ 671 h 1368"/>
              <a:gd name="T50" fmla="*/ 1068 w 1368"/>
              <a:gd name="T51" fmla="*/ 698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8" h="1368">
                <a:moveTo>
                  <a:pt x="684" y="0"/>
                </a:moveTo>
                <a:cubicBezTo>
                  <a:pt x="307" y="0"/>
                  <a:pt x="0" y="307"/>
                  <a:pt x="0" y="684"/>
                </a:cubicBezTo>
                <a:cubicBezTo>
                  <a:pt x="0" y="1062"/>
                  <a:pt x="307" y="1368"/>
                  <a:pt x="684" y="1368"/>
                </a:cubicBezTo>
                <a:cubicBezTo>
                  <a:pt x="1062" y="1368"/>
                  <a:pt x="1368" y="1062"/>
                  <a:pt x="1368" y="684"/>
                </a:cubicBezTo>
                <a:cubicBezTo>
                  <a:pt x="1368" y="307"/>
                  <a:pt x="1062" y="0"/>
                  <a:pt x="684" y="0"/>
                </a:cubicBezTo>
                <a:close/>
                <a:moveTo>
                  <a:pt x="1068" y="698"/>
                </a:moveTo>
                <a:cubicBezTo>
                  <a:pt x="1068" y="751"/>
                  <a:pt x="1025" y="793"/>
                  <a:pt x="973" y="793"/>
                </a:cubicBezTo>
                <a:cubicBezTo>
                  <a:pt x="793" y="793"/>
                  <a:pt x="793" y="793"/>
                  <a:pt x="793" y="793"/>
                </a:cubicBezTo>
                <a:cubicBezTo>
                  <a:pt x="793" y="973"/>
                  <a:pt x="793" y="973"/>
                  <a:pt x="793" y="973"/>
                </a:cubicBezTo>
                <a:cubicBezTo>
                  <a:pt x="793" y="1025"/>
                  <a:pt x="750" y="1068"/>
                  <a:pt x="698" y="1068"/>
                </a:cubicBezTo>
                <a:cubicBezTo>
                  <a:pt x="670" y="1068"/>
                  <a:pt x="670" y="1068"/>
                  <a:pt x="670" y="1068"/>
                </a:cubicBezTo>
                <a:cubicBezTo>
                  <a:pt x="618" y="1068"/>
                  <a:pt x="576" y="1025"/>
                  <a:pt x="576" y="973"/>
                </a:cubicBezTo>
                <a:cubicBezTo>
                  <a:pt x="576" y="793"/>
                  <a:pt x="576" y="793"/>
                  <a:pt x="576" y="793"/>
                </a:cubicBezTo>
                <a:cubicBezTo>
                  <a:pt x="396" y="793"/>
                  <a:pt x="396" y="793"/>
                  <a:pt x="396" y="793"/>
                </a:cubicBezTo>
                <a:cubicBezTo>
                  <a:pt x="344" y="793"/>
                  <a:pt x="301" y="751"/>
                  <a:pt x="301" y="698"/>
                </a:cubicBezTo>
                <a:cubicBezTo>
                  <a:pt x="301" y="671"/>
                  <a:pt x="301" y="671"/>
                  <a:pt x="301" y="671"/>
                </a:cubicBezTo>
                <a:cubicBezTo>
                  <a:pt x="301" y="618"/>
                  <a:pt x="344" y="576"/>
                  <a:pt x="396" y="576"/>
                </a:cubicBezTo>
                <a:cubicBezTo>
                  <a:pt x="576" y="576"/>
                  <a:pt x="576" y="576"/>
                  <a:pt x="576" y="576"/>
                </a:cubicBezTo>
                <a:cubicBezTo>
                  <a:pt x="576" y="396"/>
                  <a:pt x="576" y="396"/>
                  <a:pt x="576" y="396"/>
                </a:cubicBezTo>
                <a:cubicBezTo>
                  <a:pt x="576" y="344"/>
                  <a:pt x="618" y="301"/>
                  <a:pt x="670" y="301"/>
                </a:cubicBezTo>
                <a:cubicBezTo>
                  <a:pt x="698" y="301"/>
                  <a:pt x="698" y="301"/>
                  <a:pt x="698" y="301"/>
                </a:cubicBezTo>
                <a:cubicBezTo>
                  <a:pt x="750" y="301"/>
                  <a:pt x="793" y="344"/>
                  <a:pt x="793" y="396"/>
                </a:cubicBezTo>
                <a:cubicBezTo>
                  <a:pt x="793" y="576"/>
                  <a:pt x="793" y="576"/>
                  <a:pt x="793" y="576"/>
                </a:cubicBezTo>
                <a:cubicBezTo>
                  <a:pt x="973" y="576"/>
                  <a:pt x="973" y="576"/>
                  <a:pt x="973" y="576"/>
                </a:cubicBezTo>
                <a:cubicBezTo>
                  <a:pt x="1025" y="576"/>
                  <a:pt x="1068" y="618"/>
                  <a:pt x="1068" y="671"/>
                </a:cubicBezTo>
                <a:lnTo>
                  <a:pt x="1068" y="69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latin typeface="メイリオ" panose="020B0604030504040204" pitchFamily="50" charset="-128"/>
              <a:ea typeface="メイリオ" panose="020B0604030504040204" pitchFamily="50" charset="-128"/>
            </a:endParaRPr>
          </a:p>
        </p:txBody>
      </p:sp>
      <p:sp>
        <p:nvSpPr>
          <p:cNvPr id="13" name="Content Placeholder 2"/>
          <p:cNvSpPr>
            <a:spLocks noGrp="1"/>
          </p:cNvSpPr>
          <p:nvPr>
            <p:ph sz="half" idx="1"/>
          </p:nvPr>
        </p:nvSpPr>
        <p:spPr bwMode="gray">
          <a:xfrm>
            <a:off x="548788" y="1179577"/>
            <a:ext cx="5380359" cy="5211699"/>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400">
                <a:solidFill>
                  <a:schemeClr val="tx1"/>
                </a:solidFill>
                <a:latin typeface="メイリオ" panose="020B0604030504040204" pitchFamily="50" charset="-128"/>
                <a:ea typeface="メイリオ" panose="020B0604030504040204" pitchFamily="50" charset="-128"/>
                <a:cs typeface="Arial" pitchFamily="34" charset="0"/>
              </a:defRPr>
            </a:lvl1pPr>
            <a:lvl2pPr marL="609493" indent="-228560">
              <a:lnSpc>
                <a:spcPct val="90000"/>
              </a:lnSpc>
              <a:spcBef>
                <a:spcPts val="500"/>
              </a:spcBef>
              <a:buClrTx/>
              <a:buFont typeface="Arial"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2pPr>
            <a:lvl3pPr marL="835938" indent="-150258">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3pPr>
            <a:lvl4pPr marL="1147033" indent="-156606">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4pPr>
            <a:lvl5pPr marL="1445431" indent="-150258">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sz="half" idx="14"/>
          </p:nvPr>
        </p:nvSpPr>
        <p:spPr bwMode="gray">
          <a:xfrm>
            <a:off x="6244692" y="1188767"/>
            <a:ext cx="5380359" cy="5211699"/>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400">
                <a:solidFill>
                  <a:schemeClr val="tx1"/>
                </a:solidFill>
                <a:latin typeface="メイリオ" panose="020B0604030504040204" pitchFamily="50" charset="-128"/>
                <a:ea typeface="メイリオ" panose="020B0604030504040204" pitchFamily="50" charset="-128"/>
                <a:cs typeface="Arial" pitchFamily="34" charset="0"/>
              </a:defRPr>
            </a:lvl1pPr>
            <a:lvl2pPr marL="609493" indent="-228560">
              <a:lnSpc>
                <a:spcPct val="90000"/>
              </a:lnSpc>
              <a:spcBef>
                <a:spcPts val="500"/>
              </a:spcBef>
              <a:buClrTx/>
              <a:buFont typeface="Arial"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2pPr>
            <a:lvl3pPr marL="835938" indent="-150258">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3pPr>
            <a:lvl4pPr marL="1147033" indent="-156606">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4pPr>
            <a:lvl5pPr marL="1445431" indent="-150258">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93899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preserve="1" userDrawn="1">
  <p:cSld name="Title w/Image - No Background">
    <p:spTree>
      <p:nvGrpSpPr>
        <p:cNvPr id="1" name=""/>
        <p:cNvGrpSpPr/>
        <p:nvPr/>
      </p:nvGrpSpPr>
      <p:grpSpPr>
        <a:xfrm>
          <a:off x="0" y="0"/>
          <a:ext cx="0" cy="0"/>
          <a:chOff x="0" y="0"/>
          <a:chExt cx="0" cy="0"/>
        </a:xfrm>
      </p:grpSpPr>
      <p:sp>
        <p:nvSpPr>
          <p:cNvPr id="15" name="Footer Placeholder 14"/>
          <p:cNvSpPr>
            <a:spLocks noGrp="1"/>
          </p:cNvSpPr>
          <p:nvPr>
            <p:ph type="ftr" sz="quarter" idx="10"/>
          </p:nvPr>
        </p:nvSpPr>
        <p:spPr>
          <a:xfrm>
            <a:off x="548783" y="6397019"/>
            <a:ext cx="2413972" cy="307777"/>
          </a:xfrm>
        </p:spPr>
        <p:txBody>
          <a:bodyPr/>
          <a:lstStyle>
            <a:lvl1pPr>
              <a:defRPr>
                <a:latin typeface="メイリオ" panose="020B0604030504040204" pitchFamily="50" charset="-128"/>
                <a:ea typeface="メイリオ" panose="020B0604030504040204" pitchFamily="50" charset="-128"/>
              </a:defRPr>
            </a:lvl1p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sp>
        <p:nvSpPr>
          <p:cNvPr id="10" name="Title 28"/>
          <p:cNvSpPr>
            <a:spLocks noGrp="1"/>
          </p:cNvSpPr>
          <p:nvPr>
            <p:ph type="title" hasCustomPrompt="1"/>
          </p:nvPr>
        </p:nvSpPr>
        <p:spPr bwMode="gray">
          <a:xfrm>
            <a:off x="548783" y="274320"/>
            <a:ext cx="6038290" cy="521208"/>
          </a:xfrm>
          <a:prstGeom prst="rect">
            <a:avLst/>
          </a:prstGeom>
        </p:spPr>
        <p:txBody>
          <a:bodyPr wrap="square" lIns="0" tIns="0" rIns="0" bIns="0" anchor="ctr" anchorCtr="0"/>
          <a:lstStyle>
            <a:lvl1pPr marL="0" algn="l" defTabSz="1218987" rtl="0" eaLnBrk="1" latinLnBrk="0" hangingPunct="1">
              <a:lnSpc>
                <a:spcPct val="100000"/>
              </a:lnSpc>
              <a:spcBef>
                <a:spcPct val="0"/>
              </a:spcBef>
              <a:buNone/>
              <a:tabLst>
                <a:tab pos="1218987" algn="l"/>
              </a:tabLst>
              <a:defRPr lang="en-US" sz="3600" kern="1200" cap="none" spc="0" baseline="0" dirty="0">
                <a:solidFill>
                  <a:schemeClr val="tx1"/>
                </a:solidFill>
                <a:latin typeface="メイリオ" panose="020B0604030504040204" pitchFamily="50" charset="-128"/>
                <a:ea typeface="メイリオ" panose="020B0604030504040204" pitchFamily="50" charset="-128"/>
                <a:cs typeface="Arial" pitchFamily="34" charset="0"/>
              </a:defRPr>
            </a:lvl1pPr>
          </a:lstStyle>
          <a:p>
            <a:r>
              <a:rPr lang="en-US" dirty="0"/>
              <a:t>Click To Edit Master Title</a:t>
            </a:r>
          </a:p>
        </p:txBody>
      </p:sp>
      <p:sp>
        <p:nvSpPr>
          <p:cNvPr id="12" name="Freeform 5"/>
          <p:cNvSpPr>
            <a:spLocks noChangeAspect="1" noEditPoints="1"/>
          </p:cNvSpPr>
          <p:nvPr userDrawn="1"/>
        </p:nvSpPr>
        <p:spPr bwMode="black">
          <a:xfrm>
            <a:off x="205413" y="423411"/>
            <a:ext cx="200639" cy="200587"/>
          </a:xfrm>
          <a:custGeom>
            <a:avLst/>
            <a:gdLst>
              <a:gd name="T0" fmla="*/ 684 w 1368"/>
              <a:gd name="T1" fmla="*/ 0 h 1368"/>
              <a:gd name="T2" fmla="*/ 0 w 1368"/>
              <a:gd name="T3" fmla="*/ 684 h 1368"/>
              <a:gd name="T4" fmla="*/ 684 w 1368"/>
              <a:gd name="T5" fmla="*/ 1368 h 1368"/>
              <a:gd name="T6" fmla="*/ 1368 w 1368"/>
              <a:gd name="T7" fmla="*/ 684 h 1368"/>
              <a:gd name="T8" fmla="*/ 684 w 1368"/>
              <a:gd name="T9" fmla="*/ 0 h 1368"/>
              <a:gd name="T10" fmla="*/ 1068 w 1368"/>
              <a:gd name="T11" fmla="*/ 698 h 1368"/>
              <a:gd name="T12" fmla="*/ 973 w 1368"/>
              <a:gd name="T13" fmla="*/ 793 h 1368"/>
              <a:gd name="T14" fmla="*/ 793 w 1368"/>
              <a:gd name="T15" fmla="*/ 793 h 1368"/>
              <a:gd name="T16" fmla="*/ 793 w 1368"/>
              <a:gd name="T17" fmla="*/ 973 h 1368"/>
              <a:gd name="T18" fmla="*/ 698 w 1368"/>
              <a:gd name="T19" fmla="*/ 1068 h 1368"/>
              <a:gd name="T20" fmla="*/ 670 w 1368"/>
              <a:gd name="T21" fmla="*/ 1068 h 1368"/>
              <a:gd name="T22" fmla="*/ 576 w 1368"/>
              <a:gd name="T23" fmla="*/ 973 h 1368"/>
              <a:gd name="T24" fmla="*/ 576 w 1368"/>
              <a:gd name="T25" fmla="*/ 793 h 1368"/>
              <a:gd name="T26" fmla="*/ 396 w 1368"/>
              <a:gd name="T27" fmla="*/ 793 h 1368"/>
              <a:gd name="T28" fmla="*/ 301 w 1368"/>
              <a:gd name="T29" fmla="*/ 698 h 1368"/>
              <a:gd name="T30" fmla="*/ 301 w 1368"/>
              <a:gd name="T31" fmla="*/ 671 h 1368"/>
              <a:gd name="T32" fmla="*/ 396 w 1368"/>
              <a:gd name="T33" fmla="*/ 576 h 1368"/>
              <a:gd name="T34" fmla="*/ 576 w 1368"/>
              <a:gd name="T35" fmla="*/ 576 h 1368"/>
              <a:gd name="T36" fmla="*/ 576 w 1368"/>
              <a:gd name="T37" fmla="*/ 396 h 1368"/>
              <a:gd name="T38" fmla="*/ 670 w 1368"/>
              <a:gd name="T39" fmla="*/ 301 h 1368"/>
              <a:gd name="T40" fmla="*/ 698 w 1368"/>
              <a:gd name="T41" fmla="*/ 301 h 1368"/>
              <a:gd name="T42" fmla="*/ 793 w 1368"/>
              <a:gd name="T43" fmla="*/ 396 h 1368"/>
              <a:gd name="T44" fmla="*/ 793 w 1368"/>
              <a:gd name="T45" fmla="*/ 576 h 1368"/>
              <a:gd name="T46" fmla="*/ 973 w 1368"/>
              <a:gd name="T47" fmla="*/ 576 h 1368"/>
              <a:gd name="T48" fmla="*/ 1068 w 1368"/>
              <a:gd name="T49" fmla="*/ 671 h 1368"/>
              <a:gd name="T50" fmla="*/ 1068 w 1368"/>
              <a:gd name="T51" fmla="*/ 698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8" h="1368">
                <a:moveTo>
                  <a:pt x="684" y="0"/>
                </a:moveTo>
                <a:cubicBezTo>
                  <a:pt x="307" y="0"/>
                  <a:pt x="0" y="307"/>
                  <a:pt x="0" y="684"/>
                </a:cubicBezTo>
                <a:cubicBezTo>
                  <a:pt x="0" y="1062"/>
                  <a:pt x="307" y="1368"/>
                  <a:pt x="684" y="1368"/>
                </a:cubicBezTo>
                <a:cubicBezTo>
                  <a:pt x="1062" y="1368"/>
                  <a:pt x="1368" y="1062"/>
                  <a:pt x="1368" y="684"/>
                </a:cubicBezTo>
                <a:cubicBezTo>
                  <a:pt x="1368" y="307"/>
                  <a:pt x="1062" y="0"/>
                  <a:pt x="684" y="0"/>
                </a:cubicBezTo>
                <a:close/>
                <a:moveTo>
                  <a:pt x="1068" y="698"/>
                </a:moveTo>
                <a:cubicBezTo>
                  <a:pt x="1068" y="751"/>
                  <a:pt x="1025" y="793"/>
                  <a:pt x="973" y="793"/>
                </a:cubicBezTo>
                <a:cubicBezTo>
                  <a:pt x="793" y="793"/>
                  <a:pt x="793" y="793"/>
                  <a:pt x="793" y="793"/>
                </a:cubicBezTo>
                <a:cubicBezTo>
                  <a:pt x="793" y="973"/>
                  <a:pt x="793" y="973"/>
                  <a:pt x="793" y="973"/>
                </a:cubicBezTo>
                <a:cubicBezTo>
                  <a:pt x="793" y="1025"/>
                  <a:pt x="750" y="1068"/>
                  <a:pt x="698" y="1068"/>
                </a:cubicBezTo>
                <a:cubicBezTo>
                  <a:pt x="670" y="1068"/>
                  <a:pt x="670" y="1068"/>
                  <a:pt x="670" y="1068"/>
                </a:cubicBezTo>
                <a:cubicBezTo>
                  <a:pt x="618" y="1068"/>
                  <a:pt x="576" y="1025"/>
                  <a:pt x="576" y="973"/>
                </a:cubicBezTo>
                <a:cubicBezTo>
                  <a:pt x="576" y="793"/>
                  <a:pt x="576" y="793"/>
                  <a:pt x="576" y="793"/>
                </a:cubicBezTo>
                <a:cubicBezTo>
                  <a:pt x="396" y="793"/>
                  <a:pt x="396" y="793"/>
                  <a:pt x="396" y="793"/>
                </a:cubicBezTo>
                <a:cubicBezTo>
                  <a:pt x="344" y="793"/>
                  <a:pt x="301" y="751"/>
                  <a:pt x="301" y="698"/>
                </a:cubicBezTo>
                <a:cubicBezTo>
                  <a:pt x="301" y="671"/>
                  <a:pt x="301" y="671"/>
                  <a:pt x="301" y="671"/>
                </a:cubicBezTo>
                <a:cubicBezTo>
                  <a:pt x="301" y="618"/>
                  <a:pt x="344" y="576"/>
                  <a:pt x="396" y="576"/>
                </a:cubicBezTo>
                <a:cubicBezTo>
                  <a:pt x="576" y="576"/>
                  <a:pt x="576" y="576"/>
                  <a:pt x="576" y="576"/>
                </a:cubicBezTo>
                <a:cubicBezTo>
                  <a:pt x="576" y="396"/>
                  <a:pt x="576" y="396"/>
                  <a:pt x="576" y="396"/>
                </a:cubicBezTo>
                <a:cubicBezTo>
                  <a:pt x="576" y="344"/>
                  <a:pt x="618" y="301"/>
                  <a:pt x="670" y="301"/>
                </a:cubicBezTo>
                <a:cubicBezTo>
                  <a:pt x="698" y="301"/>
                  <a:pt x="698" y="301"/>
                  <a:pt x="698" y="301"/>
                </a:cubicBezTo>
                <a:cubicBezTo>
                  <a:pt x="750" y="301"/>
                  <a:pt x="793" y="344"/>
                  <a:pt x="793" y="396"/>
                </a:cubicBezTo>
                <a:cubicBezTo>
                  <a:pt x="793" y="576"/>
                  <a:pt x="793" y="576"/>
                  <a:pt x="793" y="576"/>
                </a:cubicBezTo>
                <a:cubicBezTo>
                  <a:pt x="973" y="576"/>
                  <a:pt x="973" y="576"/>
                  <a:pt x="973" y="576"/>
                </a:cubicBezTo>
                <a:cubicBezTo>
                  <a:pt x="1025" y="576"/>
                  <a:pt x="1068" y="618"/>
                  <a:pt x="1068" y="671"/>
                </a:cubicBezTo>
                <a:lnTo>
                  <a:pt x="1068" y="69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latin typeface="メイリオ" panose="020B0604030504040204" pitchFamily="50" charset="-128"/>
              <a:ea typeface="メイリオ" panose="020B0604030504040204" pitchFamily="50" charset="-128"/>
            </a:endParaRPr>
          </a:p>
        </p:txBody>
      </p:sp>
      <p:sp>
        <p:nvSpPr>
          <p:cNvPr id="16" name="Content Placeholder 2"/>
          <p:cNvSpPr>
            <a:spLocks noGrp="1"/>
          </p:cNvSpPr>
          <p:nvPr>
            <p:ph sz="half" idx="1"/>
          </p:nvPr>
        </p:nvSpPr>
        <p:spPr bwMode="gray">
          <a:xfrm>
            <a:off x="548783" y="1179577"/>
            <a:ext cx="6038290" cy="5211699"/>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400">
                <a:solidFill>
                  <a:schemeClr val="tx1"/>
                </a:solidFill>
                <a:latin typeface="メイリオ" panose="020B0604030504040204" pitchFamily="50" charset="-128"/>
                <a:ea typeface="メイリオ" panose="020B0604030504040204" pitchFamily="50" charset="-128"/>
                <a:cs typeface="Arial" pitchFamily="34" charset="0"/>
              </a:defRPr>
            </a:lvl1pPr>
            <a:lvl2pPr marL="609493" indent="-228560">
              <a:lnSpc>
                <a:spcPct val="90000"/>
              </a:lnSpc>
              <a:spcBef>
                <a:spcPts val="500"/>
              </a:spcBef>
              <a:buClrTx/>
              <a:buFont typeface="Arial"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2pPr>
            <a:lvl3pPr marL="835938" indent="-150258">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3pPr>
            <a:lvl4pPr marL="1147033" indent="-156606">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4pPr>
            <a:lvl5pPr marL="1445431" indent="-150258">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Picture Placeholder 8"/>
          <p:cNvSpPr>
            <a:spLocks noGrp="1"/>
          </p:cNvSpPr>
          <p:nvPr>
            <p:ph type="pic" sz="quarter" idx="16"/>
          </p:nvPr>
        </p:nvSpPr>
        <p:spPr>
          <a:xfrm>
            <a:off x="6837071" y="0"/>
            <a:ext cx="5354934" cy="6858000"/>
          </a:xfrm>
          <a:prstGeom prst="rect">
            <a:avLst/>
          </a:prstGeom>
        </p:spPr>
        <p:txBody>
          <a:bodyPr anchor="ctr"/>
          <a:lstStyle>
            <a:lvl1pPr marL="0" indent="0" algn="ctr">
              <a:buNone/>
              <a:defRPr sz="2400">
                <a:solidFill>
                  <a:schemeClr val="accent1"/>
                </a:solidFill>
                <a:latin typeface="メイリオ" panose="020B0604030504040204" pitchFamily="50" charset="-128"/>
                <a:ea typeface="メイリオ" panose="020B0604030504040204" pitchFamily="50" charset="-128"/>
              </a:defRPr>
            </a:lvl1pPr>
          </a:lstStyle>
          <a:p>
            <a:endParaRPr lang="en-US" dirty="0"/>
          </a:p>
        </p:txBody>
      </p:sp>
      <p:sp>
        <p:nvSpPr>
          <p:cNvPr id="7" name="Text Placeholder 5"/>
          <p:cNvSpPr>
            <a:spLocks noGrp="1"/>
          </p:cNvSpPr>
          <p:nvPr>
            <p:ph type="body" sz="quarter" idx="18"/>
          </p:nvPr>
        </p:nvSpPr>
        <p:spPr bwMode="invGray">
          <a:xfrm>
            <a:off x="6987775" y="6330322"/>
            <a:ext cx="4423766" cy="392167"/>
          </a:xfrm>
          <a:prstGeom prst="rect">
            <a:avLst/>
          </a:prstGeom>
          <a:blipFill dpi="0" rotWithShape="1">
            <a:blip r:embed="rId2" cstate="print">
              <a:extLst>
                <a:ext uri="{28A0092B-C50C-407E-A947-70E740481C1C}">
                  <a14:useLocalDpi xmlns:a14="http://schemas.microsoft.com/office/drawing/2010/main" val="0"/>
                </a:ext>
              </a:extLst>
            </a:blip>
            <a:srcRect/>
            <a:stretch>
              <a:fillRect/>
            </a:stretch>
          </a:blipFill>
        </p:spPr>
        <p:txBody>
          <a:bodyPr/>
          <a:lstStyle>
            <a:lvl1pPr marL="0" indent="0">
              <a:buNone/>
              <a:defRPr sz="100">
                <a:noFill/>
                <a:latin typeface="メイリオ" panose="020B0604030504040204" pitchFamily="50" charset="-128"/>
                <a:ea typeface="メイリオ" panose="020B0604030504040204" pitchFamily="50" charset="-128"/>
              </a:defRPr>
            </a:lvl1pPr>
          </a:lstStyle>
          <a:p>
            <a:pPr lvl="0"/>
            <a:r>
              <a:rPr lang="en-US" dirty="0"/>
              <a:t>Click to edit Master text styles</a:t>
            </a:r>
          </a:p>
        </p:txBody>
      </p:sp>
      <p:sp>
        <p:nvSpPr>
          <p:cNvPr id="8" name="Rectangle 7"/>
          <p:cNvSpPr/>
          <p:nvPr userDrawn="1"/>
        </p:nvSpPr>
        <p:spPr bwMode="gray">
          <a:xfrm>
            <a:off x="11751760" y="6395725"/>
            <a:ext cx="443416" cy="322249"/>
          </a:xfrm>
          <a:prstGeom prst="rect">
            <a:avLst/>
          </a:prstGeom>
          <a:solidFill>
            <a:schemeClr val="tx1"/>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メイリオ" panose="020B0604030504040204" pitchFamily="50" charset="-128"/>
              <a:ea typeface="メイリオ" panose="020B0604030504040204" pitchFamily="50" charset="-128"/>
            </a:endParaRPr>
          </a:p>
        </p:txBody>
      </p:sp>
      <p:sp>
        <p:nvSpPr>
          <p:cNvPr id="9" name="TextBox slide number"/>
          <p:cNvSpPr txBox="1"/>
          <p:nvPr userDrawn="1"/>
        </p:nvSpPr>
        <p:spPr bwMode="white">
          <a:xfrm>
            <a:off x="11751760" y="6389269"/>
            <a:ext cx="450462" cy="246221"/>
          </a:xfrm>
          <a:prstGeom prst="rect">
            <a:avLst/>
          </a:prstGeom>
        </p:spPr>
        <p:txBody>
          <a:bodyPr vert="horz" lIns="0" tIns="0" rIns="0" bIns="0" rtlCol="0" anchor="b"/>
          <a:lstStyle>
            <a:defPPr>
              <a:defRPr lang="en-US"/>
            </a:defPPr>
            <a:lvl1pPr algn="ctr">
              <a:defRPr sz="1000">
                <a:solidFill>
                  <a:schemeClr val="bg1"/>
                </a:solidFill>
              </a:defRPr>
            </a:lvl1pPr>
          </a:lstStyle>
          <a:p>
            <a:pPr defTabSz="1218987"/>
            <a:fld id="{6EA5B71A-1B18-4E34-A48F-65DC4937AA99}" type="slidenum">
              <a:rPr lang="en-US" smtClean="0">
                <a:solidFill>
                  <a:prstClr val="white"/>
                </a:solidFill>
                <a:latin typeface="メイリオ" panose="020B0604030504040204" pitchFamily="50" charset="-128"/>
                <a:ea typeface="メイリオ" panose="020B0604030504040204" pitchFamily="50" charset="-128"/>
              </a:rPr>
              <a:pPr defTabSz="1218987"/>
              <a:t>‹#›</a:t>
            </a:fld>
            <a:endParaRPr lang="en-US" dirty="0">
              <a:solidFill>
                <a:prstClr val="white"/>
              </a:solidFill>
              <a:latin typeface="メイリオ" panose="020B0604030504040204" pitchFamily="50" charset="-128"/>
              <a:ea typeface="メイリオ" panose="020B0604030504040204" pitchFamily="50" charset="-128"/>
            </a:endParaRPr>
          </a:p>
        </p:txBody>
      </p:sp>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6200000">
            <a:off x="11308106" y="5505389"/>
            <a:ext cx="1330737" cy="443416"/>
          </a:xfrm>
          <a:prstGeom prst="rect">
            <a:avLst/>
          </a:prstGeom>
        </p:spPr>
      </p:pic>
    </p:spTree>
    <p:extLst>
      <p:ext uri="{BB962C8B-B14F-4D97-AF65-F5344CB8AC3E}">
        <p14:creationId xmlns:p14="http://schemas.microsoft.com/office/powerpoint/2010/main" val="361470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itle w/Image - With Background">
    <p:spTree>
      <p:nvGrpSpPr>
        <p:cNvPr id="1" name=""/>
        <p:cNvGrpSpPr/>
        <p:nvPr/>
      </p:nvGrpSpPr>
      <p:grpSpPr>
        <a:xfrm>
          <a:off x="0" y="0"/>
          <a:ext cx="0" cy="0"/>
          <a:chOff x="0" y="0"/>
          <a:chExt cx="0" cy="0"/>
        </a:xfrm>
      </p:grpSpPr>
      <p:sp>
        <p:nvSpPr>
          <p:cNvPr id="15" name="Footer Placeholder 14"/>
          <p:cNvSpPr>
            <a:spLocks noGrp="1"/>
          </p:cNvSpPr>
          <p:nvPr>
            <p:ph type="ftr" sz="quarter" idx="10"/>
          </p:nvPr>
        </p:nvSpPr>
        <p:spPr>
          <a:xfrm>
            <a:off x="548783" y="6397019"/>
            <a:ext cx="2413972" cy="307777"/>
          </a:xfrm>
        </p:spPr>
        <p:txBody>
          <a:bodyPr/>
          <a:lstStyle>
            <a:lvl1pPr>
              <a:defRPr>
                <a:latin typeface="メイリオ" panose="020B0604030504040204" pitchFamily="50" charset="-128"/>
                <a:ea typeface="メイリオ" panose="020B0604030504040204" pitchFamily="50" charset="-128"/>
              </a:defRPr>
            </a:lvl1p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sp>
        <p:nvSpPr>
          <p:cNvPr id="10" name="Title 28"/>
          <p:cNvSpPr>
            <a:spLocks noGrp="1"/>
          </p:cNvSpPr>
          <p:nvPr>
            <p:ph type="title" hasCustomPrompt="1"/>
          </p:nvPr>
        </p:nvSpPr>
        <p:spPr bwMode="gray">
          <a:xfrm>
            <a:off x="548783" y="274320"/>
            <a:ext cx="6038290" cy="521208"/>
          </a:xfrm>
          <a:prstGeom prst="rect">
            <a:avLst/>
          </a:prstGeom>
        </p:spPr>
        <p:txBody>
          <a:bodyPr wrap="square" lIns="0" tIns="0" rIns="0" bIns="0" anchor="ctr" anchorCtr="0"/>
          <a:lstStyle>
            <a:lvl1pPr marL="0" algn="l" defTabSz="1218987" rtl="0" eaLnBrk="1" latinLnBrk="0" hangingPunct="1">
              <a:lnSpc>
                <a:spcPct val="100000"/>
              </a:lnSpc>
              <a:spcBef>
                <a:spcPct val="0"/>
              </a:spcBef>
              <a:buNone/>
              <a:tabLst>
                <a:tab pos="1218987" algn="l"/>
              </a:tabLst>
              <a:defRPr lang="en-US" sz="3600" kern="1200" cap="none" spc="0" baseline="0" dirty="0">
                <a:solidFill>
                  <a:schemeClr val="tx1"/>
                </a:solidFill>
                <a:latin typeface="メイリオ" panose="020B0604030504040204" pitchFamily="50" charset="-128"/>
                <a:ea typeface="メイリオ" panose="020B0604030504040204" pitchFamily="50" charset="-128"/>
                <a:cs typeface="Arial" pitchFamily="34" charset="0"/>
              </a:defRPr>
            </a:lvl1pPr>
          </a:lstStyle>
          <a:p>
            <a:r>
              <a:rPr lang="en-US" dirty="0"/>
              <a:t>Click To Edit Master Title</a:t>
            </a:r>
          </a:p>
        </p:txBody>
      </p:sp>
      <p:sp>
        <p:nvSpPr>
          <p:cNvPr id="12" name="Freeform 5"/>
          <p:cNvSpPr>
            <a:spLocks noChangeAspect="1" noEditPoints="1"/>
          </p:cNvSpPr>
          <p:nvPr userDrawn="1"/>
        </p:nvSpPr>
        <p:spPr bwMode="black">
          <a:xfrm>
            <a:off x="205413" y="423411"/>
            <a:ext cx="200639" cy="200587"/>
          </a:xfrm>
          <a:custGeom>
            <a:avLst/>
            <a:gdLst>
              <a:gd name="T0" fmla="*/ 684 w 1368"/>
              <a:gd name="T1" fmla="*/ 0 h 1368"/>
              <a:gd name="T2" fmla="*/ 0 w 1368"/>
              <a:gd name="T3" fmla="*/ 684 h 1368"/>
              <a:gd name="T4" fmla="*/ 684 w 1368"/>
              <a:gd name="T5" fmla="*/ 1368 h 1368"/>
              <a:gd name="T6" fmla="*/ 1368 w 1368"/>
              <a:gd name="T7" fmla="*/ 684 h 1368"/>
              <a:gd name="T8" fmla="*/ 684 w 1368"/>
              <a:gd name="T9" fmla="*/ 0 h 1368"/>
              <a:gd name="T10" fmla="*/ 1068 w 1368"/>
              <a:gd name="T11" fmla="*/ 698 h 1368"/>
              <a:gd name="T12" fmla="*/ 973 w 1368"/>
              <a:gd name="T13" fmla="*/ 793 h 1368"/>
              <a:gd name="T14" fmla="*/ 793 w 1368"/>
              <a:gd name="T15" fmla="*/ 793 h 1368"/>
              <a:gd name="T16" fmla="*/ 793 w 1368"/>
              <a:gd name="T17" fmla="*/ 973 h 1368"/>
              <a:gd name="T18" fmla="*/ 698 w 1368"/>
              <a:gd name="T19" fmla="*/ 1068 h 1368"/>
              <a:gd name="T20" fmla="*/ 670 w 1368"/>
              <a:gd name="T21" fmla="*/ 1068 h 1368"/>
              <a:gd name="T22" fmla="*/ 576 w 1368"/>
              <a:gd name="T23" fmla="*/ 973 h 1368"/>
              <a:gd name="T24" fmla="*/ 576 w 1368"/>
              <a:gd name="T25" fmla="*/ 793 h 1368"/>
              <a:gd name="T26" fmla="*/ 396 w 1368"/>
              <a:gd name="T27" fmla="*/ 793 h 1368"/>
              <a:gd name="T28" fmla="*/ 301 w 1368"/>
              <a:gd name="T29" fmla="*/ 698 h 1368"/>
              <a:gd name="T30" fmla="*/ 301 w 1368"/>
              <a:gd name="T31" fmla="*/ 671 h 1368"/>
              <a:gd name="T32" fmla="*/ 396 w 1368"/>
              <a:gd name="T33" fmla="*/ 576 h 1368"/>
              <a:gd name="T34" fmla="*/ 576 w 1368"/>
              <a:gd name="T35" fmla="*/ 576 h 1368"/>
              <a:gd name="T36" fmla="*/ 576 w 1368"/>
              <a:gd name="T37" fmla="*/ 396 h 1368"/>
              <a:gd name="T38" fmla="*/ 670 w 1368"/>
              <a:gd name="T39" fmla="*/ 301 h 1368"/>
              <a:gd name="T40" fmla="*/ 698 w 1368"/>
              <a:gd name="T41" fmla="*/ 301 h 1368"/>
              <a:gd name="T42" fmla="*/ 793 w 1368"/>
              <a:gd name="T43" fmla="*/ 396 h 1368"/>
              <a:gd name="T44" fmla="*/ 793 w 1368"/>
              <a:gd name="T45" fmla="*/ 576 h 1368"/>
              <a:gd name="T46" fmla="*/ 973 w 1368"/>
              <a:gd name="T47" fmla="*/ 576 h 1368"/>
              <a:gd name="T48" fmla="*/ 1068 w 1368"/>
              <a:gd name="T49" fmla="*/ 671 h 1368"/>
              <a:gd name="T50" fmla="*/ 1068 w 1368"/>
              <a:gd name="T51" fmla="*/ 698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8" h="1368">
                <a:moveTo>
                  <a:pt x="684" y="0"/>
                </a:moveTo>
                <a:cubicBezTo>
                  <a:pt x="307" y="0"/>
                  <a:pt x="0" y="307"/>
                  <a:pt x="0" y="684"/>
                </a:cubicBezTo>
                <a:cubicBezTo>
                  <a:pt x="0" y="1062"/>
                  <a:pt x="307" y="1368"/>
                  <a:pt x="684" y="1368"/>
                </a:cubicBezTo>
                <a:cubicBezTo>
                  <a:pt x="1062" y="1368"/>
                  <a:pt x="1368" y="1062"/>
                  <a:pt x="1368" y="684"/>
                </a:cubicBezTo>
                <a:cubicBezTo>
                  <a:pt x="1368" y="307"/>
                  <a:pt x="1062" y="0"/>
                  <a:pt x="684" y="0"/>
                </a:cubicBezTo>
                <a:close/>
                <a:moveTo>
                  <a:pt x="1068" y="698"/>
                </a:moveTo>
                <a:cubicBezTo>
                  <a:pt x="1068" y="751"/>
                  <a:pt x="1025" y="793"/>
                  <a:pt x="973" y="793"/>
                </a:cubicBezTo>
                <a:cubicBezTo>
                  <a:pt x="793" y="793"/>
                  <a:pt x="793" y="793"/>
                  <a:pt x="793" y="793"/>
                </a:cubicBezTo>
                <a:cubicBezTo>
                  <a:pt x="793" y="973"/>
                  <a:pt x="793" y="973"/>
                  <a:pt x="793" y="973"/>
                </a:cubicBezTo>
                <a:cubicBezTo>
                  <a:pt x="793" y="1025"/>
                  <a:pt x="750" y="1068"/>
                  <a:pt x="698" y="1068"/>
                </a:cubicBezTo>
                <a:cubicBezTo>
                  <a:pt x="670" y="1068"/>
                  <a:pt x="670" y="1068"/>
                  <a:pt x="670" y="1068"/>
                </a:cubicBezTo>
                <a:cubicBezTo>
                  <a:pt x="618" y="1068"/>
                  <a:pt x="576" y="1025"/>
                  <a:pt x="576" y="973"/>
                </a:cubicBezTo>
                <a:cubicBezTo>
                  <a:pt x="576" y="793"/>
                  <a:pt x="576" y="793"/>
                  <a:pt x="576" y="793"/>
                </a:cubicBezTo>
                <a:cubicBezTo>
                  <a:pt x="396" y="793"/>
                  <a:pt x="396" y="793"/>
                  <a:pt x="396" y="793"/>
                </a:cubicBezTo>
                <a:cubicBezTo>
                  <a:pt x="344" y="793"/>
                  <a:pt x="301" y="751"/>
                  <a:pt x="301" y="698"/>
                </a:cubicBezTo>
                <a:cubicBezTo>
                  <a:pt x="301" y="671"/>
                  <a:pt x="301" y="671"/>
                  <a:pt x="301" y="671"/>
                </a:cubicBezTo>
                <a:cubicBezTo>
                  <a:pt x="301" y="618"/>
                  <a:pt x="344" y="576"/>
                  <a:pt x="396" y="576"/>
                </a:cubicBezTo>
                <a:cubicBezTo>
                  <a:pt x="576" y="576"/>
                  <a:pt x="576" y="576"/>
                  <a:pt x="576" y="576"/>
                </a:cubicBezTo>
                <a:cubicBezTo>
                  <a:pt x="576" y="396"/>
                  <a:pt x="576" y="396"/>
                  <a:pt x="576" y="396"/>
                </a:cubicBezTo>
                <a:cubicBezTo>
                  <a:pt x="576" y="344"/>
                  <a:pt x="618" y="301"/>
                  <a:pt x="670" y="301"/>
                </a:cubicBezTo>
                <a:cubicBezTo>
                  <a:pt x="698" y="301"/>
                  <a:pt x="698" y="301"/>
                  <a:pt x="698" y="301"/>
                </a:cubicBezTo>
                <a:cubicBezTo>
                  <a:pt x="750" y="301"/>
                  <a:pt x="793" y="344"/>
                  <a:pt x="793" y="396"/>
                </a:cubicBezTo>
                <a:cubicBezTo>
                  <a:pt x="793" y="576"/>
                  <a:pt x="793" y="576"/>
                  <a:pt x="793" y="576"/>
                </a:cubicBezTo>
                <a:cubicBezTo>
                  <a:pt x="973" y="576"/>
                  <a:pt x="973" y="576"/>
                  <a:pt x="973" y="576"/>
                </a:cubicBezTo>
                <a:cubicBezTo>
                  <a:pt x="1025" y="576"/>
                  <a:pt x="1068" y="618"/>
                  <a:pt x="1068" y="671"/>
                </a:cubicBezTo>
                <a:lnTo>
                  <a:pt x="1068" y="69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latin typeface="メイリオ" panose="020B0604030504040204" pitchFamily="50" charset="-128"/>
              <a:ea typeface="メイリオ" panose="020B0604030504040204" pitchFamily="50" charset="-128"/>
            </a:endParaRPr>
          </a:p>
        </p:txBody>
      </p:sp>
      <p:sp>
        <p:nvSpPr>
          <p:cNvPr id="16" name="Content Placeholder 2"/>
          <p:cNvSpPr>
            <a:spLocks noGrp="1"/>
          </p:cNvSpPr>
          <p:nvPr>
            <p:ph sz="half" idx="1"/>
          </p:nvPr>
        </p:nvSpPr>
        <p:spPr bwMode="gray">
          <a:xfrm>
            <a:off x="548783" y="1179577"/>
            <a:ext cx="6038290" cy="5211699"/>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400">
                <a:solidFill>
                  <a:schemeClr val="tx1"/>
                </a:solidFill>
                <a:latin typeface="メイリオ" panose="020B0604030504040204" pitchFamily="50" charset="-128"/>
                <a:ea typeface="メイリオ" panose="020B0604030504040204" pitchFamily="50" charset="-128"/>
                <a:cs typeface="Arial" pitchFamily="34" charset="0"/>
              </a:defRPr>
            </a:lvl1pPr>
            <a:lvl2pPr marL="609493" indent="-228560">
              <a:lnSpc>
                <a:spcPct val="90000"/>
              </a:lnSpc>
              <a:spcBef>
                <a:spcPts val="500"/>
              </a:spcBef>
              <a:buClrTx/>
              <a:buFont typeface="Arial"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2pPr>
            <a:lvl3pPr marL="835938" indent="-150258">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3pPr>
            <a:lvl4pPr marL="1147033" indent="-156606">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4pPr>
            <a:lvl5pPr marL="1445431" indent="-150258">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Picture Placeholder 8"/>
          <p:cNvSpPr>
            <a:spLocks noGrp="1"/>
          </p:cNvSpPr>
          <p:nvPr>
            <p:ph type="pic" sz="quarter" idx="16"/>
          </p:nvPr>
        </p:nvSpPr>
        <p:spPr>
          <a:xfrm>
            <a:off x="6837071" y="0"/>
            <a:ext cx="5354934" cy="6858000"/>
          </a:xfrm>
          <a:prstGeom prst="rect">
            <a:avLst/>
          </a:prstGeom>
        </p:spPr>
        <p:txBody>
          <a:bodyPr anchor="ctr"/>
          <a:lstStyle>
            <a:lvl1pPr marL="0" indent="0" algn="ctr">
              <a:buNone/>
              <a:defRPr sz="2400">
                <a:solidFill>
                  <a:schemeClr val="accent1"/>
                </a:solidFill>
                <a:latin typeface="メイリオ" panose="020B0604030504040204" pitchFamily="50" charset="-128"/>
                <a:ea typeface="メイリオ" panose="020B0604030504040204" pitchFamily="50" charset="-128"/>
              </a:defRPr>
            </a:lvl1pPr>
          </a:lstStyle>
          <a:p>
            <a:endParaRPr lang="en-US" dirty="0"/>
          </a:p>
        </p:txBody>
      </p:sp>
      <p:sp>
        <p:nvSpPr>
          <p:cNvPr id="7" name="Text Placeholder 5"/>
          <p:cNvSpPr>
            <a:spLocks noGrp="1"/>
          </p:cNvSpPr>
          <p:nvPr>
            <p:ph type="body" sz="quarter" idx="18"/>
          </p:nvPr>
        </p:nvSpPr>
        <p:spPr bwMode="invGray">
          <a:xfrm>
            <a:off x="6987775" y="6330322"/>
            <a:ext cx="4423766" cy="392167"/>
          </a:xfrm>
          <a:prstGeom prst="rect">
            <a:avLst/>
          </a:prstGeom>
          <a:blipFill dpi="0" rotWithShape="1">
            <a:blip r:embed="rId2" cstate="print">
              <a:extLst>
                <a:ext uri="{28A0092B-C50C-407E-A947-70E740481C1C}">
                  <a14:useLocalDpi xmlns:a14="http://schemas.microsoft.com/office/drawing/2010/main" val="0"/>
                </a:ext>
              </a:extLst>
            </a:blip>
            <a:srcRect/>
            <a:stretch>
              <a:fillRect/>
            </a:stretch>
          </a:blipFill>
        </p:spPr>
        <p:txBody>
          <a:bodyPr/>
          <a:lstStyle>
            <a:lvl1pPr marL="0" indent="0">
              <a:buNone/>
              <a:defRPr sz="100">
                <a:noFill/>
                <a:latin typeface="メイリオ" panose="020B0604030504040204" pitchFamily="50" charset="-128"/>
                <a:ea typeface="メイリオ" panose="020B0604030504040204" pitchFamily="50" charset="-128"/>
              </a:defRPr>
            </a:lvl1pPr>
          </a:lstStyle>
          <a:p>
            <a:pPr lvl="0"/>
            <a:r>
              <a:rPr lang="en-US" dirty="0"/>
              <a:t>Click to edit Master text styles</a:t>
            </a:r>
          </a:p>
        </p:txBody>
      </p:sp>
    </p:spTree>
    <p:extLst>
      <p:ext uri="{BB962C8B-B14F-4D97-AF65-F5344CB8AC3E}">
        <p14:creationId xmlns:p14="http://schemas.microsoft.com/office/powerpoint/2010/main" val="1590857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preserve="1" userDrawn="1">
  <p:cSld name="Photo + Statement">
    <p:spTree>
      <p:nvGrpSpPr>
        <p:cNvPr id="1" name=""/>
        <p:cNvGrpSpPr/>
        <p:nvPr/>
      </p:nvGrpSpPr>
      <p:grpSpPr>
        <a:xfrm>
          <a:off x="0" y="0"/>
          <a:ext cx="0" cy="0"/>
          <a:chOff x="0" y="0"/>
          <a:chExt cx="0" cy="0"/>
        </a:xfrm>
      </p:grpSpPr>
      <p:sp>
        <p:nvSpPr>
          <p:cNvPr id="6" name="Picture Placeholder 8"/>
          <p:cNvSpPr>
            <a:spLocks noGrp="1"/>
          </p:cNvSpPr>
          <p:nvPr>
            <p:ph type="pic" sz="quarter" idx="16"/>
          </p:nvPr>
        </p:nvSpPr>
        <p:spPr>
          <a:xfrm>
            <a:off x="1" y="0"/>
            <a:ext cx="12191999" cy="6858000"/>
          </a:xfrm>
          <a:prstGeom prst="rect">
            <a:avLst/>
          </a:prstGeom>
        </p:spPr>
        <p:txBody>
          <a:bodyPr anchor="ctr"/>
          <a:lstStyle>
            <a:lvl1pPr marL="0" indent="0" algn="ctr">
              <a:buNone/>
              <a:defRPr sz="2400">
                <a:solidFill>
                  <a:schemeClr val="accent1"/>
                </a:solidFill>
                <a:latin typeface="メイリオ" panose="020B0604030504040204" pitchFamily="50" charset="-128"/>
                <a:ea typeface="メイリオ" panose="020B0604030504040204" pitchFamily="50" charset="-128"/>
              </a:defRPr>
            </a:lvl1pPr>
          </a:lstStyle>
          <a:p>
            <a:endParaRPr lang="en-US" dirty="0"/>
          </a:p>
        </p:txBody>
      </p:sp>
      <p:sp>
        <p:nvSpPr>
          <p:cNvPr id="15" name="Footer Placeholder 14"/>
          <p:cNvSpPr>
            <a:spLocks noGrp="1"/>
          </p:cNvSpPr>
          <p:nvPr>
            <p:ph type="ftr" sz="quarter" idx="10"/>
          </p:nvPr>
        </p:nvSpPr>
        <p:spPr>
          <a:xfrm>
            <a:off x="548783" y="6397019"/>
            <a:ext cx="2413972" cy="307777"/>
          </a:xfrm>
        </p:spPr>
        <p:txBody>
          <a:bodyPr/>
          <a:lstStyle>
            <a:lvl1pPr>
              <a:defRPr>
                <a:solidFill>
                  <a:schemeClr val="bg1"/>
                </a:solidFill>
                <a:latin typeface="メイリオ" panose="020B0604030504040204" pitchFamily="50" charset="-128"/>
                <a:ea typeface="メイリオ" panose="020B0604030504040204" pitchFamily="50" charset="-128"/>
              </a:defRPr>
            </a:lvl1pPr>
          </a:lstStyle>
          <a:p>
            <a:r>
              <a:rPr lang="en-US" sz="1000">
                <a:solidFill>
                  <a:prstClr val="white"/>
                </a:solidFill>
                <a:cs typeface="Arial" pitchFamily="34" charset="0"/>
              </a:rPr>
              <a:t>2015 Lenovo Internal. All rights reserved.</a:t>
            </a:r>
            <a:endParaRPr lang="en-US" sz="1000" dirty="0">
              <a:solidFill>
                <a:prstClr val="white"/>
              </a:solidFill>
              <a:cs typeface="Arial" pitchFamily="34" charset="0"/>
            </a:endParaRPr>
          </a:p>
        </p:txBody>
      </p:sp>
      <p:sp>
        <p:nvSpPr>
          <p:cNvPr id="8" name="Rectangle 7"/>
          <p:cNvSpPr/>
          <p:nvPr userDrawn="1"/>
        </p:nvSpPr>
        <p:spPr bwMode="gray">
          <a:xfrm>
            <a:off x="11751760" y="6395725"/>
            <a:ext cx="443416" cy="322249"/>
          </a:xfrm>
          <a:prstGeom prst="rect">
            <a:avLst/>
          </a:prstGeom>
          <a:solidFill>
            <a:schemeClr val="tx1"/>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メイリオ" panose="020B0604030504040204" pitchFamily="50" charset="-128"/>
              <a:ea typeface="メイリオ" panose="020B0604030504040204" pitchFamily="50" charset="-128"/>
            </a:endParaRPr>
          </a:p>
        </p:txBody>
      </p:sp>
      <p:sp>
        <p:nvSpPr>
          <p:cNvPr id="9" name="TextBox slide number"/>
          <p:cNvSpPr txBox="1"/>
          <p:nvPr userDrawn="1"/>
        </p:nvSpPr>
        <p:spPr bwMode="white">
          <a:xfrm>
            <a:off x="11751760" y="6389269"/>
            <a:ext cx="450462" cy="246221"/>
          </a:xfrm>
          <a:prstGeom prst="rect">
            <a:avLst/>
          </a:prstGeom>
        </p:spPr>
        <p:txBody>
          <a:bodyPr vert="horz" lIns="0" tIns="0" rIns="0" bIns="0" rtlCol="0" anchor="b"/>
          <a:lstStyle>
            <a:defPPr>
              <a:defRPr lang="en-US"/>
            </a:defPPr>
            <a:lvl1pPr algn="ctr">
              <a:defRPr sz="1000">
                <a:solidFill>
                  <a:schemeClr val="bg1"/>
                </a:solidFill>
              </a:defRPr>
            </a:lvl1pPr>
          </a:lstStyle>
          <a:p>
            <a:pPr defTabSz="1218987"/>
            <a:fld id="{6EA5B71A-1B18-4E34-A48F-65DC4937AA99}" type="slidenum">
              <a:rPr lang="en-US" smtClean="0">
                <a:solidFill>
                  <a:prstClr val="white"/>
                </a:solidFill>
                <a:latin typeface="メイリオ" panose="020B0604030504040204" pitchFamily="50" charset="-128"/>
                <a:ea typeface="メイリオ" panose="020B0604030504040204" pitchFamily="50" charset="-128"/>
              </a:rPr>
              <a:pPr defTabSz="1218987"/>
              <a:t>‹#›</a:t>
            </a:fld>
            <a:endParaRPr lang="en-US" dirty="0">
              <a:solidFill>
                <a:prstClr val="white"/>
              </a:solidFill>
              <a:latin typeface="メイリオ" panose="020B0604030504040204" pitchFamily="50" charset="-128"/>
              <a:ea typeface="メイリオ" panose="020B0604030504040204" pitchFamily="50" charset="-128"/>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6200000">
            <a:off x="11308106" y="5505389"/>
            <a:ext cx="1330737" cy="443416"/>
          </a:xfrm>
          <a:prstGeom prst="rect">
            <a:avLst/>
          </a:prstGeom>
        </p:spPr>
      </p:pic>
      <p:sp>
        <p:nvSpPr>
          <p:cNvPr id="13" name="Text Placeholder 5"/>
          <p:cNvSpPr>
            <a:spLocks noGrp="1"/>
          </p:cNvSpPr>
          <p:nvPr>
            <p:ph type="body" sz="quarter" idx="19"/>
          </p:nvPr>
        </p:nvSpPr>
        <p:spPr bwMode="invGray">
          <a:xfrm>
            <a:off x="569130" y="151562"/>
            <a:ext cx="4423766" cy="392167"/>
          </a:xfrm>
          <a:prstGeom prst="rect">
            <a:avLst/>
          </a:prstGeom>
          <a:blipFill dpi="0" rotWithShape="1">
            <a:blip r:embed="rId3" cstate="print">
              <a:extLst>
                <a:ext uri="{28A0092B-C50C-407E-A947-70E740481C1C}">
                  <a14:useLocalDpi xmlns:a14="http://schemas.microsoft.com/office/drawing/2010/main" val="0"/>
                </a:ext>
              </a:extLst>
            </a:blip>
            <a:srcRect/>
            <a:stretch>
              <a:fillRect/>
            </a:stretch>
          </a:blipFill>
        </p:spPr>
        <p:txBody>
          <a:bodyPr/>
          <a:lstStyle>
            <a:lvl1pPr marL="0" indent="0">
              <a:buNone/>
              <a:defRPr sz="100">
                <a:noFill/>
                <a:latin typeface="メイリオ" panose="020B0604030504040204" pitchFamily="50" charset="-128"/>
                <a:ea typeface="メイリオ" panose="020B0604030504040204" pitchFamily="50" charset="-128"/>
              </a:defRPr>
            </a:lvl1pPr>
          </a:lstStyle>
          <a:p>
            <a:pPr lvl="0"/>
            <a:r>
              <a:rPr lang="en-US" dirty="0"/>
              <a:t>Click to edit Master text styles</a:t>
            </a:r>
          </a:p>
        </p:txBody>
      </p:sp>
      <p:sp>
        <p:nvSpPr>
          <p:cNvPr id="14" name="Text Placeholder 3"/>
          <p:cNvSpPr>
            <a:spLocks noGrp="1"/>
          </p:cNvSpPr>
          <p:nvPr>
            <p:ph type="body" sz="quarter" idx="18" hasCustomPrompt="1"/>
          </p:nvPr>
        </p:nvSpPr>
        <p:spPr>
          <a:xfrm>
            <a:off x="5" y="3525805"/>
            <a:ext cx="7886069" cy="2290805"/>
          </a:xfrm>
          <a:prstGeom prst="rect">
            <a:avLst/>
          </a:prstGeom>
          <a:solidFill>
            <a:srgbClr val="FFFFFF">
              <a:alpha val="75000"/>
            </a:srgbClr>
          </a:solidFill>
        </p:spPr>
        <p:txBody>
          <a:bodyPr lIns="548640" tIns="182880" rIns="548640" bIns="182880" anchor="ctr">
            <a:normAutofit/>
          </a:bodyPr>
          <a:lstStyle>
            <a:lvl1pPr marL="0" indent="0">
              <a:lnSpc>
                <a:spcPct val="100000"/>
              </a:lnSpc>
              <a:buFont typeface="Arial" panose="020B0604020202020204" pitchFamily="34" charset="0"/>
              <a:buNone/>
              <a:defRPr sz="2700">
                <a:solidFill>
                  <a:schemeClr val="tx1"/>
                </a:solidFill>
                <a:latin typeface="メイリオ" panose="020B0604030504040204" pitchFamily="50" charset="-128"/>
                <a:ea typeface="メイリオ" panose="020B0604030504040204" pitchFamily="50" charset="-128"/>
              </a:defRPr>
            </a:lvl1pPr>
            <a:lvl2pPr marL="341313" indent="0">
              <a:buNone/>
              <a:defRPr/>
            </a:lvl2pPr>
            <a:lvl3pPr marL="679450" indent="0">
              <a:buNone/>
              <a:defRPr/>
            </a:lvl3pPr>
            <a:lvl4pPr marL="966787" indent="0">
              <a:buNone/>
              <a:defRPr/>
            </a:lvl4pPr>
            <a:lvl5pPr marL="1146175" indent="0">
              <a:buNone/>
              <a:defRPr/>
            </a:lvl5pPr>
          </a:lstStyle>
          <a:p>
            <a:pPr lvl="0"/>
            <a:r>
              <a:rPr lang="en-US" dirty="0"/>
              <a:t>Click to edit text</a:t>
            </a:r>
          </a:p>
        </p:txBody>
      </p:sp>
    </p:spTree>
    <p:extLst>
      <p:ext uri="{BB962C8B-B14F-4D97-AF65-F5344CB8AC3E}">
        <p14:creationId xmlns:p14="http://schemas.microsoft.com/office/powerpoint/2010/main" val="403387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Quote Layout - Sapphire">
    <p:bg>
      <p:bgPr>
        <a:solidFill>
          <a:schemeClr val="bg1"/>
        </a:solidFill>
        <a:effectLst/>
      </p:bgPr>
    </p:bg>
    <p:spTree>
      <p:nvGrpSpPr>
        <p:cNvPr id="1" name=""/>
        <p:cNvGrpSpPr/>
        <p:nvPr/>
      </p:nvGrpSpPr>
      <p:grpSpPr>
        <a:xfrm>
          <a:off x="0" y="0"/>
          <a:ext cx="0" cy="0"/>
          <a:chOff x="0" y="0"/>
          <a:chExt cx="0" cy="0"/>
        </a:xfrm>
      </p:grpSpPr>
      <p:sp>
        <p:nvSpPr>
          <p:cNvPr id="32" name="Rectangle 31"/>
          <p:cNvSpPr/>
          <p:nvPr userDrawn="1"/>
        </p:nvSpPr>
        <p:spPr>
          <a:xfrm>
            <a:off x="6" y="4639112"/>
            <a:ext cx="12192000" cy="2219160"/>
          </a:xfrm>
          <a:prstGeom prst="rect">
            <a:avLst/>
          </a:prstGeom>
          <a:gradFill flip="none" rotWithShape="1">
            <a:gsLst>
              <a:gs pos="0">
                <a:schemeClr val="tx2">
                  <a:alpha val="25000"/>
                </a:schemeClr>
              </a:gs>
              <a:gs pos="50000">
                <a:schemeClr val="bg1">
                  <a:alpha val="50000"/>
                </a:schemeClr>
              </a:gs>
              <a:gs pos="100000">
                <a:schemeClr val="tx2">
                  <a:alpha val="2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メイリオ" panose="020B0604030504040204" pitchFamily="50" charset="-128"/>
              <a:ea typeface="メイリオ" panose="020B0604030504040204" pitchFamily="50" charset="-128"/>
            </a:endParaRPr>
          </a:p>
        </p:txBody>
      </p:sp>
      <p:sp>
        <p:nvSpPr>
          <p:cNvPr id="20" name="Footer Placeholder 19"/>
          <p:cNvSpPr>
            <a:spLocks noGrp="1"/>
          </p:cNvSpPr>
          <p:nvPr>
            <p:ph type="ftr" sz="quarter" idx="13"/>
          </p:nvPr>
        </p:nvSpPr>
        <p:spPr>
          <a:xfrm>
            <a:off x="548783" y="6397019"/>
            <a:ext cx="2413972" cy="307777"/>
          </a:xfrm>
        </p:spPr>
        <p:txBody>
          <a:bodyPr/>
          <a:lstStyle>
            <a:lvl1pPr>
              <a:defRPr>
                <a:latin typeface="メイリオ" panose="020B0604030504040204" pitchFamily="50" charset="-128"/>
                <a:ea typeface="メイリオ" panose="020B0604030504040204" pitchFamily="50" charset="-128"/>
              </a:defRPr>
            </a:lvl1p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grpSp>
        <p:nvGrpSpPr>
          <p:cNvPr id="8" name="Group 7"/>
          <p:cNvGrpSpPr/>
          <p:nvPr userDrawn="1"/>
        </p:nvGrpSpPr>
        <p:grpSpPr bwMode="gray">
          <a:xfrm>
            <a:off x="1828652" y="993484"/>
            <a:ext cx="8537884" cy="4341742"/>
            <a:chOff x="1828170" y="1258957"/>
            <a:chExt cx="8535661" cy="4341742"/>
          </a:xfrm>
        </p:grpSpPr>
        <p:sp>
          <p:nvSpPr>
            <p:cNvPr id="9" name="Freeform 9"/>
            <p:cNvSpPr>
              <a:spLocks/>
            </p:cNvSpPr>
            <p:nvPr userDrawn="1"/>
          </p:nvSpPr>
          <p:spPr bwMode="gray">
            <a:xfrm>
              <a:off x="5610226" y="4994274"/>
              <a:ext cx="974725" cy="606425"/>
            </a:xfrm>
            <a:custGeom>
              <a:avLst/>
              <a:gdLst>
                <a:gd name="T0" fmla="*/ 122 w 257"/>
                <a:gd name="T1" fmla="*/ 155 h 159"/>
                <a:gd name="T2" fmla="*/ 4 w 257"/>
                <a:gd name="T3" fmla="*/ 12 h 159"/>
                <a:gd name="T4" fmla="*/ 10 w 257"/>
                <a:gd name="T5" fmla="*/ 0 h 159"/>
                <a:gd name="T6" fmla="*/ 247 w 257"/>
                <a:gd name="T7" fmla="*/ 0 h 159"/>
                <a:gd name="T8" fmla="*/ 253 w 257"/>
                <a:gd name="T9" fmla="*/ 12 h 159"/>
                <a:gd name="T10" fmla="*/ 134 w 257"/>
                <a:gd name="T11" fmla="*/ 155 h 159"/>
                <a:gd name="T12" fmla="*/ 122 w 257"/>
                <a:gd name="T13" fmla="*/ 155 h 159"/>
              </a:gdLst>
              <a:ahLst/>
              <a:cxnLst>
                <a:cxn ang="0">
                  <a:pos x="T0" y="T1"/>
                </a:cxn>
                <a:cxn ang="0">
                  <a:pos x="T2" y="T3"/>
                </a:cxn>
                <a:cxn ang="0">
                  <a:pos x="T4" y="T5"/>
                </a:cxn>
                <a:cxn ang="0">
                  <a:pos x="T6" y="T7"/>
                </a:cxn>
                <a:cxn ang="0">
                  <a:pos x="T8" y="T9"/>
                </a:cxn>
                <a:cxn ang="0">
                  <a:pos x="T10" y="T11"/>
                </a:cxn>
                <a:cxn ang="0">
                  <a:pos x="T12" y="T13"/>
                </a:cxn>
              </a:cxnLst>
              <a:rect l="0" t="0" r="r" b="b"/>
              <a:pathLst>
                <a:path w="257" h="159">
                  <a:moveTo>
                    <a:pt x="122" y="155"/>
                  </a:moveTo>
                  <a:cubicBezTo>
                    <a:pt x="4" y="12"/>
                    <a:pt x="4" y="12"/>
                    <a:pt x="4" y="12"/>
                  </a:cubicBezTo>
                  <a:cubicBezTo>
                    <a:pt x="0" y="7"/>
                    <a:pt x="3" y="0"/>
                    <a:pt x="10" y="0"/>
                  </a:cubicBezTo>
                  <a:cubicBezTo>
                    <a:pt x="247" y="0"/>
                    <a:pt x="247" y="0"/>
                    <a:pt x="247" y="0"/>
                  </a:cubicBezTo>
                  <a:cubicBezTo>
                    <a:pt x="253" y="0"/>
                    <a:pt x="257" y="7"/>
                    <a:pt x="253" y="12"/>
                  </a:cubicBezTo>
                  <a:cubicBezTo>
                    <a:pt x="134" y="155"/>
                    <a:pt x="134" y="155"/>
                    <a:pt x="134" y="155"/>
                  </a:cubicBezTo>
                  <a:cubicBezTo>
                    <a:pt x="131" y="159"/>
                    <a:pt x="125" y="159"/>
                    <a:pt x="122" y="155"/>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latin typeface="メイリオ" panose="020B0604030504040204" pitchFamily="50" charset="-128"/>
                <a:ea typeface="メイリオ" panose="020B0604030504040204" pitchFamily="50" charset="-128"/>
              </a:endParaRPr>
            </a:p>
          </p:txBody>
        </p:sp>
        <p:sp>
          <p:nvSpPr>
            <p:cNvPr id="10" name="Rounded Rectangle 9"/>
            <p:cNvSpPr/>
            <p:nvPr userDrawn="1"/>
          </p:nvSpPr>
          <p:spPr bwMode="gray">
            <a:xfrm>
              <a:off x="1828170" y="1258957"/>
              <a:ext cx="8535661" cy="3893151"/>
            </a:xfrm>
            <a:prstGeom prst="roundRect">
              <a:avLst>
                <a:gd name="adj" fmla="val 5437"/>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endParaRPr lang="en-US" sz="2400">
                <a:solidFill>
                  <a:prstClr val="white"/>
                </a:solidFill>
                <a:latin typeface="メイリオ" panose="020B0604030504040204" pitchFamily="50" charset="-128"/>
                <a:ea typeface="メイリオ" panose="020B0604030504040204" pitchFamily="50" charset="-128"/>
              </a:endParaRPr>
            </a:p>
          </p:txBody>
        </p:sp>
      </p:grpSp>
      <p:sp>
        <p:nvSpPr>
          <p:cNvPr id="15" name="Text Placeholder 107"/>
          <p:cNvSpPr>
            <a:spLocks noGrp="1"/>
          </p:cNvSpPr>
          <p:nvPr>
            <p:ph type="body" sz="quarter" idx="18" hasCustomPrompt="1"/>
          </p:nvPr>
        </p:nvSpPr>
        <p:spPr bwMode="white">
          <a:xfrm>
            <a:off x="2043195" y="1276360"/>
            <a:ext cx="8108786" cy="3242641"/>
          </a:xfrm>
          <a:prstGeom prst="rect">
            <a:avLst/>
          </a:prstGeom>
        </p:spPr>
        <p:txBody>
          <a:bodyPr anchor="ctr">
            <a:normAutofit/>
          </a:bodyPr>
          <a:lstStyle>
            <a:lvl1pPr marL="0" indent="0" algn="ctr">
              <a:lnSpc>
                <a:spcPct val="100000"/>
              </a:lnSpc>
              <a:buNone/>
              <a:defRPr sz="3600">
                <a:solidFill>
                  <a:schemeClr val="bg1"/>
                </a:solidFill>
                <a:latin typeface="メイリオ" panose="020B0604030504040204" pitchFamily="50" charset="-128"/>
                <a:ea typeface="メイリオ" panose="020B0604030504040204" pitchFamily="50" charset="-128"/>
              </a:defRPr>
            </a:lvl1pPr>
            <a:lvl2pPr marL="341313" indent="0" algn="ctr">
              <a:buNone/>
              <a:defRPr>
                <a:solidFill>
                  <a:schemeClr val="bg1"/>
                </a:solidFill>
              </a:defRPr>
            </a:lvl2pPr>
            <a:lvl3pPr marL="679450" indent="0" algn="ctr">
              <a:buNone/>
              <a:defRPr>
                <a:solidFill>
                  <a:schemeClr val="bg1"/>
                </a:solidFill>
              </a:defRPr>
            </a:lvl3pPr>
            <a:lvl4pPr marL="966787" indent="0" algn="ctr">
              <a:buNone/>
              <a:defRPr>
                <a:solidFill>
                  <a:schemeClr val="bg1"/>
                </a:solidFill>
              </a:defRPr>
            </a:lvl4pPr>
            <a:lvl5pPr marL="1146175" indent="0" algn="ctr">
              <a:buNone/>
              <a:defRPr>
                <a:solidFill>
                  <a:schemeClr val="bg1"/>
                </a:solidFill>
              </a:defRPr>
            </a:lvl5pPr>
          </a:lstStyle>
          <a:p>
            <a:pPr lvl="0"/>
            <a:r>
              <a:rPr lang="en-US" dirty="0"/>
              <a:t>Click to edit quote</a:t>
            </a:r>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7078" y="6013492"/>
            <a:ext cx="10061020" cy="681925"/>
          </a:xfrm>
          <a:prstGeom prst="rect">
            <a:avLst/>
          </a:prstGeom>
        </p:spPr>
      </p:pic>
      <p:sp>
        <p:nvSpPr>
          <p:cNvPr id="17" name="Text Placeholder 110"/>
          <p:cNvSpPr>
            <a:spLocks noGrp="1"/>
          </p:cNvSpPr>
          <p:nvPr>
            <p:ph type="body" sz="quarter" idx="19" hasCustomPrompt="1"/>
          </p:nvPr>
        </p:nvSpPr>
        <p:spPr>
          <a:xfrm>
            <a:off x="2043195" y="5555972"/>
            <a:ext cx="8108786" cy="876300"/>
          </a:xfrm>
          <a:prstGeom prst="rect">
            <a:avLst/>
          </a:prstGeom>
        </p:spPr>
        <p:txBody>
          <a:bodyPr/>
          <a:lstStyle>
            <a:lvl1pPr marL="0" indent="0" algn="ctr">
              <a:buNone/>
              <a:defRPr sz="2400" b="1">
                <a:solidFill>
                  <a:schemeClr val="tx1"/>
                </a:solidFill>
                <a:latin typeface="メイリオ" panose="020B0604030504040204" pitchFamily="50" charset="-128"/>
                <a:ea typeface="メイリオ" panose="020B0604030504040204" pitchFamily="50" charset="-128"/>
              </a:defRPr>
            </a:lvl1pPr>
            <a:lvl2pPr marL="341313" indent="0">
              <a:buNone/>
              <a:defRPr/>
            </a:lvl2pPr>
            <a:lvl3pPr marL="679450" indent="0">
              <a:buNone/>
              <a:defRPr/>
            </a:lvl3pPr>
            <a:lvl4pPr marL="966787" indent="0">
              <a:buNone/>
              <a:defRPr/>
            </a:lvl4pPr>
            <a:lvl5pPr marL="1146175" indent="0">
              <a:buNone/>
              <a:defRPr/>
            </a:lvl5pPr>
          </a:lstStyle>
          <a:p>
            <a:pPr lvl="0"/>
            <a:r>
              <a:rPr lang="en-US" dirty="0"/>
              <a:t>Click to edit quote source</a:t>
            </a:r>
          </a:p>
        </p:txBody>
      </p:sp>
      <p:grpSp>
        <p:nvGrpSpPr>
          <p:cNvPr id="18" name="Group 17"/>
          <p:cNvGrpSpPr/>
          <p:nvPr userDrawn="1"/>
        </p:nvGrpSpPr>
        <p:grpSpPr>
          <a:xfrm>
            <a:off x="5802236" y="4633146"/>
            <a:ext cx="590704" cy="104775"/>
            <a:chOff x="5738813" y="4606631"/>
            <a:chExt cx="590550" cy="104775"/>
          </a:xfrm>
          <a:solidFill>
            <a:schemeClr val="accent5"/>
          </a:solidFill>
        </p:grpSpPr>
        <p:sp>
          <p:nvSpPr>
            <p:cNvPr id="19" name="Oval 18"/>
            <p:cNvSpPr/>
            <p:nvPr userDrawn="1"/>
          </p:nvSpPr>
          <p:spPr>
            <a:xfrm>
              <a:off x="5738813" y="4606631"/>
              <a:ext cx="104775" cy="10477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endParaRPr lang="en-US" sz="2400">
                <a:solidFill>
                  <a:prstClr val="white"/>
                </a:solidFill>
                <a:latin typeface="メイリオ" panose="020B0604030504040204" pitchFamily="50" charset="-128"/>
                <a:ea typeface="メイリオ" panose="020B0604030504040204" pitchFamily="50" charset="-128"/>
              </a:endParaRPr>
            </a:p>
          </p:txBody>
        </p:sp>
        <p:sp>
          <p:nvSpPr>
            <p:cNvPr id="21" name="Oval 20"/>
            <p:cNvSpPr/>
            <p:nvPr userDrawn="1"/>
          </p:nvSpPr>
          <p:spPr>
            <a:xfrm>
              <a:off x="5981700" y="4606631"/>
              <a:ext cx="104775" cy="10477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endParaRPr lang="en-US" sz="2400">
                <a:solidFill>
                  <a:prstClr val="white"/>
                </a:solidFill>
                <a:latin typeface="メイリオ" panose="020B0604030504040204" pitchFamily="50" charset="-128"/>
                <a:ea typeface="メイリオ" panose="020B0604030504040204" pitchFamily="50" charset="-128"/>
              </a:endParaRPr>
            </a:p>
          </p:txBody>
        </p:sp>
        <p:sp>
          <p:nvSpPr>
            <p:cNvPr id="22" name="Oval 21"/>
            <p:cNvSpPr/>
            <p:nvPr userDrawn="1"/>
          </p:nvSpPr>
          <p:spPr>
            <a:xfrm>
              <a:off x="6224588" y="4606631"/>
              <a:ext cx="104775" cy="10477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endParaRPr lang="en-US" sz="2400">
                <a:solidFill>
                  <a:prstClr val="white"/>
                </a:solidFill>
                <a:latin typeface="メイリオ" panose="020B0604030504040204" pitchFamily="50" charset="-128"/>
                <a:ea typeface="メイリオ" panose="020B0604030504040204" pitchFamily="50" charset="-128"/>
              </a:endParaRPr>
            </a:p>
          </p:txBody>
        </p:sp>
      </p:grpSp>
      <p:grpSp>
        <p:nvGrpSpPr>
          <p:cNvPr id="23" name="Group 22"/>
          <p:cNvGrpSpPr/>
          <p:nvPr userDrawn="1"/>
        </p:nvGrpSpPr>
        <p:grpSpPr bwMode="gray">
          <a:xfrm>
            <a:off x="5854958" y="734066"/>
            <a:ext cx="485260" cy="485134"/>
            <a:chOff x="5853433" y="734066"/>
            <a:chExt cx="485134" cy="485134"/>
          </a:xfrm>
        </p:grpSpPr>
        <p:sp>
          <p:nvSpPr>
            <p:cNvPr id="24" name="Oval 23"/>
            <p:cNvSpPr/>
            <p:nvPr userDrawn="1"/>
          </p:nvSpPr>
          <p:spPr bwMode="gray">
            <a:xfrm>
              <a:off x="5886450" y="767634"/>
              <a:ext cx="419098" cy="41909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latin typeface="メイリオ" panose="020B0604030504040204" pitchFamily="50" charset="-128"/>
                <a:ea typeface="メイリオ" panose="020B0604030504040204" pitchFamily="50" charset="-128"/>
              </a:endParaRPr>
            </a:p>
          </p:txBody>
        </p:sp>
        <p:sp>
          <p:nvSpPr>
            <p:cNvPr id="25" name="Freeform 9"/>
            <p:cNvSpPr>
              <a:spLocks noEditPoints="1"/>
            </p:cNvSpPr>
            <p:nvPr userDrawn="1"/>
          </p:nvSpPr>
          <p:spPr bwMode="gray">
            <a:xfrm>
              <a:off x="5853433" y="734066"/>
              <a:ext cx="485134" cy="485134"/>
            </a:xfrm>
            <a:custGeom>
              <a:avLst/>
              <a:gdLst>
                <a:gd name="T0" fmla="*/ 206 w 412"/>
                <a:gd name="T1" fmla="*/ 0 h 412"/>
                <a:gd name="T2" fmla="*/ 0 w 412"/>
                <a:gd name="T3" fmla="*/ 206 h 412"/>
                <a:gd name="T4" fmla="*/ 206 w 412"/>
                <a:gd name="T5" fmla="*/ 412 h 412"/>
                <a:gd name="T6" fmla="*/ 412 w 412"/>
                <a:gd name="T7" fmla="*/ 206 h 412"/>
                <a:gd name="T8" fmla="*/ 206 w 412"/>
                <a:gd name="T9" fmla="*/ 0 h 412"/>
                <a:gd name="T10" fmla="*/ 206 w 412"/>
                <a:gd name="T11" fmla="*/ 376 h 412"/>
                <a:gd name="T12" fmla="*/ 36 w 412"/>
                <a:gd name="T13" fmla="*/ 206 h 412"/>
                <a:gd name="T14" fmla="*/ 206 w 412"/>
                <a:gd name="T15" fmla="*/ 36 h 412"/>
                <a:gd name="T16" fmla="*/ 376 w 412"/>
                <a:gd name="T17" fmla="*/ 206 h 412"/>
                <a:gd name="T18" fmla="*/ 206 w 412"/>
                <a:gd name="T19" fmla="*/ 376 h 412"/>
                <a:gd name="T20" fmla="*/ 189 w 412"/>
                <a:gd name="T21" fmla="*/ 262 h 412"/>
                <a:gd name="T22" fmla="*/ 125 w 412"/>
                <a:gd name="T23" fmla="*/ 262 h 412"/>
                <a:gd name="T24" fmla="*/ 125 w 412"/>
                <a:gd name="T25" fmla="*/ 216 h 412"/>
                <a:gd name="T26" fmla="*/ 130 w 412"/>
                <a:gd name="T27" fmla="*/ 172 h 412"/>
                <a:gd name="T28" fmla="*/ 148 w 412"/>
                <a:gd name="T29" fmla="*/ 143 h 412"/>
                <a:gd name="T30" fmla="*/ 182 w 412"/>
                <a:gd name="T31" fmla="*/ 123 h 412"/>
                <a:gd name="T32" fmla="*/ 194 w 412"/>
                <a:gd name="T33" fmla="*/ 150 h 412"/>
                <a:gd name="T34" fmla="*/ 167 w 412"/>
                <a:gd name="T35" fmla="*/ 167 h 412"/>
                <a:gd name="T36" fmla="*/ 158 w 412"/>
                <a:gd name="T37" fmla="*/ 198 h 412"/>
                <a:gd name="T38" fmla="*/ 189 w 412"/>
                <a:gd name="T39" fmla="*/ 198 h 412"/>
                <a:gd name="T40" fmla="*/ 189 w 412"/>
                <a:gd name="T41" fmla="*/ 262 h 412"/>
                <a:gd name="T42" fmla="*/ 278 w 412"/>
                <a:gd name="T43" fmla="*/ 262 h 412"/>
                <a:gd name="T44" fmla="*/ 214 w 412"/>
                <a:gd name="T45" fmla="*/ 262 h 412"/>
                <a:gd name="T46" fmla="*/ 214 w 412"/>
                <a:gd name="T47" fmla="*/ 216 h 412"/>
                <a:gd name="T48" fmla="*/ 219 w 412"/>
                <a:gd name="T49" fmla="*/ 172 h 412"/>
                <a:gd name="T50" fmla="*/ 237 w 412"/>
                <a:gd name="T51" fmla="*/ 143 h 412"/>
                <a:gd name="T52" fmla="*/ 270 w 412"/>
                <a:gd name="T53" fmla="*/ 123 h 412"/>
                <a:gd name="T54" fmla="*/ 283 w 412"/>
                <a:gd name="T55" fmla="*/ 150 h 412"/>
                <a:gd name="T56" fmla="*/ 255 w 412"/>
                <a:gd name="T57" fmla="*/ 167 h 412"/>
                <a:gd name="T58" fmla="*/ 247 w 412"/>
                <a:gd name="T59" fmla="*/ 198 h 412"/>
                <a:gd name="T60" fmla="*/ 278 w 412"/>
                <a:gd name="T61" fmla="*/ 198 h 412"/>
                <a:gd name="T62" fmla="*/ 278 w 412"/>
                <a:gd name="T63" fmla="*/ 262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12" h="412">
                  <a:moveTo>
                    <a:pt x="206" y="0"/>
                  </a:moveTo>
                  <a:cubicBezTo>
                    <a:pt x="92" y="0"/>
                    <a:pt x="0" y="93"/>
                    <a:pt x="0" y="206"/>
                  </a:cubicBezTo>
                  <a:cubicBezTo>
                    <a:pt x="0" y="320"/>
                    <a:pt x="92" y="412"/>
                    <a:pt x="206" y="412"/>
                  </a:cubicBezTo>
                  <a:cubicBezTo>
                    <a:pt x="320" y="412"/>
                    <a:pt x="412" y="320"/>
                    <a:pt x="412" y="206"/>
                  </a:cubicBezTo>
                  <a:cubicBezTo>
                    <a:pt x="412" y="93"/>
                    <a:pt x="320" y="0"/>
                    <a:pt x="206" y="0"/>
                  </a:cubicBezTo>
                  <a:close/>
                  <a:moveTo>
                    <a:pt x="206" y="376"/>
                  </a:moveTo>
                  <a:cubicBezTo>
                    <a:pt x="112" y="376"/>
                    <a:pt x="36" y="300"/>
                    <a:pt x="36" y="206"/>
                  </a:cubicBezTo>
                  <a:cubicBezTo>
                    <a:pt x="36" y="112"/>
                    <a:pt x="112" y="36"/>
                    <a:pt x="206" y="36"/>
                  </a:cubicBezTo>
                  <a:cubicBezTo>
                    <a:pt x="300" y="36"/>
                    <a:pt x="376" y="112"/>
                    <a:pt x="376" y="206"/>
                  </a:cubicBezTo>
                  <a:cubicBezTo>
                    <a:pt x="376" y="300"/>
                    <a:pt x="300" y="376"/>
                    <a:pt x="206" y="376"/>
                  </a:cubicBezTo>
                  <a:close/>
                  <a:moveTo>
                    <a:pt x="189" y="262"/>
                  </a:moveTo>
                  <a:cubicBezTo>
                    <a:pt x="125" y="262"/>
                    <a:pt x="125" y="262"/>
                    <a:pt x="125" y="262"/>
                  </a:cubicBezTo>
                  <a:cubicBezTo>
                    <a:pt x="125" y="216"/>
                    <a:pt x="125" y="216"/>
                    <a:pt x="125" y="216"/>
                  </a:cubicBezTo>
                  <a:cubicBezTo>
                    <a:pt x="125" y="197"/>
                    <a:pt x="127" y="183"/>
                    <a:pt x="130" y="172"/>
                  </a:cubicBezTo>
                  <a:cubicBezTo>
                    <a:pt x="133" y="161"/>
                    <a:pt x="139" y="152"/>
                    <a:pt x="148" y="143"/>
                  </a:cubicBezTo>
                  <a:cubicBezTo>
                    <a:pt x="157" y="135"/>
                    <a:pt x="168" y="128"/>
                    <a:pt x="182" y="123"/>
                  </a:cubicBezTo>
                  <a:cubicBezTo>
                    <a:pt x="194" y="150"/>
                    <a:pt x="194" y="150"/>
                    <a:pt x="194" y="150"/>
                  </a:cubicBezTo>
                  <a:cubicBezTo>
                    <a:pt x="182" y="154"/>
                    <a:pt x="172" y="160"/>
                    <a:pt x="167" y="167"/>
                  </a:cubicBezTo>
                  <a:cubicBezTo>
                    <a:pt x="161" y="175"/>
                    <a:pt x="158" y="185"/>
                    <a:pt x="158" y="198"/>
                  </a:cubicBezTo>
                  <a:cubicBezTo>
                    <a:pt x="189" y="198"/>
                    <a:pt x="189" y="198"/>
                    <a:pt x="189" y="198"/>
                  </a:cubicBezTo>
                  <a:lnTo>
                    <a:pt x="189" y="262"/>
                  </a:lnTo>
                  <a:close/>
                  <a:moveTo>
                    <a:pt x="278" y="262"/>
                  </a:moveTo>
                  <a:cubicBezTo>
                    <a:pt x="214" y="262"/>
                    <a:pt x="214" y="262"/>
                    <a:pt x="214" y="262"/>
                  </a:cubicBezTo>
                  <a:cubicBezTo>
                    <a:pt x="214" y="216"/>
                    <a:pt x="214" y="216"/>
                    <a:pt x="214" y="216"/>
                  </a:cubicBezTo>
                  <a:cubicBezTo>
                    <a:pt x="214" y="197"/>
                    <a:pt x="215" y="182"/>
                    <a:pt x="219" y="172"/>
                  </a:cubicBezTo>
                  <a:cubicBezTo>
                    <a:pt x="222" y="161"/>
                    <a:pt x="228" y="152"/>
                    <a:pt x="237" y="143"/>
                  </a:cubicBezTo>
                  <a:cubicBezTo>
                    <a:pt x="246" y="135"/>
                    <a:pt x="257" y="128"/>
                    <a:pt x="270" y="123"/>
                  </a:cubicBezTo>
                  <a:cubicBezTo>
                    <a:pt x="283" y="150"/>
                    <a:pt x="283" y="150"/>
                    <a:pt x="283" y="150"/>
                  </a:cubicBezTo>
                  <a:cubicBezTo>
                    <a:pt x="270" y="154"/>
                    <a:pt x="261" y="160"/>
                    <a:pt x="255" y="167"/>
                  </a:cubicBezTo>
                  <a:cubicBezTo>
                    <a:pt x="250" y="175"/>
                    <a:pt x="247" y="185"/>
                    <a:pt x="247" y="198"/>
                  </a:cubicBezTo>
                  <a:cubicBezTo>
                    <a:pt x="278" y="198"/>
                    <a:pt x="278" y="198"/>
                    <a:pt x="278" y="198"/>
                  </a:cubicBezTo>
                  <a:lnTo>
                    <a:pt x="278" y="26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latin typeface="メイリオ" panose="020B0604030504040204" pitchFamily="50" charset="-128"/>
                <a:ea typeface="メイリオ" panose="020B0604030504040204" pitchFamily="50" charset="-128"/>
              </a:endParaRPr>
            </a:p>
          </p:txBody>
        </p:sp>
      </p:grpSp>
      <p:sp>
        <p:nvSpPr>
          <p:cNvPr id="29" name="Rectangle 28"/>
          <p:cNvSpPr/>
          <p:nvPr userDrawn="1"/>
        </p:nvSpPr>
        <p:spPr bwMode="gray">
          <a:xfrm>
            <a:off x="11751760" y="6395725"/>
            <a:ext cx="443416" cy="322249"/>
          </a:xfrm>
          <a:prstGeom prst="rect">
            <a:avLst/>
          </a:prstGeom>
          <a:solidFill>
            <a:schemeClr val="tx1"/>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メイリオ" panose="020B0604030504040204" pitchFamily="50" charset="-128"/>
              <a:ea typeface="メイリオ" panose="020B0604030504040204" pitchFamily="50" charset="-128"/>
            </a:endParaRPr>
          </a:p>
        </p:txBody>
      </p:sp>
      <p:sp>
        <p:nvSpPr>
          <p:cNvPr id="30" name="TextBox slide number"/>
          <p:cNvSpPr txBox="1"/>
          <p:nvPr userDrawn="1"/>
        </p:nvSpPr>
        <p:spPr bwMode="white">
          <a:xfrm>
            <a:off x="11751760" y="6389269"/>
            <a:ext cx="450462" cy="246221"/>
          </a:xfrm>
          <a:prstGeom prst="rect">
            <a:avLst/>
          </a:prstGeom>
        </p:spPr>
        <p:txBody>
          <a:bodyPr vert="horz" lIns="0" tIns="0" rIns="0" bIns="0" rtlCol="0" anchor="b"/>
          <a:lstStyle>
            <a:defPPr>
              <a:defRPr lang="en-US"/>
            </a:defPPr>
            <a:lvl1pPr algn="ctr">
              <a:defRPr sz="1000">
                <a:solidFill>
                  <a:schemeClr val="bg1"/>
                </a:solidFill>
              </a:defRPr>
            </a:lvl1pPr>
          </a:lstStyle>
          <a:p>
            <a:pPr defTabSz="1218987"/>
            <a:fld id="{6EA5B71A-1B18-4E34-A48F-65DC4937AA99}" type="slidenum">
              <a:rPr lang="en-US" smtClean="0">
                <a:solidFill>
                  <a:prstClr val="white"/>
                </a:solidFill>
                <a:latin typeface="メイリオ" panose="020B0604030504040204" pitchFamily="50" charset="-128"/>
                <a:ea typeface="メイリオ" panose="020B0604030504040204" pitchFamily="50" charset="-128"/>
              </a:rPr>
              <a:pPr defTabSz="1218987"/>
              <a:t>‹#›</a:t>
            </a:fld>
            <a:endParaRPr lang="en-US" dirty="0">
              <a:solidFill>
                <a:prstClr val="white"/>
              </a:solidFill>
              <a:latin typeface="メイリオ" panose="020B0604030504040204" pitchFamily="50" charset="-128"/>
              <a:ea typeface="メイリオ" panose="020B0604030504040204" pitchFamily="50" charset="-128"/>
            </a:endParaRPr>
          </a:p>
        </p:txBody>
      </p:sp>
      <p:pic>
        <p:nvPicPr>
          <p:cNvPr id="31" name="Picture 3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6200000">
            <a:off x="11308106" y="5505389"/>
            <a:ext cx="1330737" cy="443416"/>
          </a:xfrm>
          <a:prstGeom prst="rect">
            <a:avLst/>
          </a:prstGeom>
        </p:spPr>
      </p:pic>
    </p:spTree>
    <p:extLst>
      <p:ext uri="{BB962C8B-B14F-4D97-AF65-F5344CB8AC3E}">
        <p14:creationId xmlns:p14="http://schemas.microsoft.com/office/powerpoint/2010/main" val="769682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preserve="1" userDrawn="1">
  <p:cSld name="Content w/Product - No Background">
    <p:bg>
      <p:bgPr>
        <a:solidFill>
          <a:schemeClr val="bg1"/>
        </a:solidFill>
        <a:effectLst/>
      </p:bgPr>
    </p:bg>
    <p:spTree>
      <p:nvGrpSpPr>
        <p:cNvPr id="1" name=""/>
        <p:cNvGrpSpPr/>
        <p:nvPr/>
      </p:nvGrpSpPr>
      <p:grpSpPr>
        <a:xfrm>
          <a:off x="0" y="0"/>
          <a:ext cx="0" cy="0"/>
          <a:chOff x="0" y="0"/>
          <a:chExt cx="0" cy="0"/>
        </a:xfrm>
      </p:grpSpPr>
      <p:sp>
        <p:nvSpPr>
          <p:cNvPr id="71" name="Rectangle 70"/>
          <p:cNvSpPr/>
          <p:nvPr userDrawn="1"/>
        </p:nvSpPr>
        <p:spPr>
          <a:xfrm>
            <a:off x="6" y="4639112"/>
            <a:ext cx="12192000" cy="2219160"/>
          </a:xfrm>
          <a:prstGeom prst="rect">
            <a:avLst/>
          </a:prstGeom>
          <a:gradFill flip="none" rotWithShape="1">
            <a:gsLst>
              <a:gs pos="0">
                <a:schemeClr val="tx2">
                  <a:alpha val="25000"/>
                </a:schemeClr>
              </a:gs>
              <a:gs pos="50000">
                <a:schemeClr val="bg1">
                  <a:alpha val="50000"/>
                </a:schemeClr>
              </a:gs>
              <a:gs pos="100000">
                <a:schemeClr val="tx2">
                  <a:alpha val="2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メイリオ" panose="020B0604030504040204" pitchFamily="50" charset="-128"/>
              <a:ea typeface="メイリオ" panose="020B0604030504040204" pitchFamily="50" charset="-128"/>
            </a:endParaRPr>
          </a:p>
        </p:txBody>
      </p:sp>
      <p:sp>
        <p:nvSpPr>
          <p:cNvPr id="48" name="Oval 47"/>
          <p:cNvSpPr/>
          <p:nvPr userDrawn="1"/>
        </p:nvSpPr>
        <p:spPr>
          <a:xfrm>
            <a:off x="5932562" y="0"/>
            <a:ext cx="6262614" cy="6858000"/>
          </a:xfrm>
          <a:prstGeom prst="ellipse">
            <a:avLst/>
          </a:prstGeom>
          <a:gradFill flip="none" rotWithShape="1">
            <a:gsLst>
              <a:gs pos="0">
                <a:srgbClr val="515151"/>
              </a:gs>
              <a:gs pos="56000">
                <a:schemeClr val="bg2">
                  <a:lumMod val="45000"/>
                  <a:lumOff val="55000"/>
                  <a:alpha val="71000"/>
                </a:schemeClr>
              </a:gs>
              <a:gs pos="100000">
                <a:schemeClr val="bg2">
                  <a:lumMod val="30000"/>
                  <a:lumOff val="70000"/>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latin typeface="メイリオ" panose="020B0604030504040204" pitchFamily="50" charset="-128"/>
              <a:ea typeface="メイリオ" panose="020B0604030504040204" pitchFamily="50" charset="-128"/>
            </a:endParaRPr>
          </a:p>
        </p:txBody>
      </p:sp>
      <p:sp>
        <p:nvSpPr>
          <p:cNvPr id="20" name="Footer Placeholder 19"/>
          <p:cNvSpPr>
            <a:spLocks noGrp="1"/>
          </p:cNvSpPr>
          <p:nvPr>
            <p:ph type="ftr" sz="quarter" idx="13"/>
          </p:nvPr>
        </p:nvSpPr>
        <p:spPr>
          <a:xfrm>
            <a:off x="548783" y="6397019"/>
            <a:ext cx="2413972" cy="307777"/>
          </a:xfrm>
        </p:spPr>
        <p:txBody>
          <a:bodyPr/>
          <a:lstStyle>
            <a:lvl1pPr>
              <a:defRPr>
                <a:latin typeface="メイリオ" panose="020B0604030504040204" pitchFamily="50" charset="-128"/>
                <a:ea typeface="メイリオ" panose="020B0604030504040204" pitchFamily="50" charset="-128"/>
              </a:defRPr>
            </a:lvl1p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sp>
        <p:nvSpPr>
          <p:cNvPr id="50" name="Rectangle 49"/>
          <p:cNvSpPr/>
          <p:nvPr userDrawn="1"/>
        </p:nvSpPr>
        <p:spPr bwMode="white">
          <a:xfrm>
            <a:off x="6802622" y="840981"/>
            <a:ext cx="4816540" cy="60170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メイリオ" panose="020B0604030504040204" pitchFamily="50" charset="-128"/>
              <a:ea typeface="メイリオ" panose="020B0604030504040204" pitchFamily="50" charset="-128"/>
            </a:endParaRPr>
          </a:p>
        </p:txBody>
      </p:sp>
      <p:grpSp>
        <p:nvGrpSpPr>
          <p:cNvPr id="51" name="Group 28"/>
          <p:cNvGrpSpPr>
            <a:grpSpLocks noChangeAspect="1"/>
          </p:cNvGrpSpPr>
          <p:nvPr userDrawn="1"/>
        </p:nvGrpSpPr>
        <p:grpSpPr bwMode="gray">
          <a:xfrm>
            <a:off x="6990157" y="6341251"/>
            <a:ext cx="4417702" cy="289610"/>
            <a:chOff x="-1225" y="1829"/>
            <a:chExt cx="10126" cy="664"/>
          </a:xfrm>
        </p:grpSpPr>
        <p:sp>
          <p:nvSpPr>
            <p:cNvPr id="52" name="Oval 29"/>
            <p:cNvSpPr>
              <a:spLocks noChangeArrowheads="1"/>
            </p:cNvSpPr>
            <p:nvPr userDrawn="1"/>
          </p:nvSpPr>
          <p:spPr bwMode="gray">
            <a:xfrm>
              <a:off x="356" y="2283"/>
              <a:ext cx="87" cy="88"/>
            </a:xfrm>
            <a:prstGeom prst="ellipse">
              <a:avLst/>
            </a:prstGeom>
            <a:solidFill>
              <a:srgbClr val="8D8F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latin typeface="メイリオ" panose="020B0604030504040204" pitchFamily="50" charset="-128"/>
                <a:ea typeface="メイリオ" panose="020B0604030504040204" pitchFamily="50" charset="-128"/>
              </a:endParaRPr>
            </a:p>
          </p:txBody>
        </p:sp>
        <p:sp>
          <p:nvSpPr>
            <p:cNvPr id="53" name="Oval 30"/>
            <p:cNvSpPr>
              <a:spLocks noChangeArrowheads="1"/>
            </p:cNvSpPr>
            <p:nvPr userDrawn="1"/>
          </p:nvSpPr>
          <p:spPr bwMode="gray">
            <a:xfrm>
              <a:off x="500" y="2283"/>
              <a:ext cx="83" cy="88"/>
            </a:xfrm>
            <a:prstGeom prst="ellipse">
              <a:avLst/>
            </a:prstGeom>
            <a:solidFill>
              <a:srgbClr val="8D8F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latin typeface="メイリオ" panose="020B0604030504040204" pitchFamily="50" charset="-128"/>
                <a:ea typeface="メイリオ" panose="020B0604030504040204" pitchFamily="50" charset="-128"/>
              </a:endParaRPr>
            </a:p>
          </p:txBody>
        </p:sp>
        <p:sp>
          <p:nvSpPr>
            <p:cNvPr id="54" name="Oval 31"/>
            <p:cNvSpPr>
              <a:spLocks noChangeArrowheads="1"/>
            </p:cNvSpPr>
            <p:nvPr userDrawn="1"/>
          </p:nvSpPr>
          <p:spPr bwMode="gray">
            <a:xfrm>
              <a:off x="640" y="2283"/>
              <a:ext cx="87" cy="88"/>
            </a:xfrm>
            <a:prstGeom prst="ellipse">
              <a:avLst/>
            </a:prstGeom>
            <a:solidFill>
              <a:srgbClr val="8D8F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latin typeface="メイリオ" panose="020B0604030504040204" pitchFamily="50" charset="-128"/>
                <a:ea typeface="メイリオ" panose="020B0604030504040204" pitchFamily="50" charset="-128"/>
              </a:endParaRPr>
            </a:p>
          </p:txBody>
        </p:sp>
        <p:sp>
          <p:nvSpPr>
            <p:cNvPr id="55" name="Freeform 32"/>
            <p:cNvSpPr>
              <a:spLocks/>
            </p:cNvSpPr>
            <p:nvPr userDrawn="1"/>
          </p:nvSpPr>
          <p:spPr bwMode="gray">
            <a:xfrm>
              <a:off x="8520" y="2152"/>
              <a:ext cx="274" cy="315"/>
            </a:xfrm>
            <a:custGeom>
              <a:avLst/>
              <a:gdLst>
                <a:gd name="T0" fmla="*/ 102 w 116"/>
                <a:gd name="T1" fmla="*/ 114 h 132"/>
                <a:gd name="T2" fmla="*/ 93 w 116"/>
                <a:gd name="T3" fmla="*/ 130 h 132"/>
                <a:gd name="T4" fmla="*/ 73 w 116"/>
                <a:gd name="T5" fmla="*/ 131 h 132"/>
                <a:gd name="T6" fmla="*/ 53 w 116"/>
                <a:gd name="T7" fmla="*/ 129 h 132"/>
                <a:gd name="T8" fmla="*/ 43 w 116"/>
                <a:gd name="T9" fmla="*/ 128 h 132"/>
                <a:gd name="T10" fmla="*/ 34 w 116"/>
                <a:gd name="T11" fmla="*/ 125 h 132"/>
                <a:gd name="T12" fmla="*/ 17 w 116"/>
                <a:gd name="T13" fmla="*/ 126 h 132"/>
                <a:gd name="T14" fmla="*/ 0 w 116"/>
                <a:gd name="T15" fmla="*/ 128 h 132"/>
                <a:gd name="T16" fmla="*/ 0 w 116"/>
                <a:gd name="T17" fmla="*/ 70 h 132"/>
                <a:gd name="T18" fmla="*/ 20 w 116"/>
                <a:gd name="T19" fmla="*/ 70 h 132"/>
                <a:gd name="T20" fmla="*/ 29 w 116"/>
                <a:gd name="T21" fmla="*/ 58 h 132"/>
                <a:gd name="T22" fmla="*/ 36 w 116"/>
                <a:gd name="T23" fmla="*/ 45 h 132"/>
                <a:gd name="T24" fmla="*/ 44 w 116"/>
                <a:gd name="T25" fmla="*/ 37 h 132"/>
                <a:gd name="T26" fmla="*/ 51 w 116"/>
                <a:gd name="T27" fmla="*/ 15 h 132"/>
                <a:gd name="T28" fmla="*/ 52 w 116"/>
                <a:gd name="T29" fmla="*/ 0 h 132"/>
                <a:gd name="T30" fmla="*/ 66 w 116"/>
                <a:gd name="T31" fmla="*/ 36 h 132"/>
                <a:gd name="T32" fmla="*/ 67 w 116"/>
                <a:gd name="T33" fmla="*/ 50 h 132"/>
                <a:gd name="T34" fmla="*/ 84 w 116"/>
                <a:gd name="T35" fmla="*/ 50 h 132"/>
                <a:gd name="T36" fmla="*/ 108 w 116"/>
                <a:gd name="T37" fmla="*/ 57 h 132"/>
                <a:gd name="T38" fmla="*/ 114 w 116"/>
                <a:gd name="T39" fmla="*/ 64 h 132"/>
                <a:gd name="T40" fmla="*/ 112 w 116"/>
                <a:gd name="T41" fmla="*/ 73 h 132"/>
                <a:gd name="T42" fmla="*/ 115 w 116"/>
                <a:gd name="T43" fmla="*/ 84 h 132"/>
                <a:gd name="T44" fmla="*/ 111 w 116"/>
                <a:gd name="T45" fmla="*/ 94 h 132"/>
                <a:gd name="T46" fmla="*/ 112 w 116"/>
                <a:gd name="T47" fmla="*/ 102 h 132"/>
                <a:gd name="T48" fmla="*/ 102 w 116"/>
                <a:gd name="T49" fmla="*/ 11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6" h="132">
                  <a:moveTo>
                    <a:pt x="102" y="114"/>
                  </a:moveTo>
                  <a:cubicBezTo>
                    <a:pt x="103" y="121"/>
                    <a:pt x="99" y="128"/>
                    <a:pt x="93" y="130"/>
                  </a:cubicBezTo>
                  <a:cubicBezTo>
                    <a:pt x="88" y="132"/>
                    <a:pt x="79" y="131"/>
                    <a:pt x="73" y="131"/>
                  </a:cubicBezTo>
                  <a:cubicBezTo>
                    <a:pt x="66" y="131"/>
                    <a:pt x="60" y="130"/>
                    <a:pt x="53" y="129"/>
                  </a:cubicBezTo>
                  <a:cubicBezTo>
                    <a:pt x="49" y="129"/>
                    <a:pt x="46" y="129"/>
                    <a:pt x="43" y="128"/>
                  </a:cubicBezTo>
                  <a:cubicBezTo>
                    <a:pt x="40" y="127"/>
                    <a:pt x="37" y="126"/>
                    <a:pt x="34" y="125"/>
                  </a:cubicBezTo>
                  <a:cubicBezTo>
                    <a:pt x="28" y="125"/>
                    <a:pt x="22" y="126"/>
                    <a:pt x="17" y="126"/>
                  </a:cubicBezTo>
                  <a:cubicBezTo>
                    <a:pt x="11" y="127"/>
                    <a:pt x="6" y="127"/>
                    <a:pt x="0" y="128"/>
                  </a:cubicBezTo>
                  <a:cubicBezTo>
                    <a:pt x="0" y="108"/>
                    <a:pt x="0" y="89"/>
                    <a:pt x="0" y="70"/>
                  </a:cubicBezTo>
                  <a:cubicBezTo>
                    <a:pt x="6" y="69"/>
                    <a:pt x="14" y="71"/>
                    <a:pt x="20" y="70"/>
                  </a:cubicBezTo>
                  <a:cubicBezTo>
                    <a:pt x="24" y="69"/>
                    <a:pt x="27" y="62"/>
                    <a:pt x="29" y="58"/>
                  </a:cubicBezTo>
                  <a:cubicBezTo>
                    <a:pt x="32" y="54"/>
                    <a:pt x="34" y="49"/>
                    <a:pt x="36" y="45"/>
                  </a:cubicBezTo>
                  <a:cubicBezTo>
                    <a:pt x="38" y="42"/>
                    <a:pt x="42" y="40"/>
                    <a:pt x="44" y="37"/>
                  </a:cubicBezTo>
                  <a:cubicBezTo>
                    <a:pt x="47" y="31"/>
                    <a:pt x="50" y="23"/>
                    <a:pt x="51" y="15"/>
                  </a:cubicBezTo>
                  <a:cubicBezTo>
                    <a:pt x="51" y="10"/>
                    <a:pt x="50" y="5"/>
                    <a:pt x="52" y="0"/>
                  </a:cubicBezTo>
                  <a:cubicBezTo>
                    <a:pt x="68" y="0"/>
                    <a:pt x="68" y="19"/>
                    <a:pt x="66" y="36"/>
                  </a:cubicBezTo>
                  <a:cubicBezTo>
                    <a:pt x="66" y="40"/>
                    <a:pt x="64" y="47"/>
                    <a:pt x="67" y="50"/>
                  </a:cubicBezTo>
                  <a:cubicBezTo>
                    <a:pt x="70" y="51"/>
                    <a:pt x="79" y="50"/>
                    <a:pt x="84" y="50"/>
                  </a:cubicBezTo>
                  <a:cubicBezTo>
                    <a:pt x="96" y="50"/>
                    <a:pt x="102" y="52"/>
                    <a:pt x="108" y="57"/>
                  </a:cubicBezTo>
                  <a:cubicBezTo>
                    <a:pt x="110" y="58"/>
                    <a:pt x="114" y="61"/>
                    <a:pt x="114" y="64"/>
                  </a:cubicBezTo>
                  <a:cubicBezTo>
                    <a:pt x="115" y="67"/>
                    <a:pt x="112" y="70"/>
                    <a:pt x="112" y="73"/>
                  </a:cubicBezTo>
                  <a:cubicBezTo>
                    <a:pt x="112" y="77"/>
                    <a:pt x="116" y="81"/>
                    <a:pt x="115" y="84"/>
                  </a:cubicBezTo>
                  <a:cubicBezTo>
                    <a:pt x="115" y="87"/>
                    <a:pt x="111" y="90"/>
                    <a:pt x="111" y="94"/>
                  </a:cubicBezTo>
                  <a:cubicBezTo>
                    <a:pt x="110" y="96"/>
                    <a:pt x="112" y="99"/>
                    <a:pt x="112" y="102"/>
                  </a:cubicBezTo>
                  <a:cubicBezTo>
                    <a:pt x="111" y="108"/>
                    <a:pt x="104" y="109"/>
                    <a:pt x="102" y="114"/>
                  </a:cubicBezTo>
                </a:path>
              </a:pathLst>
            </a:custGeom>
            <a:solidFill>
              <a:srgbClr val="8D8F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latin typeface="メイリオ" panose="020B0604030504040204" pitchFamily="50" charset="-128"/>
                <a:ea typeface="メイリオ" panose="020B0604030504040204" pitchFamily="50" charset="-128"/>
              </a:endParaRPr>
            </a:p>
          </p:txBody>
        </p:sp>
        <p:sp>
          <p:nvSpPr>
            <p:cNvPr id="56" name="Freeform 33"/>
            <p:cNvSpPr>
              <a:spLocks/>
            </p:cNvSpPr>
            <p:nvPr userDrawn="1"/>
          </p:nvSpPr>
          <p:spPr bwMode="gray">
            <a:xfrm>
              <a:off x="-1136" y="2183"/>
              <a:ext cx="272" cy="286"/>
            </a:xfrm>
            <a:custGeom>
              <a:avLst/>
              <a:gdLst>
                <a:gd name="T0" fmla="*/ 154 w 272"/>
                <a:gd name="T1" fmla="*/ 0 h 286"/>
                <a:gd name="T2" fmla="*/ 154 w 272"/>
                <a:gd name="T3" fmla="*/ 126 h 286"/>
                <a:gd name="T4" fmla="*/ 272 w 272"/>
                <a:gd name="T5" fmla="*/ 126 h 286"/>
                <a:gd name="T6" fmla="*/ 272 w 272"/>
                <a:gd name="T7" fmla="*/ 160 h 286"/>
                <a:gd name="T8" fmla="*/ 154 w 272"/>
                <a:gd name="T9" fmla="*/ 160 h 286"/>
                <a:gd name="T10" fmla="*/ 154 w 272"/>
                <a:gd name="T11" fmla="*/ 286 h 286"/>
                <a:gd name="T12" fmla="*/ 119 w 272"/>
                <a:gd name="T13" fmla="*/ 286 h 286"/>
                <a:gd name="T14" fmla="*/ 119 w 272"/>
                <a:gd name="T15" fmla="*/ 160 h 286"/>
                <a:gd name="T16" fmla="*/ 0 w 272"/>
                <a:gd name="T17" fmla="*/ 160 h 286"/>
                <a:gd name="T18" fmla="*/ 0 w 272"/>
                <a:gd name="T19" fmla="*/ 126 h 286"/>
                <a:gd name="T20" fmla="*/ 119 w 272"/>
                <a:gd name="T21" fmla="*/ 126 h 286"/>
                <a:gd name="T22" fmla="*/ 119 w 272"/>
                <a:gd name="T23" fmla="*/ 0 h 286"/>
                <a:gd name="T24" fmla="*/ 154 w 272"/>
                <a:gd name="T25" fmla="*/ 0 h 286"/>
                <a:gd name="T26" fmla="*/ 154 w 272"/>
                <a:gd name="T27" fmla="*/ 0 h 286"/>
                <a:gd name="T28" fmla="*/ 154 w 272"/>
                <a:gd name="T29" fmla="*/ 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2" h="286">
                  <a:moveTo>
                    <a:pt x="154" y="0"/>
                  </a:moveTo>
                  <a:lnTo>
                    <a:pt x="154" y="126"/>
                  </a:lnTo>
                  <a:lnTo>
                    <a:pt x="272" y="126"/>
                  </a:lnTo>
                  <a:lnTo>
                    <a:pt x="272" y="160"/>
                  </a:lnTo>
                  <a:lnTo>
                    <a:pt x="154" y="160"/>
                  </a:lnTo>
                  <a:lnTo>
                    <a:pt x="154" y="286"/>
                  </a:lnTo>
                  <a:lnTo>
                    <a:pt x="119" y="286"/>
                  </a:lnTo>
                  <a:lnTo>
                    <a:pt x="119" y="160"/>
                  </a:lnTo>
                  <a:lnTo>
                    <a:pt x="0" y="160"/>
                  </a:lnTo>
                  <a:lnTo>
                    <a:pt x="0" y="126"/>
                  </a:lnTo>
                  <a:lnTo>
                    <a:pt x="119" y="126"/>
                  </a:lnTo>
                  <a:lnTo>
                    <a:pt x="119" y="0"/>
                  </a:lnTo>
                  <a:lnTo>
                    <a:pt x="154" y="0"/>
                  </a:lnTo>
                  <a:lnTo>
                    <a:pt x="154" y="0"/>
                  </a:lnTo>
                  <a:lnTo>
                    <a:pt x="154" y="0"/>
                  </a:lnTo>
                  <a:close/>
                </a:path>
              </a:pathLst>
            </a:custGeom>
            <a:solidFill>
              <a:srgbClr val="8D8F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latin typeface="メイリオ" panose="020B0604030504040204" pitchFamily="50" charset="-128"/>
                <a:ea typeface="メイリオ" panose="020B0604030504040204" pitchFamily="50" charset="-128"/>
              </a:endParaRPr>
            </a:p>
          </p:txBody>
        </p:sp>
        <p:sp>
          <p:nvSpPr>
            <p:cNvPr id="57" name="Freeform 34"/>
            <p:cNvSpPr>
              <a:spLocks/>
            </p:cNvSpPr>
            <p:nvPr userDrawn="1"/>
          </p:nvSpPr>
          <p:spPr bwMode="gray">
            <a:xfrm>
              <a:off x="-1136" y="2183"/>
              <a:ext cx="272" cy="286"/>
            </a:xfrm>
            <a:custGeom>
              <a:avLst/>
              <a:gdLst>
                <a:gd name="T0" fmla="*/ 154 w 272"/>
                <a:gd name="T1" fmla="*/ 0 h 286"/>
                <a:gd name="T2" fmla="*/ 154 w 272"/>
                <a:gd name="T3" fmla="*/ 126 h 286"/>
                <a:gd name="T4" fmla="*/ 272 w 272"/>
                <a:gd name="T5" fmla="*/ 126 h 286"/>
                <a:gd name="T6" fmla="*/ 272 w 272"/>
                <a:gd name="T7" fmla="*/ 160 h 286"/>
                <a:gd name="T8" fmla="*/ 154 w 272"/>
                <a:gd name="T9" fmla="*/ 160 h 286"/>
                <a:gd name="T10" fmla="*/ 154 w 272"/>
                <a:gd name="T11" fmla="*/ 286 h 286"/>
                <a:gd name="T12" fmla="*/ 119 w 272"/>
                <a:gd name="T13" fmla="*/ 286 h 286"/>
                <a:gd name="T14" fmla="*/ 119 w 272"/>
                <a:gd name="T15" fmla="*/ 160 h 286"/>
                <a:gd name="T16" fmla="*/ 0 w 272"/>
                <a:gd name="T17" fmla="*/ 160 h 286"/>
                <a:gd name="T18" fmla="*/ 0 w 272"/>
                <a:gd name="T19" fmla="*/ 126 h 286"/>
                <a:gd name="T20" fmla="*/ 119 w 272"/>
                <a:gd name="T21" fmla="*/ 126 h 286"/>
                <a:gd name="T22" fmla="*/ 119 w 272"/>
                <a:gd name="T23" fmla="*/ 0 h 286"/>
                <a:gd name="T24" fmla="*/ 154 w 272"/>
                <a:gd name="T25" fmla="*/ 0 h 286"/>
                <a:gd name="T26" fmla="*/ 154 w 272"/>
                <a:gd name="T27" fmla="*/ 0 h 286"/>
                <a:gd name="T28" fmla="*/ 154 w 272"/>
                <a:gd name="T29" fmla="*/ 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2" h="286">
                  <a:moveTo>
                    <a:pt x="154" y="0"/>
                  </a:moveTo>
                  <a:lnTo>
                    <a:pt x="154" y="126"/>
                  </a:lnTo>
                  <a:lnTo>
                    <a:pt x="272" y="126"/>
                  </a:lnTo>
                  <a:lnTo>
                    <a:pt x="272" y="160"/>
                  </a:lnTo>
                  <a:lnTo>
                    <a:pt x="154" y="160"/>
                  </a:lnTo>
                  <a:lnTo>
                    <a:pt x="154" y="286"/>
                  </a:lnTo>
                  <a:lnTo>
                    <a:pt x="119" y="286"/>
                  </a:lnTo>
                  <a:lnTo>
                    <a:pt x="119" y="160"/>
                  </a:lnTo>
                  <a:lnTo>
                    <a:pt x="0" y="160"/>
                  </a:lnTo>
                  <a:lnTo>
                    <a:pt x="0" y="126"/>
                  </a:lnTo>
                  <a:lnTo>
                    <a:pt x="119" y="126"/>
                  </a:lnTo>
                  <a:lnTo>
                    <a:pt x="119" y="0"/>
                  </a:lnTo>
                  <a:lnTo>
                    <a:pt x="154" y="0"/>
                  </a:lnTo>
                  <a:lnTo>
                    <a:pt x="154" y="0"/>
                  </a:lnTo>
                  <a:lnTo>
                    <a:pt x="154" y="0"/>
                  </a:lnTo>
                  <a:close/>
                </a:path>
              </a:pathLst>
            </a:custGeom>
            <a:solidFill>
              <a:srgbClr val="8D8F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latin typeface="メイリオ" panose="020B0604030504040204" pitchFamily="50" charset="-128"/>
                <a:ea typeface="メイリオ" panose="020B0604030504040204" pitchFamily="50" charset="-128"/>
              </a:endParaRPr>
            </a:p>
          </p:txBody>
        </p:sp>
        <p:sp>
          <p:nvSpPr>
            <p:cNvPr id="58" name="Freeform 35"/>
            <p:cNvSpPr>
              <a:spLocks/>
            </p:cNvSpPr>
            <p:nvPr userDrawn="1"/>
          </p:nvSpPr>
          <p:spPr bwMode="gray">
            <a:xfrm>
              <a:off x="-441" y="2159"/>
              <a:ext cx="350" cy="334"/>
            </a:xfrm>
            <a:custGeom>
              <a:avLst/>
              <a:gdLst>
                <a:gd name="T0" fmla="*/ 126 w 148"/>
                <a:gd name="T1" fmla="*/ 97 h 140"/>
                <a:gd name="T2" fmla="*/ 111 w 148"/>
                <a:gd name="T3" fmla="*/ 104 h 140"/>
                <a:gd name="T4" fmla="*/ 43 w 148"/>
                <a:gd name="T5" fmla="*/ 72 h 140"/>
                <a:gd name="T6" fmla="*/ 43 w 148"/>
                <a:gd name="T7" fmla="*/ 71 h 140"/>
                <a:gd name="T8" fmla="*/ 113 w 148"/>
                <a:gd name="T9" fmla="*/ 39 h 140"/>
                <a:gd name="T10" fmla="*/ 126 w 148"/>
                <a:gd name="T11" fmla="*/ 43 h 140"/>
                <a:gd name="T12" fmla="*/ 148 w 148"/>
                <a:gd name="T13" fmla="*/ 21 h 140"/>
                <a:gd name="T14" fmla="*/ 126 w 148"/>
                <a:gd name="T15" fmla="*/ 0 h 140"/>
                <a:gd name="T16" fmla="*/ 105 w 148"/>
                <a:gd name="T17" fmla="*/ 21 h 140"/>
                <a:gd name="T18" fmla="*/ 105 w 148"/>
                <a:gd name="T19" fmla="*/ 26 h 140"/>
                <a:gd name="T20" fmla="*/ 39 w 148"/>
                <a:gd name="T21" fmla="*/ 57 h 140"/>
                <a:gd name="T22" fmla="*/ 22 w 148"/>
                <a:gd name="T23" fmla="*/ 49 h 140"/>
                <a:gd name="T24" fmla="*/ 0 w 148"/>
                <a:gd name="T25" fmla="*/ 70 h 140"/>
                <a:gd name="T26" fmla="*/ 22 w 148"/>
                <a:gd name="T27" fmla="*/ 92 h 140"/>
                <a:gd name="T28" fmla="*/ 37 w 148"/>
                <a:gd name="T29" fmla="*/ 85 h 140"/>
                <a:gd name="T30" fmla="*/ 105 w 148"/>
                <a:gd name="T31" fmla="*/ 117 h 140"/>
                <a:gd name="T32" fmla="*/ 105 w 148"/>
                <a:gd name="T33" fmla="*/ 119 h 140"/>
                <a:gd name="T34" fmla="*/ 126 w 148"/>
                <a:gd name="T35" fmla="*/ 140 h 140"/>
                <a:gd name="T36" fmla="*/ 148 w 148"/>
                <a:gd name="T37" fmla="*/ 119 h 140"/>
                <a:gd name="T38" fmla="*/ 126 w 148"/>
                <a:gd name="T39" fmla="*/ 97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8" h="140">
                  <a:moveTo>
                    <a:pt x="126" y="97"/>
                  </a:moveTo>
                  <a:cubicBezTo>
                    <a:pt x="120" y="97"/>
                    <a:pt x="115" y="100"/>
                    <a:pt x="111" y="104"/>
                  </a:cubicBezTo>
                  <a:cubicBezTo>
                    <a:pt x="43" y="72"/>
                    <a:pt x="43" y="72"/>
                    <a:pt x="43" y="72"/>
                  </a:cubicBezTo>
                  <a:cubicBezTo>
                    <a:pt x="43" y="72"/>
                    <a:pt x="43" y="71"/>
                    <a:pt x="43" y="71"/>
                  </a:cubicBezTo>
                  <a:cubicBezTo>
                    <a:pt x="113" y="39"/>
                    <a:pt x="113" y="39"/>
                    <a:pt x="113" y="39"/>
                  </a:cubicBezTo>
                  <a:cubicBezTo>
                    <a:pt x="117" y="41"/>
                    <a:pt x="121" y="43"/>
                    <a:pt x="126" y="43"/>
                  </a:cubicBezTo>
                  <a:cubicBezTo>
                    <a:pt x="138" y="43"/>
                    <a:pt x="148" y="33"/>
                    <a:pt x="148" y="21"/>
                  </a:cubicBezTo>
                  <a:cubicBezTo>
                    <a:pt x="148" y="9"/>
                    <a:pt x="138" y="0"/>
                    <a:pt x="126" y="0"/>
                  </a:cubicBezTo>
                  <a:cubicBezTo>
                    <a:pt x="114" y="0"/>
                    <a:pt x="105" y="9"/>
                    <a:pt x="105" y="21"/>
                  </a:cubicBezTo>
                  <a:cubicBezTo>
                    <a:pt x="105" y="23"/>
                    <a:pt x="105" y="24"/>
                    <a:pt x="105" y="26"/>
                  </a:cubicBezTo>
                  <a:cubicBezTo>
                    <a:pt x="39" y="57"/>
                    <a:pt x="39" y="57"/>
                    <a:pt x="39" y="57"/>
                  </a:cubicBezTo>
                  <a:cubicBezTo>
                    <a:pt x="35" y="52"/>
                    <a:pt x="29" y="49"/>
                    <a:pt x="22" y="49"/>
                  </a:cubicBezTo>
                  <a:cubicBezTo>
                    <a:pt x="10" y="49"/>
                    <a:pt x="0" y="58"/>
                    <a:pt x="0" y="70"/>
                  </a:cubicBezTo>
                  <a:cubicBezTo>
                    <a:pt x="0" y="82"/>
                    <a:pt x="10" y="92"/>
                    <a:pt x="22" y="92"/>
                  </a:cubicBezTo>
                  <a:cubicBezTo>
                    <a:pt x="28" y="92"/>
                    <a:pt x="33" y="89"/>
                    <a:pt x="37" y="85"/>
                  </a:cubicBezTo>
                  <a:cubicBezTo>
                    <a:pt x="105" y="117"/>
                    <a:pt x="105" y="117"/>
                    <a:pt x="105" y="117"/>
                  </a:cubicBezTo>
                  <a:cubicBezTo>
                    <a:pt x="105" y="118"/>
                    <a:pt x="105" y="118"/>
                    <a:pt x="105" y="119"/>
                  </a:cubicBezTo>
                  <a:cubicBezTo>
                    <a:pt x="105" y="131"/>
                    <a:pt x="114" y="140"/>
                    <a:pt x="126" y="140"/>
                  </a:cubicBezTo>
                  <a:cubicBezTo>
                    <a:pt x="138" y="140"/>
                    <a:pt x="148" y="131"/>
                    <a:pt x="148" y="119"/>
                  </a:cubicBezTo>
                  <a:cubicBezTo>
                    <a:pt x="148" y="107"/>
                    <a:pt x="138" y="97"/>
                    <a:pt x="126" y="97"/>
                  </a:cubicBezTo>
                </a:path>
              </a:pathLst>
            </a:custGeom>
            <a:solidFill>
              <a:srgbClr val="8D8F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latin typeface="メイリオ" panose="020B0604030504040204" pitchFamily="50" charset="-128"/>
                <a:ea typeface="メイリオ" panose="020B0604030504040204" pitchFamily="50" charset="-128"/>
              </a:endParaRPr>
            </a:p>
          </p:txBody>
        </p:sp>
        <p:sp>
          <p:nvSpPr>
            <p:cNvPr id="59" name="Freeform 36"/>
            <p:cNvSpPr>
              <a:spLocks/>
            </p:cNvSpPr>
            <p:nvPr userDrawn="1"/>
          </p:nvSpPr>
          <p:spPr bwMode="gray">
            <a:xfrm>
              <a:off x="-1225" y="1829"/>
              <a:ext cx="1862" cy="132"/>
            </a:xfrm>
            <a:custGeom>
              <a:avLst/>
              <a:gdLst>
                <a:gd name="T0" fmla="*/ 0 w 1862"/>
                <a:gd name="T1" fmla="*/ 0 h 132"/>
                <a:gd name="T2" fmla="*/ 1862 w 1862"/>
                <a:gd name="T3" fmla="*/ 0 h 132"/>
                <a:gd name="T4" fmla="*/ 1862 w 1862"/>
                <a:gd name="T5" fmla="*/ 132 h 132"/>
                <a:gd name="T6" fmla="*/ 0 w 1862"/>
                <a:gd name="T7" fmla="*/ 132 h 132"/>
                <a:gd name="T8" fmla="*/ 0 w 1862"/>
                <a:gd name="T9" fmla="*/ 0 h 132"/>
                <a:gd name="T10" fmla="*/ 0 w 1862"/>
                <a:gd name="T11" fmla="*/ 0 h 132"/>
              </a:gdLst>
              <a:ahLst/>
              <a:cxnLst>
                <a:cxn ang="0">
                  <a:pos x="T0" y="T1"/>
                </a:cxn>
                <a:cxn ang="0">
                  <a:pos x="T2" y="T3"/>
                </a:cxn>
                <a:cxn ang="0">
                  <a:pos x="T4" y="T5"/>
                </a:cxn>
                <a:cxn ang="0">
                  <a:pos x="T6" y="T7"/>
                </a:cxn>
                <a:cxn ang="0">
                  <a:pos x="T8" y="T9"/>
                </a:cxn>
                <a:cxn ang="0">
                  <a:pos x="T10" y="T11"/>
                </a:cxn>
              </a:cxnLst>
              <a:rect l="0" t="0" r="r" b="b"/>
              <a:pathLst>
                <a:path w="1862" h="132">
                  <a:moveTo>
                    <a:pt x="0" y="0"/>
                  </a:moveTo>
                  <a:lnTo>
                    <a:pt x="1862" y="0"/>
                  </a:lnTo>
                  <a:lnTo>
                    <a:pt x="1862" y="132"/>
                  </a:lnTo>
                  <a:lnTo>
                    <a:pt x="0" y="132"/>
                  </a:lnTo>
                  <a:lnTo>
                    <a:pt x="0" y="0"/>
                  </a:lnTo>
                  <a:lnTo>
                    <a:pt x="0" y="0"/>
                  </a:lnTo>
                  <a:close/>
                </a:path>
              </a:pathLst>
            </a:custGeom>
            <a:solidFill>
              <a:srgbClr val="EE31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latin typeface="メイリオ" panose="020B0604030504040204" pitchFamily="50" charset="-128"/>
                <a:ea typeface="メイリオ" panose="020B0604030504040204" pitchFamily="50" charset="-128"/>
              </a:endParaRPr>
            </a:p>
          </p:txBody>
        </p:sp>
        <p:sp>
          <p:nvSpPr>
            <p:cNvPr id="60" name="Rectangle 37"/>
            <p:cNvSpPr>
              <a:spLocks noChangeArrowheads="1"/>
            </p:cNvSpPr>
            <p:nvPr userDrawn="1"/>
          </p:nvSpPr>
          <p:spPr bwMode="gray">
            <a:xfrm>
              <a:off x="-1225" y="1958"/>
              <a:ext cx="10126" cy="21"/>
            </a:xfrm>
            <a:prstGeom prst="rect">
              <a:avLst/>
            </a:prstGeom>
            <a:solidFill>
              <a:srgbClr val="8D8F8E"/>
            </a:solidFill>
            <a:ln w="9525">
              <a:noFill/>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latin typeface="メイリオ" panose="020B0604030504040204" pitchFamily="50" charset="-128"/>
                <a:ea typeface="メイリオ" panose="020B0604030504040204" pitchFamily="50" charset="-128"/>
              </a:endParaRPr>
            </a:p>
          </p:txBody>
        </p:sp>
      </p:grpSp>
      <p:sp>
        <p:nvSpPr>
          <p:cNvPr id="61" name="Title 1"/>
          <p:cNvSpPr>
            <a:spLocks noGrp="1"/>
          </p:cNvSpPr>
          <p:nvPr>
            <p:ph type="title" hasCustomPrompt="1"/>
          </p:nvPr>
        </p:nvSpPr>
        <p:spPr>
          <a:xfrm>
            <a:off x="6923215" y="961121"/>
            <a:ext cx="4557645" cy="808956"/>
          </a:xfrm>
          <a:prstGeom prst="rect">
            <a:avLst/>
          </a:prstGeom>
        </p:spPr>
        <p:txBody>
          <a:bodyPr lIns="0" tIns="0" rIns="0" bIns="0">
            <a:noAutofit/>
          </a:bodyPr>
          <a:lstStyle>
            <a:lvl1pPr algn="l">
              <a:defRPr sz="2800" cap="none">
                <a:latin typeface="メイリオ" panose="020B0604030504040204" pitchFamily="50" charset="-128"/>
                <a:ea typeface="メイリオ" panose="020B0604030504040204" pitchFamily="50" charset="-128"/>
              </a:defRPr>
            </a:lvl1pPr>
          </a:lstStyle>
          <a:p>
            <a:r>
              <a:rPr lang="en-US" dirty="0"/>
              <a:t>Click To Edit Product Text</a:t>
            </a:r>
          </a:p>
        </p:txBody>
      </p:sp>
      <p:sp>
        <p:nvSpPr>
          <p:cNvPr id="64" name="Picture Placeholder 186"/>
          <p:cNvSpPr>
            <a:spLocks noGrp="1"/>
          </p:cNvSpPr>
          <p:nvPr>
            <p:ph type="pic" sz="quarter" idx="15"/>
          </p:nvPr>
        </p:nvSpPr>
        <p:spPr>
          <a:xfrm>
            <a:off x="548788" y="556271"/>
            <a:ext cx="6049951" cy="5579363"/>
          </a:xfrm>
          <a:prstGeom prst="rect">
            <a:avLst/>
          </a:prstGeom>
        </p:spPr>
        <p:txBody>
          <a:bodyPr anchor="ctr"/>
          <a:lstStyle>
            <a:lvl1pPr marL="0" indent="0" algn="ctr">
              <a:buNone/>
              <a:defRPr sz="2400">
                <a:solidFill>
                  <a:schemeClr val="accent1"/>
                </a:solidFill>
                <a:latin typeface="メイリオ" panose="020B0604030504040204" pitchFamily="50" charset="-128"/>
                <a:ea typeface="メイリオ" panose="020B0604030504040204" pitchFamily="50" charset="-128"/>
              </a:defRPr>
            </a:lvl1pPr>
          </a:lstStyle>
          <a:p>
            <a:endParaRPr lang="en-US" dirty="0"/>
          </a:p>
        </p:txBody>
      </p:sp>
      <p:sp>
        <p:nvSpPr>
          <p:cNvPr id="66" name="Content Placeholder 2"/>
          <p:cNvSpPr>
            <a:spLocks noGrp="1"/>
          </p:cNvSpPr>
          <p:nvPr>
            <p:ph sz="half" idx="1"/>
          </p:nvPr>
        </p:nvSpPr>
        <p:spPr bwMode="gray">
          <a:xfrm>
            <a:off x="6923811" y="2020824"/>
            <a:ext cx="4554898" cy="4114800"/>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400">
                <a:solidFill>
                  <a:schemeClr val="tx1"/>
                </a:solidFill>
                <a:latin typeface="メイリオ" panose="020B0604030504040204" pitchFamily="50" charset="-128"/>
                <a:ea typeface="メイリオ" panose="020B0604030504040204" pitchFamily="50" charset="-128"/>
                <a:cs typeface="Arial" pitchFamily="34" charset="0"/>
              </a:defRPr>
            </a:lvl1pPr>
            <a:lvl2pPr marL="609493" indent="-228560">
              <a:lnSpc>
                <a:spcPct val="90000"/>
              </a:lnSpc>
              <a:spcBef>
                <a:spcPts val="500"/>
              </a:spcBef>
              <a:buClrTx/>
              <a:buFont typeface="Arial"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2pPr>
            <a:lvl3pPr marL="835938" indent="-150258">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3pPr>
            <a:lvl4pPr marL="1147033" indent="-156606">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4pPr>
            <a:lvl5pPr marL="1445431" indent="-150258">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7" name="Rectangle 66"/>
          <p:cNvSpPr/>
          <p:nvPr userDrawn="1"/>
        </p:nvSpPr>
        <p:spPr bwMode="gray">
          <a:xfrm>
            <a:off x="11751760" y="6395725"/>
            <a:ext cx="443416" cy="322249"/>
          </a:xfrm>
          <a:prstGeom prst="rect">
            <a:avLst/>
          </a:prstGeom>
          <a:solidFill>
            <a:schemeClr val="tx1"/>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メイリオ" panose="020B0604030504040204" pitchFamily="50" charset="-128"/>
              <a:ea typeface="メイリオ" panose="020B0604030504040204" pitchFamily="50" charset="-128"/>
            </a:endParaRPr>
          </a:p>
        </p:txBody>
      </p:sp>
      <p:sp>
        <p:nvSpPr>
          <p:cNvPr id="68" name="TextBox slide number"/>
          <p:cNvSpPr txBox="1"/>
          <p:nvPr userDrawn="1"/>
        </p:nvSpPr>
        <p:spPr bwMode="white">
          <a:xfrm>
            <a:off x="11751760" y="6389269"/>
            <a:ext cx="450462" cy="246221"/>
          </a:xfrm>
          <a:prstGeom prst="rect">
            <a:avLst/>
          </a:prstGeom>
        </p:spPr>
        <p:txBody>
          <a:bodyPr vert="horz" lIns="0" tIns="0" rIns="0" bIns="0" rtlCol="0" anchor="b"/>
          <a:lstStyle>
            <a:defPPr>
              <a:defRPr lang="en-US"/>
            </a:defPPr>
            <a:lvl1pPr algn="ctr">
              <a:defRPr sz="1000">
                <a:solidFill>
                  <a:schemeClr val="bg1"/>
                </a:solidFill>
              </a:defRPr>
            </a:lvl1pPr>
          </a:lstStyle>
          <a:p>
            <a:pPr defTabSz="1218987"/>
            <a:fld id="{6EA5B71A-1B18-4E34-A48F-65DC4937AA99}" type="slidenum">
              <a:rPr lang="en-US" smtClean="0">
                <a:solidFill>
                  <a:prstClr val="white"/>
                </a:solidFill>
                <a:latin typeface="メイリオ" panose="020B0604030504040204" pitchFamily="50" charset="-128"/>
                <a:ea typeface="メイリオ" panose="020B0604030504040204" pitchFamily="50" charset="-128"/>
              </a:rPr>
              <a:pPr defTabSz="1218987"/>
              <a:t>‹#›</a:t>
            </a:fld>
            <a:endParaRPr lang="en-US" dirty="0">
              <a:solidFill>
                <a:prstClr val="white"/>
              </a:solidFill>
              <a:latin typeface="メイリオ" panose="020B0604030504040204" pitchFamily="50" charset="-128"/>
              <a:ea typeface="メイリオ" panose="020B0604030504040204" pitchFamily="50" charset="-128"/>
            </a:endParaRPr>
          </a:p>
        </p:txBody>
      </p:sp>
      <p:pic>
        <p:nvPicPr>
          <p:cNvPr id="69" name="Picture 6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6200000">
            <a:off x="11308106" y="5505389"/>
            <a:ext cx="1330737" cy="443416"/>
          </a:xfrm>
          <a:prstGeom prst="rect">
            <a:avLst/>
          </a:prstGeom>
        </p:spPr>
      </p:pic>
      <p:cxnSp>
        <p:nvCxnSpPr>
          <p:cNvPr id="70" name="Straight Connector 69"/>
          <p:cNvCxnSpPr/>
          <p:nvPr userDrawn="1"/>
        </p:nvCxnSpPr>
        <p:spPr>
          <a:xfrm>
            <a:off x="6923811" y="1908190"/>
            <a:ext cx="4554898"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9063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Content w/Product - With Background">
    <p:bg>
      <p:bgPr>
        <a:solidFill>
          <a:schemeClr val="bg1"/>
        </a:solidFill>
        <a:effectLst/>
      </p:bgPr>
    </p:bg>
    <p:spTree>
      <p:nvGrpSpPr>
        <p:cNvPr id="1" name=""/>
        <p:cNvGrpSpPr/>
        <p:nvPr/>
      </p:nvGrpSpPr>
      <p:grpSpPr>
        <a:xfrm>
          <a:off x="0" y="0"/>
          <a:ext cx="0" cy="0"/>
          <a:chOff x="0" y="0"/>
          <a:chExt cx="0" cy="0"/>
        </a:xfrm>
      </p:grpSpPr>
      <p:sp>
        <p:nvSpPr>
          <p:cNvPr id="21" name="Rectangle 20"/>
          <p:cNvSpPr/>
          <p:nvPr userDrawn="1"/>
        </p:nvSpPr>
        <p:spPr>
          <a:xfrm>
            <a:off x="6" y="4639112"/>
            <a:ext cx="12192000" cy="2219160"/>
          </a:xfrm>
          <a:prstGeom prst="rect">
            <a:avLst/>
          </a:prstGeom>
          <a:gradFill flip="none" rotWithShape="1">
            <a:gsLst>
              <a:gs pos="0">
                <a:schemeClr val="tx2">
                  <a:alpha val="25000"/>
                </a:schemeClr>
              </a:gs>
              <a:gs pos="50000">
                <a:schemeClr val="bg1">
                  <a:alpha val="50000"/>
                </a:schemeClr>
              </a:gs>
              <a:gs pos="100000">
                <a:schemeClr val="tx2">
                  <a:alpha val="2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メイリオ" panose="020B0604030504040204" pitchFamily="50" charset="-128"/>
              <a:ea typeface="メイリオ" panose="020B0604030504040204" pitchFamily="50" charset="-128"/>
            </a:endParaRPr>
          </a:p>
        </p:txBody>
      </p:sp>
      <p:sp>
        <p:nvSpPr>
          <p:cNvPr id="48" name="Oval 47"/>
          <p:cNvSpPr/>
          <p:nvPr userDrawn="1"/>
        </p:nvSpPr>
        <p:spPr>
          <a:xfrm>
            <a:off x="5932562" y="0"/>
            <a:ext cx="6262614" cy="6858000"/>
          </a:xfrm>
          <a:prstGeom prst="ellipse">
            <a:avLst/>
          </a:prstGeom>
          <a:gradFill flip="none" rotWithShape="1">
            <a:gsLst>
              <a:gs pos="0">
                <a:srgbClr val="515151"/>
              </a:gs>
              <a:gs pos="56000">
                <a:schemeClr val="bg2">
                  <a:lumMod val="45000"/>
                  <a:lumOff val="55000"/>
                  <a:alpha val="71000"/>
                </a:schemeClr>
              </a:gs>
              <a:gs pos="100000">
                <a:schemeClr val="bg2">
                  <a:lumMod val="30000"/>
                  <a:lumOff val="70000"/>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latin typeface="メイリオ" panose="020B0604030504040204" pitchFamily="50" charset="-128"/>
              <a:ea typeface="メイリオ" panose="020B0604030504040204" pitchFamily="50" charset="-128"/>
            </a:endParaRPr>
          </a:p>
        </p:txBody>
      </p:sp>
      <p:sp>
        <p:nvSpPr>
          <p:cNvPr id="20" name="Footer Placeholder 19"/>
          <p:cNvSpPr>
            <a:spLocks noGrp="1"/>
          </p:cNvSpPr>
          <p:nvPr>
            <p:ph type="ftr" sz="quarter" idx="13"/>
          </p:nvPr>
        </p:nvSpPr>
        <p:spPr>
          <a:xfrm>
            <a:off x="548783" y="6397019"/>
            <a:ext cx="2413972" cy="307777"/>
          </a:xfrm>
        </p:spPr>
        <p:txBody>
          <a:bodyPr/>
          <a:lstStyle>
            <a:lvl1pPr>
              <a:defRPr>
                <a:latin typeface="メイリオ" panose="020B0604030504040204" pitchFamily="50" charset="-128"/>
                <a:ea typeface="メイリオ" panose="020B0604030504040204" pitchFamily="50" charset="-128"/>
              </a:defRPr>
            </a:lvl1p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sp>
        <p:nvSpPr>
          <p:cNvPr id="50" name="Rectangle 49"/>
          <p:cNvSpPr/>
          <p:nvPr userDrawn="1"/>
        </p:nvSpPr>
        <p:spPr bwMode="white">
          <a:xfrm>
            <a:off x="6802622" y="840981"/>
            <a:ext cx="4816540" cy="60170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メイリオ" panose="020B0604030504040204" pitchFamily="50" charset="-128"/>
              <a:ea typeface="メイリオ" panose="020B0604030504040204" pitchFamily="50" charset="-128"/>
            </a:endParaRPr>
          </a:p>
        </p:txBody>
      </p:sp>
      <p:grpSp>
        <p:nvGrpSpPr>
          <p:cNvPr id="51" name="Group 28"/>
          <p:cNvGrpSpPr>
            <a:grpSpLocks noChangeAspect="1"/>
          </p:cNvGrpSpPr>
          <p:nvPr userDrawn="1"/>
        </p:nvGrpSpPr>
        <p:grpSpPr bwMode="gray">
          <a:xfrm>
            <a:off x="6990157" y="6341251"/>
            <a:ext cx="4417702" cy="289610"/>
            <a:chOff x="-1225" y="1829"/>
            <a:chExt cx="10126" cy="664"/>
          </a:xfrm>
        </p:grpSpPr>
        <p:sp>
          <p:nvSpPr>
            <p:cNvPr id="52" name="Oval 29"/>
            <p:cNvSpPr>
              <a:spLocks noChangeArrowheads="1"/>
            </p:cNvSpPr>
            <p:nvPr userDrawn="1"/>
          </p:nvSpPr>
          <p:spPr bwMode="gray">
            <a:xfrm>
              <a:off x="356" y="2283"/>
              <a:ext cx="87" cy="88"/>
            </a:xfrm>
            <a:prstGeom prst="ellipse">
              <a:avLst/>
            </a:prstGeom>
            <a:solidFill>
              <a:srgbClr val="8D8F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latin typeface="メイリオ" panose="020B0604030504040204" pitchFamily="50" charset="-128"/>
                <a:ea typeface="メイリオ" panose="020B0604030504040204" pitchFamily="50" charset="-128"/>
              </a:endParaRPr>
            </a:p>
          </p:txBody>
        </p:sp>
        <p:sp>
          <p:nvSpPr>
            <p:cNvPr id="53" name="Oval 30"/>
            <p:cNvSpPr>
              <a:spLocks noChangeArrowheads="1"/>
            </p:cNvSpPr>
            <p:nvPr userDrawn="1"/>
          </p:nvSpPr>
          <p:spPr bwMode="gray">
            <a:xfrm>
              <a:off x="500" y="2283"/>
              <a:ext cx="83" cy="88"/>
            </a:xfrm>
            <a:prstGeom prst="ellipse">
              <a:avLst/>
            </a:prstGeom>
            <a:solidFill>
              <a:srgbClr val="8D8F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latin typeface="メイリオ" panose="020B0604030504040204" pitchFamily="50" charset="-128"/>
                <a:ea typeface="メイリオ" panose="020B0604030504040204" pitchFamily="50" charset="-128"/>
              </a:endParaRPr>
            </a:p>
          </p:txBody>
        </p:sp>
        <p:sp>
          <p:nvSpPr>
            <p:cNvPr id="54" name="Oval 31"/>
            <p:cNvSpPr>
              <a:spLocks noChangeArrowheads="1"/>
            </p:cNvSpPr>
            <p:nvPr userDrawn="1"/>
          </p:nvSpPr>
          <p:spPr bwMode="gray">
            <a:xfrm>
              <a:off x="640" y="2283"/>
              <a:ext cx="87" cy="88"/>
            </a:xfrm>
            <a:prstGeom prst="ellipse">
              <a:avLst/>
            </a:prstGeom>
            <a:solidFill>
              <a:srgbClr val="8D8F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latin typeface="メイリオ" panose="020B0604030504040204" pitchFamily="50" charset="-128"/>
                <a:ea typeface="メイリオ" panose="020B0604030504040204" pitchFamily="50" charset="-128"/>
              </a:endParaRPr>
            </a:p>
          </p:txBody>
        </p:sp>
        <p:sp>
          <p:nvSpPr>
            <p:cNvPr id="55" name="Freeform 32"/>
            <p:cNvSpPr>
              <a:spLocks/>
            </p:cNvSpPr>
            <p:nvPr userDrawn="1"/>
          </p:nvSpPr>
          <p:spPr bwMode="gray">
            <a:xfrm>
              <a:off x="8520" y="2152"/>
              <a:ext cx="274" cy="315"/>
            </a:xfrm>
            <a:custGeom>
              <a:avLst/>
              <a:gdLst>
                <a:gd name="T0" fmla="*/ 102 w 116"/>
                <a:gd name="T1" fmla="*/ 114 h 132"/>
                <a:gd name="T2" fmla="*/ 93 w 116"/>
                <a:gd name="T3" fmla="*/ 130 h 132"/>
                <a:gd name="T4" fmla="*/ 73 w 116"/>
                <a:gd name="T5" fmla="*/ 131 h 132"/>
                <a:gd name="T6" fmla="*/ 53 w 116"/>
                <a:gd name="T7" fmla="*/ 129 h 132"/>
                <a:gd name="T8" fmla="*/ 43 w 116"/>
                <a:gd name="T9" fmla="*/ 128 h 132"/>
                <a:gd name="T10" fmla="*/ 34 w 116"/>
                <a:gd name="T11" fmla="*/ 125 h 132"/>
                <a:gd name="T12" fmla="*/ 17 w 116"/>
                <a:gd name="T13" fmla="*/ 126 h 132"/>
                <a:gd name="T14" fmla="*/ 0 w 116"/>
                <a:gd name="T15" fmla="*/ 128 h 132"/>
                <a:gd name="T16" fmla="*/ 0 w 116"/>
                <a:gd name="T17" fmla="*/ 70 h 132"/>
                <a:gd name="T18" fmla="*/ 20 w 116"/>
                <a:gd name="T19" fmla="*/ 70 h 132"/>
                <a:gd name="T20" fmla="*/ 29 w 116"/>
                <a:gd name="T21" fmla="*/ 58 h 132"/>
                <a:gd name="T22" fmla="*/ 36 w 116"/>
                <a:gd name="T23" fmla="*/ 45 h 132"/>
                <a:gd name="T24" fmla="*/ 44 w 116"/>
                <a:gd name="T25" fmla="*/ 37 h 132"/>
                <a:gd name="T26" fmla="*/ 51 w 116"/>
                <a:gd name="T27" fmla="*/ 15 h 132"/>
                <a:gd name="T28" fmla="*/ 52 w 116"/>
                <a:gd name="T29" fmla="*/ 0 h 132"/>
                <a:gd name="T30" fmla="*/ 66 w 116"/>
                <a:gd name="T31" fmla="*/ 36 h 132"/>
                <a:gd name="T32" fmla="*/ 67 w 116"/>
                <a:gd name="T33" fmla="*/ 50 h 132"/>
                <a:gd name="T34" fmla="*/ 84 w 116"/>
                <a:gd name="T35" fmla="*/ 50 h 132"/>
                <a:gd name="T36" fmla="*/ 108 w 116"/>
                <a:gd name="T37" fmla="*/ 57 h 132"/>
                <a:gd name="T38" fmla="*/ 114 w 116"/>
                <a:gd name="T39" fmla="*/ 64 h 132"/>
                <a:gd name="T40" fmla="*/ 112 w 116"/>
                <a:gd name="T41" fmla="*/ 73 h 132"/>
                <a:gd name="T42" fmla="*/ 115 w 116"/>
                <a:gd name="T43" fmla="*/ 84 h 132"/>
                <a:gd name="T44" fmla="*/ 111 w 116"/>
                <a:gd name="T45" fmla="*/ 94 h 132"/>
                <a:gd name="T46" fmla="*/ 112 w 116"/>
                <a:gd name="T47" fmla="*/ 102 h 132"/>
                <a:gd name="T48" fmla="*/ 102 w 116"/>
                <a:gd name="T49" fmla="*/ 11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6" h="132">
                  <a:moveTo>
                    <a:pt x="102" y="114"/>
                  </a:moveTo>
                  <a:cubicBezTo>
                    <a:pt x="103" y="121"/>
                    <a:pt x="99" y="128"/>
                    <a:pt x="93" y="130"/>
                  </a:cubicBezTo>
                  <a:cubicBezTo>
                    <a:pt x="88" y="132"/>
                    <a:pt x="79" y="131"/>
                    <a:pt x="73" y="131"/>
                  </a:cubicBezTo>
                  <a:cubicBezTo>
                    <a:pt x="66" y="131"/>
                    <a:pt x="60" y="130"/>
                    <a:pt x="53" y="129"/>
                  </a:cubicBezTo>
                  <a:cubicBezTo>
                    <a:pt x="49" y="129"/>
                    <a:pt x="46" y="129"/>
                    <a:pt x="43" y="128"/>
                  </a:cubicBezTo>
                  <a:cubicBezTo>
                    <a:pt x="40" y="127"/>
                    <a:pt x="37" y="126"/>
                    <a:pt x="34" y="125"/>
                  </a:cubicBezTo>
                  <a:cubicBezTo>
                    <a:pt x="28" y="125"/>
                    <a:pt x="22" y="126"/>
                    <a:pt x="17" y="126"/>
                  </a:cubicBezTo>
                  <a:cubicBezTo>
                    <a:pt x="11" y="127"/>
                    <a:pt x="6" y="127"/>
                    <a:pt x="0" y="128"/>
                  </a:cubicBezTo>
                  <a:cubicBezTo>
                    <a:pt x="0" y="108"/>
                    <a:pt x="0" y="89"/>
                    <a:pt x="0" y="70"/>
                  </a:cubicBezTo>
                  <a:cubicBezTo>
                    <a:pt x="6" y="69"/>
                    <a:pt x="14" y="71"/>
                    <a:pt x="20" y="70"/>
                  </a:cubicBezTo>
                  <a:cubicBezTo>
                    <a:pt x="24" y="69"/>
                    <a:pt x="27" y="62"/>
                    <a:pt x="29" y="58"/>
                  </a:cubicBezTo>
                  <a:cubicBezTo>
                    <a:pt x="32" y="54"/>
                    <a:pt x="34" y="49"/>
                    <a:pt x="36" y="45"/>
                  </a:cubicBezTo>
                  <a:cubicBezTo>
                    <a:pt x="38" y="42"/>
                    <a:pt x="42" y="40"/>
                    <a:pt x="44" y="37"/>
                  </a:cubicBezTo>
                  <a:cubicBezTo>
                    <a:pt x="47" y="31"/>
                    <a:pt x="50" y="23"/>
                    <a:pt x="51" y="15"/>
                  </a:cubicBezTo>
                  <a:cubicBezTo>
                    <a:pt x="51" y="10"/>
                    <a:pt x="50" y="5"/>
                    <a:pt x="52" y="0"/>
                  </a:cubicBezTo>
                  <a:cubicBezTo>
                    <a:pt x="68" y="0"/>
                    <a:pt x="68" y="19"/>
                    <a:pt x="66" y="36"/>
                  </a:cubicBezTo>
                  <a:cubicBezTo>
                    <a:pt x="66" y="40"/>
                    <a:pt x="64" y="47"/>
                    <a:pt x="67" y="50"/>
                  </a:cubicBezTo>
                  <a:cubicBezTo>
                    <a:pt x="70" y="51"/>
                    <a:pt x="79" y="50"/>
                    <a:pt x="84" y="50"/>
                  </a:cubicBezTo>
                  <a:cubicBezTo>
                    <a:pt x="96" y="50"/>
                    <a:pt x="102" y="52"/>
                    <a:pt x="108" y="57"/>
                  </a:cubicBezTo>
                  <a:cubicBezTo>
                    <a:pt x="110" y="58"/>
                    <a:pt x="114" y="61"/>
                    <a:pt x="114" y="64"/>
                  </a:cubicBezTo>
                  <a:cubicBezTo>
                    <a:pt x="115" y="67"/>
                    <a:pt x="112" y="70"/>
                    <a:pt x="112" y="73"/>
                  </a:cubicBezTo>
                  <a:cubicBezTo>
                    <a:pt x="112" y="77"/>
                    <a:pt x="116" y="81"/>
                    <a:pt x="115" y="84"/>
                  </a:cubicBezTo>
                  <a:cubicBezTo>
                    <a:pt x="115" y="87"/>
                    <a:pt x="111" y="90"/>
                    <a:pt x="111" y="94"/>
                  </a:cubicBezTo>
                  <a:cubicBezTo>
                    <a:pt x="110" y="96"/>
                    <a:pt x="112" y="99"/>
                    <a:pt x="112" y="102"/>
                  </a:cubicBezTo>
                  <a:cubicBezTo>
                    <a:pt x="111" y="108"/>
                    <a:pt x="104" y="109"/>
                    <a:pt x="102" y="114"/>
                  </a:cubicBezTo>
                </a:path>
              </a:pathLst>
            </a:custGeom>
            <a:solidFill>
              <a:srgbClr val="8D8F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latin typeface="メイリオ" panose="020B0604030504040204" pitchFamily="50" charset="-128"/>
                <a:ea typeface="メイリオ" panose="020B0604030504040204" pitchFamily="50" charset="-128"/>
              </a:endParaRPr>
            </a:p>
          </p:txBody>
        </p:sp>
        <p:sp>
          <p:nvSpPr>
            <p:cNvPr id="56" name="Freeform 33"/>
            <p:cNvSpPr>
              <a:spLocks/>
            </p:cNvSpPr>
            <p:nvPr userDrawn="1"/>
          </p:nvSpPr>
          <p:spPr bwMode="gray">
            <a:xfrm>
              <a:off x="-1136" y="2183"/>
              <a:ext cx="272" cy="286"/>
            </a:xfrm>
            <a:custGeom>
              <a:avLst/>
              <a:gdLst>
                <a:gd name="T0" fmla="*/ 154 w 272"/>
                <a:gd name="T1" fmla="*/ 0 h 286"/>
                <a:gd name="T2" fmla="*/ 154 w 272"/>
                <a:gd name="T3" fmla="*/ 126 h 286"/>
                <a:gd name="T4" fmla="*/ 272 w 272"/>
                <a:gd name="T5" fmla="*/ 126 h 286"/>
                <a:gd name="T6" fmla="*/ 272 w 272"/>
                <a:gd name="T7" fmla="*/ 160 h 286"/>
                <a:gd name="T8" fmla="*/ 154 w 272"/>
                <a:gd name="T9" fmla="*/ 160 h 286"/>
                <a:gd name="T10" fmla="*/ 154 w 272"/>
                <a:gd name="T11" fmla="*/ 286 h 286"/>
                <a:gd name="T12" fmla="*/ 119 w 272"/>
                <a:gd name="T13" fmla="*/ 286 h 286"/>
                <a:gd name="T14" fmla="*/ 119 w 272"/>
                <a:gd name="T15" fmla="*/ 160 h 286"/>
                <a:gd name="T16" fmla="*/ 0 w 272"/>
                <a:gd name="T17" fmla="*/ 160 h 286"/>
                <a:gd name="T18" fmla="*/ 0 w 272"/>
                <a:gd name="T19" fmla="*/ 126 h 286"/>
                <a:gd name="T20" fmla="*/ 119 w 272"/>
                <a:gd name="T21" fmla="*/ 126 h 286"/>
                <a:gd name="T22" fmla="*/ 119 w 272"/>
                <a:gd name="T23" fmla="*/ 0 h 286"/>
                <a:gd name="T24" fmla="*/ 154 w 272"/>
                <a:gd name="T25" fmla="*/ 0 h 286"/>
                <a:gd name="T26" fmla="*/ 154 w 272"/>
                <a:gd name="T27" fmla="*/ 0 h 286"/>
                <a:gd name="T28" fmla="*/ 154 w 272"/>
                <a:gd name="T29" fmla="*/ 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2" h="286">
                  <a:moveTo>
                    <a:pt x="154" y="0"/>
                  </a:moveTo>
                  <a:lnTo>
                    <a:pt x="154" y="126"/>
                  </a:lnTo>
                  <a:lnTo>
                    <a:pt x="272" y="126"/>
                  </a:lnTo>
                  <a:lnTo>
                    <a:pt x="272" y="160"/>
                  </a:lnTo>
                  <a:lnTo>
                    <a:pt x="154" y="160"/>
                  </a:lnTo>
                  <a:lnTo>
                    <a:pt x="154" y="286"/>
                  </a:lnTo>
                  <a:lnTo>
                    <a:pt x="119" y="286"/>
                  </a:lnTo>
                  <a:lnTo>
                    <a:pt x="119" y="160"/>
                  </a:lnTo>
                  <a:lnTo>
                    <a:pt x="0" y="160"/>
                  </a:lnTo>
                  <a:lnTo>
                    <a:pt x="0" y="126"/>
                  </a:lnTo>
                  <a:lnTo>
                    <a:pt x="119" y="126"/>
                  </a:lnTo>
                  <a:lnTo>
                    <a:pt x="119" y="0"/>
                  </a:lnTo>
                  <a:lnTo>
                    <a:pt x="154" y="0"/>
                  </a:lnTo>
                  <a:lnTo>
                    <a:pt x="154" y="0"/>
                  </a:lnTo>
                  <a:lnTo>
                    <a:pt x="154" y="0"/>
                  </a:lnTo>
                  <a:close/>
                </a:path>
              </a:pathLst>
            </a:custGeom>
            <a:solidFill>
              <a:srgbClr val="8D8F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latin typeface="メイリオ" panose="020B0604030504040204" pitchFamily="50" charset="-128"/>
                <a:ea typeface="メイリオ" panose="020B0604030504040204" pitchFamily="50" charset="-128"/>
              </a:endParaRPr>
            </a:p>
          </p:txBody>
        </p:sp>
        <p:sp>
          <p:nvSpPr>
            <p:cNvPr id="57" name="Freeform 34"/>
            <p:cNvSpPr>
              <a:spLocks/>
            </p:cNvSpPr>
            <p:nvPr userDrawn="1"/>
          </p:nvSpPr>
          <p:spPr bwMode="gray">
            <a:xfrm>
              <a:off x="-1136" y="2183"/>
              <a:ext cx="272" cy="286"/>
            </a:xfrm>
            <a:custGeom>
              <a:avLst/>
              <a:gdLst>
                <a:gd name="T0" fmla="*/ 154 w 272"/>
                <a:gd name="T1" fmla="*/ 0 h 286"/>
                <a:gd name="T2" fmla="*/ 154 w 272"/>
                <a:gd name="T3" fmla="*/ 126 h 286"/>
                <a:gd name="T4" fmla="*/ 272 w 272"/>
                <a:gd name="T5" fmla="*/ 126 h 286"/>
                <a:gd name="T6" fmla="*/ 272 w 272"/>
                <a:gd name="T7" fmla="*/ 160 h 286"/>
                <a:gd name="T8" fmla="*/ 154 w 272"/>
                <a:gd name="T9" fmla="*/ 160 h 286"/>
                <a:gd name="T10" fmla="*/ 154 w 272"/>
                <a:gd name="T11" fmla="*/ 286 h 286"/>
                <a:gd name="T12" fmla="*/ 119 w 272"/>
                <a:gd name="T13" fmla="*/ 286 h 286"/>
                <a:gd name="T14" fmla="*/ 119 w 272"/>
                <a:gd name="T15" fmla="*/ 160 h 286"/>
                <a:gd name="T16" fmla="*/ 0 w 272"/>
                <a:gd name="T17" fmla="*/ 160 h 286"/>
                <a:gd name="T18" fmla="*/ 0 w 272"/>
                <a:gd name="T19" fmla="*/ 126 h 286"/>
                <a:gd name="T20" fmla="*/ 119 w 272"/>
                <a:gd name="T21" fmla="*/ 126 h 286"/>
                <a:gd name="T22" fmla="*/ 119 w 272"/>
                <a:gd name="T23" fmla="*/ 0 h 286"/>
                <a:gd name="T24" fmla="*/ 154 w 272"/>
                <a:gd name="T25" fmla="*/ 0 h 286"/>
                <a:gd name="T26" fmla="*/ 154 w 272"/>
                <a:gd name="T27" fmla="*/ 0 h 286"/>
                <a:gd name="T28" fmla="*/ 154 w 272"/>
                <a:gd name="T29" fmla="*/ 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2" h="286">
                  <a:moveTo>
                    <a:pt x="154" y="0"/>
                  </a:moveTo>
                  <a:lnTo>
                    <a:pt x="154" y="126"/>
                  </a:lnTo>
                  <a:lnTo>
                    <a:pt x="272" y="126"/>
                  </a:lnTo>
                  <a:lnTo>
                    <a:pt x="272" y="160"/>
                  </a:lnTo>
                  <a:lnTo>
                    <a:pt x="154" y="160"/>
                  </a:lnTo>
                  <a:lnTo>
                    <a:pt x="154" y="286"/>
                  </a:lnTo>
                  <a:lnTo>
                    <a:pt x="119" y="286"/>
                  </a:lnTo>
                  <a:lnTo>
                    <a:pt x="119" y="160"/>
                  </a:lnTo>
                  <a:lnTo>
                    <a:pt x="0" y="160"/>
                  </a:lnTo>
                  <a:lnTo>
                    <a:pt x="0" y="126"/>
                  </a:lnTo>
                  <a:lnTo>
                    <a:pt x="119" y="126"/>
                  </a:lnTo>
                  <a:lnTo>
                    <a:pt x="119" y="0"/>
                  </a:lnTo>
                  <a:lnTo>
                    <a:pt x="154" y="0"/>
                  </a:lnTo>
                  <a:lnTo>
                    <a:pt x="154" y="0"/>
                  </a:lnTo>
                  <a:lnTo>
                    <a:pt x="154" y="0"/>
                  </a:lnTo>
                  <a:close/>
                </a:path>
              </a:pathLst>
            </a:custGeom>
            <a:solidFill>
              <a:srgbClr val="8D8F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latin typeface="メイリオ" panose="020B0604030504040204" pitchFamily="50" charset="-128"/>
                <a:ea typeface="メイリオ" panose="020B0604030504040204" pitchFamily="50" charset="-128"/>
              </a:endParaRPr>
            </a:p>
          </p:txBody>
        </p:sp>
        <p:sp>
          <p:nvSpPr>
            <p:cNvPr id="58" name="Freeform 35"/>
            <p:cNvSpPr>
              <a:spLocks/>
            </p:cNvSpPr>
            <p:nvPr userDrawn="1"/>
          </p:nvSpPr>
          <p:spPr bwMode="gray">
            <a:xfrm>
              <a:off x="-441" y="2159"/>
              <a:ext cx="350" cy="334"/>
            </a:xfrm>
            <a:custGeom>
              <a:avLst/>
              <a:gdLst>
                <a:gd name="T0" fmla="*/ 126 w 148"/>
                <a:gd name="T1" fmla="*/ 97 h 140"/>
                <a:gd name="T2" fmla="*/ 111 w 148"/>
                <a:gd name="T3" fmla="*/ 104 h 140"/>
                <a:gd name="T4" fmla="*/ 43 w 148"/>
                <a:gd name="T5" fmla="*/ 72 h 140"/>
                <a:gd name="T6" fmla="*/ 43 w 148"/>
                <a:gd name="T7" fmla="*/ 71 h 140"/>
                <a:gd name="T8" fmla="*/ 113 w 148"/>
                <a:gd name="T9" fmla="*/ 39 h 140"/>
                <a:gd name="T10" fmla="*/ 126 w 148"/>
                <a:gd name="T11" fmla="*/ 43 h 140"/>
                <a:gd name="T12" fmla="*/ 148 w 148"/>
                <a:gd name="T13" fmla="*/ 21 h 140"/>
                <a:gd name="T14" fmla="*/ 126 w 148"/>
                <a:gd name="T15" fmla="*/ 0 h 140"/>
                <a:gd name="T16" fmla="*/ 105 w 148"/>
                <a:gd name="T17" fmla="*/ 21 h 140"/>
                <a:gd name="T18" fmla="*/ 105 w 148"/>
                <a:gd name="T19" fmla="*/ 26 h 140"/>
                <a:gd name="T20" fmla="*/ 39 w 148"/>
                <a:gd name="T21" fmla="*/ 57 h 140"/>
                <a:gd name="T22" fmla="*/ 22 w 148"/>
                <a:gd name="T23" fmla="*/ 49 h 140"/>
                <a:gd name="T24" fmla="*/ 0 w 148"/>
                <a:gd name="T25" fmla="*/ 70 h 140"/>
                <a:gd name="T26" fmla="*/ 22 w 148"/>
                <a:gd name="T27" fmla="*/ 92 h 140"/>
                <a:gd name="T28" fmla="*/ 37 w 148"/>
                <a:gd name="T29" fmla="*/ 85 h 140"/>
                <a:gd name="T30" fmla="*/ 105 w 148"/>
                <a:gd name="T31" fmla="*/ 117 h 140"/>
                <a:gd name="T32" fmla="*/ 105 w 148"/>
                <a:gd name="T33" fmla="*/ 119 h 140"/>
                <a:gd name="T34" fmla="*/ 126 w 148"/>
                <a:gd name="T35" fmla="*/ 140 h 140"/>
                <a:gd name="T36" fmla="*/ 148 w 148"/>
                <a:gd name="T37" fmla="*/ 119 h 140"/>
                <a:gd name="T38" fmla="*/ 126 w 148"/>
                <a:gd name="T39" fmla="*/ 97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8" h="140">
                  <a:moveTo>
                    <a:pt x="126" y="97"/>
                  </a:moveTo>
                  <a:cubicBezTo>
                    <a:pt x="120" y="97"/>
                    <a:pt x="115" y="100"/>
                    <a:pt x="111" y="104"/>
                  </a:cubicBezTo>
                  <a:cubicBezTo>
                    <a:pt x="43" y="72"/>
                    <a:pt x="43" y="72"/>
                    <a:pt x="43" y="72"/>
                  </a:cubicBezTo>
                  <a:cubicBezTo>
                    <a:pt x="43" y="72"/>
                    <a:pt x="43" y="71"/>
                    <a:pt x="43" y="71"/>
                  </a:cubicBezTo>
                  <a:cubicBezTo>
                    <a:pt x="113" y="39"/>
                    <a:pt x="113" y="39"/>
                    <a:pt x="113" y="39"/>
                  </a:cubicBezTo>
                  <a:cubicBezTo>
                    <a:pt x="117" y="41"/>
                    <a:pt x="121" y="43"/>
                    <a:pt x="126" y="43"/>
                  </a:cubicBezTo>
                  <a:cubicBezTo>
                    <a:pt x="138" y="43"/>
                    <a:pt x="148" y="33"/>
                    <a:pt x="148" y="21"/>
                  </a:cubicBezTo>
                  <a:cubicBezTo>
                    <a:pt x="148" y="9"/>
                    <a:pt x="138" y="0"/>
                    <a:pt x="126" y="0"/>
                  </a:cubicBezTo>
                  <a:cubicBezTo>
                    <a:pt x="114" y="0"/>
                    <a:pt x="105" y="9"/>
                    <a:pt x="105" y="21"/>
                  </a:cubicBezTo>
                  <a:cubicBezTo>
                    <a:pt x="105" y="23"/>
                    <a:pt x="105" y="24"/>
                    <a:pt x="105" y="26"/>
                  </a:cubicBezTo>
                  <a:cubicBezTo>
                    <a:pt x="39" y="57"/>
                    <a:pt x="39" y="57"/>
                    <a:pt x="39" y="57"/>
                  </a:cubicBezTo>
                  <a:cubicBezTo>
                    <a:pt x="35" y="52"/>
                    <a:pt x="29" y="49"/>
                    <a:pt x="22" y="49"/>
                  </a:cubicBezTo>
                  <a:cubicBezTo>
                    <a:pt x="10" y="49"/>
                    <a:pt x="0" y="58"/>
                    <a:pt x="0" y="70"/>
                  </a:cubicBezTo>
                  <a:cubicBezTo>
                    <a:pt x="0" y="82"/>
                    <a:pt x="10" y="92"/>
                    <a:pt x="22" y="92"/>
                  </a:cubicBezTo>
                  <a:cubicBezTo>
                    <a:pt x="28" y="92"/>
                    <a:pt x="33" y="89"/>
                    <a:pt x="37" y="85"/>
                  </a:cubicBezTo>
                  <a:cubicBezTo>
                    <a:pt x="105" y="117"/>
                    <a:pt x="105" y="117"/>
                    <a:pt x="105" y="117"/>
                  </a:cubicBezTo>
                  <a:cubicBezTo>
                    <a:pt x="105" y="118"/>
                    <a:pt x="105" y="118"/>
                    <a:pt x="105" y="119"/>
                  </a:cubicBezTo>
                  <a:cubicBezTo>
                    <a:pt x="105" y="131"/>
                    <a:pt x="114" y="140"/>
                    <a:pt x="126" y="140"/>
                  </a:cubicBezTo>
                  <a:cubicBezTo>
                    <a:pt x="138" y="140"/>
                    <a:pt x="148" y="131"/>
                    <a:pt x="148" y="119"/>
                  </a:cubicBezTo>
                  <a:cubicBezTo>
                    <a:pt x="148" y="107"/>
                    <a:pt x="138" y="97"/>
                    <a:pt x="126" y="97"/>
                  </a:cubicBezTo>
                </a:path>
              </a:pathLst>
            </a:custGeom>
            <a:solidFill>
              <a:srgbClr val="8D8F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latin typeface="メイリオ" panose="020B0604030504040204" pitchFamily="50" charset="-128"/>
                <a:ea typeface="メイリオ" panose="020B0604030504040204" pitchFamily="50" charset="-128"/>
              </a:endParaRPr>
            </a:p>
          </p:txBody>
        </p:sp>
        <p:sp>
          <p:nvSpPr>
            <p:cNvPr id="59" name="Freeform 36"/>
            <p:cNvSpPr>
              <a:spLocks/>
            </p:cNvSpPr>
            <p:nvPr userDrawn="1"/>
          </p:nvSpPr>
          <p:spPr bwMode="gray">
            <a:xfrm>
              <a:off x="-1225" y="1829"/>
              <a:ext cx="1862" cy="132"/>
            </a:xfrm>
            <a:custGeom>
              <a:avLst/>
              <a:gdLst>
                <a:gd name="T0" fmla="*/ 0 w 1862"/>
                <a:gd name="T1" fmla="*/ 0 h 132"/>
                <a:gd name="T2" fmla="*/ 1862 w 1862"/>
                <a:gd name="T3" fmla="*/ 0 h 132"/>
                <a:gd name="T4" fmla="*/ 1862 w 1862"/>
                <a:gd name="T5" fmla="*/ 132 h 132"/>
                <a:gd name="T6" fmla="*/ 0 w 1862"/>
                <a:gd name="T7" fmla="*/ 132 h 132"/>
                <a:gd name="T8" fmla="*/ 0 w 1862"/>
                <a:gd name="T9" fmla="*/ 0 h 132"/>
                <a:gd name="T10" fmla="*/ 0 w 1862"/>
                <a:gd name="T11" fmla="*/ 0 h 132"/>
              </a:gdLst>
              <a:ahLst/>
              <a:cxnLst>
                <a:cxn ang="0">
                  <a:pos x="T0" y="T1"/>
                </a:cxn>
                <a:cxn ang="0">
                  <a:pos x="T2" y="T3"/>
                </a:cxn>
                <a:cxn ang="0">
                  <a:pos x="T4" y="T5"/>
                </a:cxn>
                <a:cxn ang="0">
                  <a:pos x="T6" y="T7"/>
                </a:cxn>
                <a:cxn ang="0">
                  <a:pos x="T8" y="T9"/>
                </a:cxn>
                <a:cxn ang="0">
                  <a:pos x="T10" y="T11"/>
                </a:cxn>
              </a:cxnLst>
              <a:rect l="0" t="0" r="r" b="b"/>
              <a:pathLst>
                <a:path w="1862" h="132">
                  <a:moveTo>
                    <a:pt x="0" y="0"/>
                  </a:moveTo>
                  <a:lnTo>
                    <a:pt x="1862" y="0"/>
                  </a:lnTo>
                  <a:lnTo>
                    <a:pt x="1862" y="132"/>
                  </a:lnTo>
                  <a:lnTo>
                    <a:pt x="0" y="132"/>
                  </a:lnTo>
                  <a:lnTo>
                    <a:pt x="0" y="0"/>
                  </a:lnTo>
                  <a:lnTo>
                    <a:pt x="0" y="0"/>
                  </a:lnTo>
                  <a:close/>
                </a:path>
              </a:pathLst>
            </a:custGeom>
            <a:solidFill>
              <a:srgbClr val="EE31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latin typeface="メイリオ" panose="020B0604030504040204" pitchFamily="50" charset="-128"/>
                <a:ea typeface="メイリオ" panose="020B0604030504040204" pitchFamily="50" charset="-128"/>
              </a:endParaRPr>
            </a:p>
          </p:txBody>
        </p:sp>
        <p:sp>
          <p:nvSpPr>
            <p:cNvPr id="60" name="Rectangle 37"/>
            <p:cNvSpPr>
              <a:spLocks noChangeArrowheads="1"/>
            </p:cNvSpPr>
            <p:nvPr userDrawn="1"/>
          </p:nvSpPr>
          <p:spPr bwMode="gray">
            <a:xfrm>
              <a:off x="-1225" y="1958"/>
              <a:ext cx="10126" cy="21"/>
            </a:xfrm>
            <a:prstGeom prst="rect">
              <a:avLst/>
            </a:prstGeom>
            <a:solidFill>
              <a:srgbClr val="8D8F8E"/>
            </a:solidFill>
            <a:ln w="9525">
              <a:noFill/>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latin typeface="メイリオ" panose="020B0604030504040204" pitchFamily="50" charset="-128"/>
                <a:ea typeface="メイリオ" panose="020B0604030504040204" pitchFamily="50" charset="-128"/>
              </a:endParaRPr>
            </a:p>
          </p:txBody>
        </p:sp>
      </p:grpSp>
      <p:sp>
        <p:nvSpPr>
          <p:cNvPr id="61" name="Title 1"/>
          <p:cNvSpPr>
            <a:spLocks noGrp="1"/>
          </p:cNvSpPr>
          <p:nvPr>
            <p:ph type="title" hasCustomPrompt="1"/>
          </p:nvPr>
        </p:nvSpPr>
        <p:spPr>
          <a:xfrm>
            <a:off x="6923215" y="961121"/>
            <a:ext cx="4557645" cy="808956"/>
          </a:xfrm>
          <a:prstGeom prst="rect">
            <a:avLst/>
          </a:prstGeom>
        </p:spPr>
        <p:txBody>
          <a:bodyPr lIns="0" tIns="0" rIns="0" bIns="0">
            <a:noAutofit/>
          </a:bodyPr>
          <a:lstStyle>
            <a:lvl1pPr algn="l">
              <a:defRPr sz="2800" cap="none">
                <a:latin typeface="メイリオ" panose="020B0604030504040204" pitchFamily="50" charset="-128"/>
                <a:ea typeface="メイリオ" panose="020B0604030504040204" pitchFamily="50" charset="-128"/>
              </a:defRPr>
            </a:lvl1pPr>
          </a:lstStyle>
          <a:p>
            <a:r>
              <a:rPr lang="en-US" dirty="0"/>
              <a:t>Click To Edit Product Text</a:t>
            </a:r>
          </a:p>
        </p:txBody>
      </p:sp>
      <p:cxnSp>
        <p:nvCxnSpPr>
          <p:cNvPr id="63" name="Straight Connector 62"/>
          <p:cNvCxnSpPr/>
          <p:nvPr userDrawn="1"/>
        </p:nvCxnSpPr>
        <p:spPr>
          <a:xfrm>
            <a:off x="6923811" y="1908190"/>
            <a:ext cx="4554898"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
        <p:nvSpPr>
          <p:cNvPr id="64" name="Picture Placeholder 186"/>
          <p:cNvSpPr>
            <a:spLocks noGrp="1"/>
          </p:cNvSpPr>
          <p:nvPr>
            <p:ph type="pic" sz="quarter" idx="15"/>
          </p:nvPr>
        </p:nvSpPr>
        <p:spPr>
          <a:xfrm>
            <a:off x="548788" y="556271"/>
            <a:ext cx="6049951" cy="5579363"/>
          </a:xfrm>
          <a:prstGeom prst="rect">
            <a:avLst/>
          </a:prstGeom>
        </p:spPr>
        <p:txBody>
          <a:bodyPr anchor="ctr"/>
          <a:lstStyle>
            <a:lvl1pPr marL="0" indent="0" algn="ctr">
              <a:buNone/>
              <a:defRPr sz="2400">
                <a:solidFill>
                  <a:schemeClr val="accent1"/>
                </a:solidFill>
                <a:latin typeface="メイリオ" panose="020B0604030504040204" pitchFamily="50" charset="-128"/>
                <a:ea typeface="メイリオ" panose="020B0604030504040204" pitchFamily="50" charset="-128"/>
              </a:defRPr>
            </a:lvl1pPr>
          </a:lstStyle>
          <a:p>
            <a:endParaRPr lang="en-US" dirty="0"/>
          </a:p>
        </p:txBody>
      </p:sp>
      <p:sp>
        <p:nvSpPr>
          <p:cNvPr id="66" name="Content Placeholder 2"/>
          <p:cNvSpPr>
            <a:spLocks noGrp="1"/>
          </p:cNvSpPr>
          <p:nvPr>
            <p:ph sz="half" idx="1"/>
          </p:nvPr>
        </p:nvSpPr>
        <p:spPr bwMode="gray">
          <a:xfrm>
            <a:off x="6923811" y="2020824"/>
            <a:ext cx="4554898" cy="4114800"/>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400">
                <a:solidFill>
                  <a:schemeClr val="tx1"/>
                </a:solidFill>
                <a:latin typeface="メイリオ" panose="020B0604030504040204" pitchFamily="50" charset="-128"/>
                <a:ea typeface="メイリオ" panose="020B0604030504040204" pitchFamily="50" charset="-128"/>
                <a:cs typeface="Arial" pitchFamily="34" charset="0"/>
              </a:defRPr>
            </a:lvl1pPr>
            <a:lvl2pPr marL="609493" indent="-228560">
              <a:lnSpc>
                <a:spcPct val="90000"/>
              </a:lnSpc>
              <a:spcBef>
                <a:spcPts val="500"/>
              </a:spcBef>
              <a:buClrTx/>
              <a:buFont typeface="Arial"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2pPr>
            <a:lvl3pPr marL="835938" indent="-150258">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3pPr>
            <a:lvl4pPr marL="1147033" indent="-156606">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4pPr>
            <a:lvl5pPr marL="1445431" indent="-150258">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Rectangle 21"/>
          <p:cNvSpPr/>
          <p:nvPr userDrawn="1"/>
        </p:nvSpPr>
        <p:spPr bwMode="gray">
          <a:xfrm>
            <a:off x="11751760" y="6395725"/>
            <a:ext cx="443416" cy="322249"/>
          </a:xfrm>
          <a:prstGeom prst="rect">
            <a:avLst/>
          </a:prstGeom>
          <a:solidFill>
            <a:schemeClr val="tx1"/>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メイリオ" panose="020B0604030504040204" pitchFamily="50" charset="-128"/>
              <a:ea typeface="メイリオ" panose="020B0604030504040204" pitchFamily="50" charset="-128"/>
            </a:endParaRPr>
          </a:p>
        </p:txBody>
      </p:sp>
      <p:sp>
        <p:nvSpPr>
          <p:cNvPr id="23" name="TextBox slide number"/>
          <p:cNvSpPr txBox="1"/>
          <p:nvPr userDrawn="1"/>
        </p:nvSpPr>
        <p:spPr bwMode="white">
          <a:xfrm>
            <a:off x="11751760" y="6389269"/>
            <a:ext cx="450462" cy="246221"/>
          </a:xfrm>
          <a:prstGeom prst="rect">
            <a:avLst/>
          </a:prstGeom>
        </p:spPr>
        <p:txBody>
          <a:bodyPr vert="horz" lIns="0" tIns="0" rIns="0" bIns="0" rtlCol="0" anchor="b"/>
          <a:lstStyle>
            <a:defPPr>
              <a:defRPr lang="en-US"/>
            </a:defPPr>
            <a:lvl1pPr algn="ctr">
              <a:defRPr sz="1000">
                <a:solidFill>
                  <a:schemeClr val="bg1"/>
                </a:solidFill>
              </a:defRPr>
            </a:lvl1pPr>
          </a:lstStyle>
          <a:p>
            <a:pPr defTabSz="1218987"/>
            <a:fld id="{6EA5B71A-1B18-4E34-A48F-65DC4937AA99}" type="slidenum">
              <a:rPr lang="en-US" smtClean="0">
                <a:solidFill>
                  <a:prstClr val="white"/>
                </a:solidFill>
                <a:latin typeface="メイリオ" panose="020B0604030504040204" pitchFamily="50" charset="-128"/>
                <a:ea typeface="メイリオ" panose="020B0604030504040204" pitchFamily="50" charset="-128"/>
              </a:rPr>
              <a:pPr defTabSz="1218987"/>
              <a:t>‹#›</a:t>
            </a:fld>
            <a:endParaRPr lang="en-US" dirty="0">
              <a:solidFill>
                <a:prstClr val="white"/>
              </a:solidFill>
              <a:latin typeface="メイリオ" panose="020B0604030504040204" pitchFamily="50" charset="-128"/>
              <a:ea typeface="メイリオ" panose="020B0604030504040204" pitchFamily="50" charset="-128"/>
            </a:endParaRPr>
          </a:p>
        </p:txBody>
      </p:sp>
      <p:pic>
        <p:nvPicPr>
          <p:cNvPr id="24" name="Picture 2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6200000">
            <a:off x="11308106" y="5505389"/>
            <a:ext cx="1330737" cy="443416"/>
          </a:xfrm>
          <a:prstGeom prst="rect">
            <a:avLst/>
          </a:prstGeom>
        </p:spPr>
      </p:pic>
    </p:spTree>
    <p:extLst>
      <p:ext uri="{BB962C8B-B14F-4D97-AF65-F5344CB8AC3E}">
        <p14:creationId xmlns:p14="http://schemas.microsoft.com/office/powerpoint/2010/main" val="2703941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preserve="1" userDrawn="1">
  <p:cSld name="Chart Slide - No Background">
    <p:spTree>
      <p:nvGrpSpPr>
        <p:cNvPr id="1" name=""/>
        <p:cNvGrpSpPr/>
        <p:nvPr/>
      </p:nvGrpSpPr>
      <p:grpSpPr>
        <a:xfrm>
          <a:off x="0" y="0"/>
          <a:ext cx="0" cy="0"/>
          <a:chOff x="0" y="0"/>
          <a:chExt cx="0" cy="0"/>
        </a:xfrm>
      </p:grpSpPr>
      <p:sp>
        <p:nvSpPr>
          <p:cNvPr id="14" name="Footer Placeholder 13"/>
          <p:cNvSpPr>
            <a:spLocks noGrp="1"/>
          </p:cNvSpPr>
          <p:nvPr>
            <p:ph type="ftr" sz="quarter" idx="11"/>
          </p:nvPr>
        </p:nvSpPr>
        <p:spPr>
          <a:xfrm>
            <a:off x="548783" y="6397019"/>
            <a:ext cx="2413972" cy="307777"/>
          </a:xfrm>
        </p:spPr>
        <p:txBody>
          <a:bodyPr/>
          <a:lstStyle>
            <a:lvl1pPr>
              <a:defRPr>
                <a:latin typeface="メイリオ" panose="020B0604030504040204" pitchFamily="50" charset="-128"/>
                <a:ea typeface="メイリオ" panose="020B0604030504040204" pitchFamily="50" charset="-128"/>
              </a:defRPr>
            </a:lvl1p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sp>
        <p:nvSpPr>
          <p:cNvPr id="10" name="Title 28"/>
          <p:cNvSpPr>
            <a:spLocks noGrp="1"/>
          </p:cNvSpPr>
          <p:nvPr>
            <p:ph type="title" hasCustomPrompt="1"/>
          </p:nvPr>
        </p:nvSpPr>
        <p:spPr bwMode="gray">
          <a:xfrm>
            <a:off x="548783" y="274320"/>
            <a:ext cx="11076268" cy="521208"/>
          </a:xfrm>
          <a:prstGeom prst="rect">
            <a:avLst/>
          </a:prstGeom>
        </p:spPr>
        <p:txBody>
          <a:bodyPr wrap="square" lIns="0" tIns="0" rIns="0" bIns="0" anchor="ctr" anchorCtr="0"/>
          <a:lstStyle>
            <a:lvl1pPr marL="0" algn="l" defTabSz="1218987" rtl="0" eaLnBrk="1" latinLnBrk="0" hangingPunct="1">
              <a:lnSpc>
                <a:spcPct val="100000"/>
              </a:lnSpc>
              <a:spcBef>
                <a:spcPct val="0"/>
              </a:spcBef>
              <a:buNone/>
              <a:tabLst>
                <a:tab pos="1218987" algn="l"/>
              </a:tabLst>
              <a:defRPr lang="en-US" sz="3600" kern="1200" cap="none" spc="0" baseline="0" dirty="0">
                <a:solidFill>
                  <a:schemeClr val="tx1"/>
                </a:solidFill>
                <a:latin typeface="メイリオ" panose="020B0604030504040204" pitchFamily="50" charset="-128"/>
                <a:ea typeface="メイリオ" panose="020B0604030504040204" pitchFamily="50" charset="-128"/>
                <a:cs typeface="Arial" pitchFamily="34" charset="0"/>
              </a:defRPr>
            </a:lvl1pPr>
          </a:lstStyle>
          <a:p>
            <a:r>
              <a:rPr lang="en-US" dirty="0"/>
              <a:t>Click To Edit Master Title</a:t>
            </a:r>
          </a:p>
        </p:txBody>
      </p:sp>
      <p:sp>
        <p:nvSpPr>
          <p:cNvPr id="11" name="Freeform 5"/>
          <p:cNvSpPr>
            <a:spLocks noChangeAspect="1" noEditPoints="1"/>
          </p:cNvSpPr>
          <p:nvPr userDrawn="1"/>
        </p:nvSpPr>
        <p:spPr bwMode="black">
          <a:xfrm>
            <a:off x="205413" y="423411"/>
            <a:ext cx="200639" cy="200587"/>
          </a:xfrm>
          <a:custGeom>
            <a:avLst/>
            <a:gdLst>
              <a:gd name="T0" fmla="*/ 684 w 1368"/>
              <a:gd name="T1" fmla="*/ 0 h 1368"/>
              <a:gd name="T2" fmla="*/ 0 w 1368"/>
              <a:gd name="T3" fmla="*/ 684 h 1368"/>
              <a:gd name="T4" fmla="*/ 684 w 1368"/>
              <a:gd name="T5" fmla="*/ 1368 h 1368"/>
              <a:gd name="T6" fmla="*/ 1368 w 1368"/>
              <a:gd name="T7" fmla="*/ 684 h 1368"/>
              <a:gd name="T8" fmla="*/ 684 w 1368"/>
              <a:gd name="T9" fmla="*/ 0 h 1368"/>
              <a:gd name="T10" fmla="*/ 1068 w 1368"/>
              <a:gd name="T11" fmla="*/ 698 h 1368"/>
              <a:gd name="T12" fmla="*/ 973 w 1368"/>
              <a:gd name="T13" fmla="*/ 793 h 1368"/>
              <a:gd name="T14" fmla="*/ 793 w 1368"/>
              <a:gd name="T15" fmla="*/ 793 h 1368"/>
              <a:gd name="T16" fmla="*/ 793 w 1368"/>
              <a:gd name="T17" fmla="*/ 973 h 1368"/>
              <a:gd name="T18" fmla="*/ 698 w 1368"/>
              <a:gd name="T19" fmla="*/ 1068 h 1368"/>
              <a:gd name="T20" fmla="*/ 670 w 1368"/>
              <a:gd name="T21" fmla="*/ 1068 h 1368"/>
              <a:gd name="T22" fmla="*/ 576 w 1368"/>
              <a:gd name="T23" fmla="*/ 973 h 1368"/>
              <a:gd name="T24" fmla="*/ 576 w 1368"/>
              <a:gd name="T25" fmla="*/ 793 h 1368"/>
              <a:gd name="T26" fmla="*/ 396 w 1368"/>
              <a:gd name="T27" fmla="*/ 793 h 1368"/>
              <a:gd name="T28" fmla="*/ 301 w 1368"/>
              <a:gd name="T29" fmla="*/ 698 h 1368"/>
              <a:gd name="T30" fmla="*/ 301 w 1368"/>
              <a:gd name="T31" fmla="*/ 671 h 1368"/>
              <a:gd name="T32" fmla="*/ 396 w 1368"/>
              <a:gd name="T33" fmla="*/ 576 h 1368"/>
              <a:gd name="T34" fmla="*/ 576 w 1368"/>
              <a:gd name="T35" fmla="*/ 576 h 1368"/>
              <a:gd name="T36" fmla="*/ 576 w 1368"/>
              <a:gd name="T37" fmla="*/ 396 h 1368"/>
              <a:gd name="T38" fmla="*/ 670 w 1368"/>
              <a:gd name="T39" fmla="*/ 301 h 1368"/>
              <a:gd name="T40" fmla="*/ 698 w 1368"/>
              <a:gd name="T41" fmla="*/ 301 h 1368"/>
              <a:gd name="T42" fmla="*/ 793 w 1368"/>
              <a:gd name="T43" fmla="*/ 396 h 1368"/>
              <a:gd name="T44" fmla="*/ 793 w 1368"/>
              <a:gd name="T45" fmla="*/ 576 h 1368"/>
              <a:gd name="T46" fmla="*/ 973 w 1368"/>
              <a:gd name="T47" fmla="*/ 576 h 1368"/>
              <a:gd name="T48" fmla="*/ 1068 w 1368"/>
              <a:gd name="T49" fmla="*/ 671 h 1368"/>
              <a:gd name="T50" fmla="*/ 1068 w 1368"/>
              <a:gd name="T51" fmla="*/ 698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8" h="1368">
                <a:moveTo>
                  <a:pt x="684" y="0"/>
                </a:moveTo>
                <a:cubicBezTo>
                  <a:pt x="307" y="0"/>
                  <a:pt x="0" y="307"/>
                  <a:pt x="0" y="684"/>
                </a:cubicBezTo>
                <a:cubicBezTo>
                  <a:pt x="0" y="1062"/>
                  <a:pt x="307" y="1368"/>
                  <a:pt x="684" y="1368"/>
                </a:cubicBezTo>
                <a:cubicBezTo>
                  <a:pt x="1062" y="1368"/>
                  <a:pt x="1368" y="1062"/>
                  <a:pt x="1368" y="684"/>
                </a:cubicBezTo>
                <a:cubicBezTo>
                  <a:pt x="1368" y="307"/>
                  <a:pt x="1062" y="0"/>
                  <a:pt x="684" y="0"/>
                </a:cubicBezTo>
                <a:close/>
                <a:moveTo>
                  <a:pt x="1068" y="698"/>
                </a:moveTo>
                <a:cubicBezTo>
                  <a:pt x="1068" y="751"/>
                  <a:pt x="1025" y="793"/>
                  <a:pt x="973" y="793"/>
                </a:cubicBezTo>
                <a:cubicBezTo>
                  <a:pt x="793" y="793"/>
                  <a:pt x="793" y="793"/>
                  <a:pt x="793" y="793"/>
                </a:cubicBezTo>
                <a:cubicBezTo>
                  <a:pt x="793" y="973"/>
                  <a:pt x="793" y="973"/>
                  <a:pt x="793" y="973"/>
                </a:cubicBezTo>
                <a:cubicBezTo>
                  <a:pt x="793" y="1025"/>
                  <a:pt x="750" y="1068"/>
                  <a:pt x="698" y="1068"/>
                </a:cubicBezTo>
                <a:cubicBezTo>
                  <a:pt x="670" y="1068"/>
                  <a:pt x="670" y="1068"/>
                  <a:pt x="670" y="1068"/>
                </a:cubicBezTo>
                <a:cubicBezTo>
                  <a:pt x="618" y="1068"/>
                  <a:pt x="576" y="1025"/>
                  <a:pt x="576" y="973"/>
                </a:cubicBezTo>
                <a:cubicBezTo>
                  <a:pt x="576" y="793"/>
                  <a:pt x="576" y="793"/>
                  <a:pt x="576" y="793"/>
                </a:cubicBezTo>
                <a:cubicBezTo>
                  <a:pt x="396" y="793"/>
                  <a:pt x="396" y="793"/>
                  <a:pt x="396" y="793"/>
                </a:cubicBezTo>
                <a:cubicBezTo>
                  <a:pt x="344" y="793"/>
                  <a:pt x="301" y="751"/>
                  <a:pt x="301" y="698"/>
                </a:cubicBezTo>
                <a:cubicBezTo>
                  <a:pt x="301" y="671"/>
                  <a:pt x="301" y="671"/>
                  <a:pt x="301" y="671"/>
                </a:cubicBezTo>
                <a:cubicBezTo>
                  <a:pt x="301" y="618"/>
                  <a:pt x="344" y="576"/>
                  <a:pt x="396" y="576"/>
                </a:cubicBezTo>
                <a:cubicBezTo>
                  <a:pt x="576" y="576"/>
                  <a:pt x="576" y="576"/>
                  <a:pt x="576" y="576"/>
                </a:cubicBezTo>
                <a:cubicBezTo>
                  <a:pt x="576" y="396"/>
                  <a:pt x="576" y="396"/>
                  <a:pt x="576" y="396"/>
                </a:cubicBezTo>
                <a:cubicBezTo>
                  <a:pt x="576" y="344"/>
                  <a:pt x="618" y="301"/>
                  <a:pt x="670" y="301"/>
                </a:cubicBezTo>
                <a:cubicBezTo>
                  <a:pt x="698" y="301"/>
                  <a:pt x="698" y="301"/>
                  <a:pt x="698" y="301"/>
                </a:cubicBezTo>
                <a:cubicBezTo>
                  <a:pt x="750" y="301"/>
                  <a:pt x="793" y="344"/>
                  <a:pt x="793" y="396"/>
                </a:cubicBezTo>
                <a:cubicBezTo>
                  <a:pt x="793" y="576"/>
                  <a:pt x="793" y="576"/>
                  <a:pt x="793" y="576"/>
                </a:cubicBezTo>
                <a:cubicBezTo>
                  <a:pt x="973" y="576"/>
                  <a:pt x="973" y="576"/>
                  <a:pt x="973" y="576"/>
                </a:cubicBezTo>
                <a:cubicBezTo>
                  <a:pt x="1025" y="576"/>
                  <a:pt x="1068" y="618"/>
                  <a:pt x="1068" y="671"/>
                </a:cubicBezTo>
                <a:lnTo>
                  <a:pt x="1068" y="69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latin typeface="メイリオ" panose="020B0604030504040204" pitchFamily="50" charset="-128"/>
              <a:ea typeface="メイリオ" panose="020B0604030504040204" pitchFamily="50" charset="-128"/>
            </a:endParaRPr>
          </a:p>
        </p:txBody>
      </p:sp>
      <p:sp>
        <p:nvSpPr>
          <p:cNvPr id="15" name="Rectangle 14"/>
          <p:cNvSpPr/>
          <p:nvPr userDrawn="1"/>
        </p:nvSpPr>
        <p:spPr bwMode="gray">
          <a:xfrm>
            <a:off x="11751760" y="6395725"/>
            <a:ext cx="443416" cy="322249"/>
          </a:xfrm>
          <a:prstGeom prst="rect">
            <a:avLst/>
          </a:prstGeom>
          <a:solidFill>
            <a:schemeClr val="tx1"/>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メイリオ" panose="020B0604030504040204" pitchFamily="50" charset="-128"/>
              <a:ea typeface="メイリオ" panose="020B0604030504040204" pitchFamily="50" charset="-128"/>
            </a:endParaRPr>
          </a:p>
        </p:txBody>
      </p:sp>
      <p:sp>
        <p:nvSpPr>
          <p:cNvPr id="18" name="TextBox slide number"/>
          <p:cNvSpPr txBox="1"/>
          <p:nvPr userDrawn="1"/>
        </p:nvSpPr>
        <p:spPr bwMode="white">
          <a:xfrm>
            <a:off x="11751760" y="6389269"/>
            <a:ext cx="450462" cy="246221"/>
          </a:xfrm>
          <a:prstGeom prst="rect">
            <a:avLst/>
          </a:prstGeom>
        </p:spPr>
        <p:txBody>
          <a:bodyPr vert="horz" lIns="0" tIns="0" rIns="0" bIns="0" rtlCol="0" anchor="b"/>
          <a:lstStyle>
            <a:defPPr>
              <a:defRPr lang="en-US"/>
            </a:defPPr>
            <a:lvl1pPr algn="ctr">
              <a:defRPr sz="1000">
                <a:solidFill>
                  <a:schemeClr val="bg1"/>
                </a:solidFill>
              </a:defRPr>
            </a:lvl1pPr>
          </a:lstStyle>
          <a:p>
            <a:pPr defTabSz="1218987"/>
            <a:fld id="{6EA5B71A-1B18-4E34-A48F-65DC4937AA99}" type="slidenum">
              <a:rPr lang="en-US" smtClean="0">
                <a:solidFill>
                  <a:prstClr val="white"/>
                </a:solidFill>
                <a:latin typeface="メイリオ" panose="020B0604030504040204" pitchFamily="50" charset="-128"/>
                <a:ea typeface="メイリオ" panose="020B0604030504040204" pitchFamily="50" charset="-128"/>
              </a:rPr>
              <a:pPr defTabSz="1218987"/>
              <a:t>‹#›</a:t>
            </a:fld>
            <a:endParaRPr lang="en-US" dirty="0">
              <a:solidFill>
                <a:prstClr val="white"/>
              </a:solidFill>
              <a:latin typeface="メイリオ" panose="020B0604030504040204" pitchFamily="50" charset="-128"/>
              <a:ea typeface="メイリオ" panose="020B0604030504040204" pitchFamily="50" charset="-128"/>
            </a:endParaRPr>
          </a:p>
        </p:txBody>
      </p:sp>
      <p:pic>
        <p:nvPicPr>
          <p:cNvPr id="21" name="Picture 2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6200000">
            <a:off x="11308106" y="5505389"/>
            <a:ext cx="1330737" cy="443416"/>
          </a:xfrm>
          <a:prstGeom prst="rect">
            <a:avLst/>
          </a:prstGeom>
        </p:spPr>
      </p:pic>
      <p:sp>
        <p:nvSpPr>
          <p:cNvPr id="9" name="Chart Placeholder 2"/>
          <p:cNvSpPr>
            <a:spLocks noGrp="1"/>
          </p:cNvSpPr>
          <p:nvPr>
            <p:ph type="chart" sz="quarter" idx="10" hasCustomPrompt="1"/>
          </p:nvPr>
        </p:nvSpPr>
        <p:spPr bwMode="gray">
          <a:xfrm>
            <a:off x="548788" y="1179580"/>
            <a:ext cx="11076269" cy="5212835"/>
          </a:xfrm>
          <a:prstGeom prst="rect">
            <a:avLst/>
          </a:prstGeom>
        </p:spPr>
        <p:txBody>
          <a:bodyPr lIns="121899" tIns="853291" rIns="121899" bIns="60949" anchor="ctr" anchorCtr="0"/>
          <a:lstStyle>
            <a:lvl1pPr marL="0" indent="0" algn="ctr">
              <a:buFontTx/>
              <a:buNone/>
              <a:defRPr sz="2400" baseline="0">
                <a:solidFill>
                  <a:schemeClr val="bg2"/>
                </a:solidFill>
                <a:latin typeface="メイリオ" panose="020B0604030504040204" pitchFamily="50" charset="-128"/>
                <a:ea typeface="メイリオ" panose="020B0604030504040204" pitchFamily="50" charset="-128"/>
              </a:defRPr>
            </a:lvl1pPr>
          </a:lstStyle>
          <a:p>
            <a:r>
              <a:rPr lang="en-US" dirty="0"/>
              <a:t>Click icon to create chart</a:t>
            </a:r>
          </a:p>
        </p:txBody>
      </p:sp>
    </p:spTree>
    <p:extLst>
      <p:ext uri="{BB962C8B-B14F-4D97-AF65-F5344CB8AC3E}">
        <p14:creationId xmlns:p14="http://schemas.microsoft.com/office/powerpoint/2010/main" val="1350482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Chart Slide - With Background">
    <p:spTree>
      <p:nvGrpSpPr>
        <p:cNvPr id="1" name=""/>
        <p:cNvGrpSpPr/>
        <p:nvPr/>
      </p:nvGrpSpPr>
      <p:grpSpPr>
        <a:xfrm>
          <a:off x="0" y="0"/>
          <a:ext cx="0" cy="0"/>
          <a:chOff x="0" y="0"/>
          <a:chExt cx="0" cy="0"/>
        </a:xfrm>
      </p:grpSpPr>
      <p:sp>
        <p:nvSpPr>
          <p:cNvPr id="3" name="Chart Placeholder 2"/>
          <p:cNvSpPr>
            <a:spLocks noGrp="1"/>
          </p:cNvSpPr>
          <p:nvPr>
            <p:ph type="chart" sz="quarter" idx="10" hasCustomPrompt="1"/>
          </p:nvPr>
        </p:nvSpPr>
        <p:spPr bwMode="gray">
          <a:xfrm>
            <a:off x="548788" y="1179580"/>
            <a:ext cx="11076269" cy="5212835"/>
          </a:xfrm>
          <a:prstGeom prst="rect">
            <a:avLst/>
          </a:prstGeom>
        </p:spPr>
        <p:txBody>
          <a:bodyPr lIns="121899" tIns="853291" rIns="121899" bIns="60949" anchor="ctr" anchorCtr="0"/>
          <a:lstStyle>
            <a:lvl1pPr marL="0" indent="0" algn="ctr">
              <a:buFontTx/>
              <a:buNone/>
              <a:defRPr sz="2400" baseline="0">
                <a:solidFill>
                  <a:schemeClr val="bg2"/>
                </a:solidFill>
                <a:latin typeface="メイリオ" panose="020B0604030504040204" pitchFamily="50" charset="-128"/>
                <a:ea typeface="メイリオ" panose="020B0604030504040204" pitchFamily="50" charset="-128"/>
              </a:defRPr>
            </a:lvl1pPr>
          </a:lstStyle>
          <a:p>
            <a:r>
              <a:rPr lang="en-US" dirty="0"/>
              <a:t>Click icon to create chart</a:t>
            </a:r>
          </a:p>
        </p:txBody>
      </p:sp>
      <p:sp>
        <p:nvSpPr>
          <p:cNvPr id="15" name="Footer Placeholder 14"/>
          <p:cNvSpPr>
            <a:spLocks noGrp="1"/>
          </p:cNvSpPr>
          <p:nvPr>
            <p:ph type="ftr" sz="quarter" idx="11"/>
          </p:nvPr>
        </p:nvSpPr>
        <p:spPr>
          <a:xfrm>
            <a:off x="548783" y="6397019"/>
            <a:ext cx="2413972" cy="307777"/>
          </a:xfrm>
        </p:spPr>
        <p:txBody>
          <a:bodyPr/>
          <a:lstStyle>
            <a:lvl1pPr>
              <a:defRPr>
                <a:latin typeface="メイリオ" panose="020B0604030504040204" pitchFamily="50" charset="-128"/>
                <a:ea typeface="メイリオ" panose="020B0604030504040204" pitchFamily="50" charset="-128"/>
              </a:defRPr>
            </a:lvl1p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sp>
        <p:nvSpPr>
          <p:cNvPr id="10" name="Title 28"/>
          <p:cNvSpPr>
            <a:spLocks noGrp="1"/>
          </p:cNvSpPr>
          <p:nvPr>
            <p:ph type="title" hasCustomPrompt="1"/>
          </p:nvPr>
        </p:nvSpPr>
        <p:spPr bwMode="gray">
          <a:xfrm>
            <a:off x="548783" y="274320"/>
            <a:ext cx="11076268" cy="521208"/>
          </a:xfrm>
          <a:prstGeom prst="rect">
            <a:avLst/>
          </a:prstGeom>
        </p:spPr>
        <p:txBody>
          <a:bodyPr wrap="square" lIns="0" tIns="0" rIns="0" bIns="0" anchor="ctr" anchorCtr="0"/>
          <a:lstStyle>
            <a:lvl1pPr marL="0" algn="l" defTabSz="1218987" rtl="0" eaLnBrk="1" latinLnBrk="0" hangingPunct="1">
              <a:lnSpc>
                <a:spcPct val="100000"/>
              </a:lnSpc>
              <a:spcBef>
                <a:spcPct val="0"/>
              </a:spcBef>
              <a:buNone/>
              <a:tabLst>
                <a:tab pos="1218987" algn="l"/>
              </a:tabLst>
              <a:defRPr lang="en-US" sz="3600" kern="1200" cap="none" spc="0" baseline="0" dirty="0">
                <a:solidFill>
                  <a:schemeClr val="tx1"/>
                </a:solidFill>
                <a:latin typeface="メイリオ" panose="020B0604030504040204" pitchFamily="50" charset="-128"/>
                <a:ea typeface="メイリオ" panose="020B0604030504040204" pitchFamily="50" charset="-128"/>
                <a:cs typeface="Arial" pitchFamily="34" charset="0"/>
              </a:defRPr>
            </a:lvl1pPr>
          </a:lstStyle>
          <a:p>
            <a:r>
              <a:rPr lang="en-US" dirty="0"/>
              <a:t>Click To Edit Master Title</a:t>
            </a:r>
          </a:p>
        </p:txBody>
      </p:sp>
      <p:sp>
        <p:nvSpPr>
          <p:cNvPr id="11" name="Freeform 5"/>
          <p:cNvSpPr>
            <a:spLocks noChangeAspect="1" noEditPoints="1"/>
          </p:cNvSpPr>
          <p:nvPr userDrawn="1"/>
        </p:nvSpPr>
        <p:spPr bwMode="black">
          <a:xfrm>
            <a:off x="205413" y="423411"/>
            <a:ext cx="200639" cy="200587"/>
          </a:xfrm>
          <a:custGeom>
            <a:avLst/>
            <a:gdLst>
              <a:gd name="T0" fmla="*/ 684 w 1368"/>
              <a:gd name="T1" fmla="*/ 0 h 1368"/>
              <a:gd name="T2" fmla="*/ 0 w 1368"/>
              <a:gd name="T3" fmla="*/ 684 h 1368"/>
              <a:gd name="T4" fmla="*/ 684 w 1368"/>
              <a:gd name="T5" fmla="*/ 1368 h 1368"/>
              <a:gd name="T6" fmla="*/ 1368 w 1368"/>
              <a:gd name="T7" fmla="*/ 684 h 1368"/>
              <a:gd name="T8" fmla="*/ 684 w 1368"/>
              <a:gd name="T9" fmla="*/ 0 h 1368"/>
              <a:gd name="T10" fmla="*/ 1068 w 1368"/>
              <a:gd name="T11" fmla="*/ 698 h 1368"/>
              <a:gd name="T12" fmla="*/ 973 w 1368"/>
              <a:gd name="T13" fmla="*/ 793 h 1368"/>
              <a:gd name="T14" fmla="*/ 793 w 1368"/>
              <a:gd name="T15" fmla="*/ 793 h 1368"/>
              <a:gd name="T16" fmla="*/ 793 w 1368"/>
              <a:gd name="T17" fmla="*/ 973 h 1368"/>
              <a:gd name="T18" fmla="*/ 698 w 1368"/>
              <a:gd name="T19" fmla="*/ 1068 h 1368"/>
              <a:gd name="T20" fmla="*/ 670 w 1368"/>
              <a:gd name="T21" fmla="*/ 1068 h 1368"/>
              <a:gd name="T22" fmla="*/ 576 w 1368"/>
              <a:gd name="T23" fmla="*/ 973 h 1368"/>
              <a:gd name="T24" fmla="*/ 576 w 1368"/>
              <a:gd name="T25" fmla="*/ 793 h 1368"/>
              <a:gd name="T26" fmla="*/ 396 w 1368"/>
              <a:gd name="T27" fmla="*/ 793 h 1368"/>
              <a:gd name="T28" fmla="*/ 301 w 1368"/>
              <a:gd name="T29" fmla="*/ 698 h 1368"/>
              <a:gd name="T30" fmla="*/ 301 w 1368"/>
              <a:gd name="T31" fmla="*/ 671 h 1368"/>
              <a:gd name="T32" fmla="*/ 396 w 1368"/>
              <a:gd name="T33" fmla="*/ 576 h 1368"/>
              <a:gd name="T34" fmla="*/ 576 w 1368"/>
              <a:gd name="T35" fmla="*/ 576 h 1368"/>
              <a:gd name="T36" fmla="*/ 576 w 1368"/>
              <a:gd name="T37" fmla="*/ 396 h 1368"/>
              <a:gd name="T38" fmla="*/ 670 w 1368"/>
              <a:gd name="T39" fmla="*/ 301 h 1368"/>
              <a:gd name="T40" fmla="*/ 698 w 1368"/>
              <a:gd name="T41" fmla="*/ 301 h 1368"/>
              <a:gd name="T42" fmla="*/ 793 w 1368"/>
              <a:gd name="T43" fmla="*/ 396 h 1368"/>
              <a:gd name="T44" fmla="*/ 793 w 1368"/>
              <a:gd name="T45" fmla="*/ 576 h 1368"/>
              <a:gd name="T46" fmla="*/ 973 w 1368"/>
              <a:gd name="T47" fmla="*/ 576 h 1368"/>
              <a:gd name="T48" fmla="*/ 1068 w 1368"/>
              <a:gd name="T49" fmla="*/ 671 h 1368"/>
              <a:gd name="T50" fmla="*/ 1068 w 1368"/>
              <a:gd name="T51" fmla="*/ 698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8" h="1368">
                <a:moveTo>
                  <a:pt x="684" y="0"/>
                </a:moveTo>
                <a:cubicBezTo>
                  <a:pt x="307" y="0"/>
                  <a:pt x="0" y="307"/>
                  <a:pt x="0" y="684"/>
                </a:cubicBezTo>
                <a:cubicBezTo>
                  <a:pt x="0" y="1062"/>
                  <a:pt x="307" y="1368"/>
                  <a:pt x="684" y="1368"/>
                </a:cubicBezTo>
                <a:cubicBezTo>
                  <a:pt x="1062" y="1368"/>
                  <a:pt x="1368" y="1062"/>
                  <a:pt x="1368" y="684"/>
                </a:cubicBezTo>
                <a:cubicBezTo>
                  <a:pt x="1368" y="307"/>
                  <a:pt x="1062" y="0"/>
                  <a:pt x="684" y="0"/>
                </a:cubicBezTo>
                <a:close/>
                <a:moveTo>
                  <a:pt x="1068" y="698"/>
                </a:moveTo>
                <a:cubicBezTo>
                  <a:pt x="1068" y="751"/>
                  <a:pt x="1025" y="793"/>
                  <a:pt x="973" y="793"/>
                </a:cubicBezTo>
                <a:cubicBezTo>
                  <a:pt x="793" y="793"/>
                  <a:pt x="793" y="793"/>
                  <a:pt x="793" y="793"/>
                </a:cubicBezTo>
                <a:cubicBezTo>
                  <a:pt x="793" y="973"/>
                  <a:pt x="793" y="973"/>
                  <a:pt x="793" y="973"/>
                </a:cubicBezTo>
                <a:cubicBezTo>
                  <a:pt x="793" y="1025"/>
                  <a:pt x="750" y="1068"/>
                  <a:pt x="698" y="1068"/>
                </a:cubicBezTo>
                <a:cubicBezTo>
                  <a:pt x="670" y="1068"/>
                  <a:pt x="670" y="1068"/>
                  <a:pt x="670" y="1068"/>
                </a:cubicBezTo>
                <a:cubicBezTo>
                  <a:pt x="618" y="1068"/>
                  <a:pt x="576" y="1025"/>
                  <a:pt x="576" y="973"/>
                </a:cubicBezTo>
                <a:cubicBezTo>
                  <a:pt x="576" y="793"/>
                  <a:pt x="576" y="793"/>
                  <a:pt x="576" y="793"/>
                </a:cubicBezTo>
                <a:cubicBezTo>
                  <a:pt x="396" y="793"/>
                  <a:pt x="396" y="793"/>
                  <a:pt x="396" y="793"/>
                </a:cubicBezTo>
                <a:cubicBezTo>
                  <a:pt x="344" y="793"/>
                  <a:pt x="301" y="751"/>
                  <a:pt x="301" y="698"/>
                </a:cubicBezTo>
                <a:cubicBezTo>
                  <a:pt x="301" y="671"/>
                  <a:pt x="301" y="671"/>
                  <a:pt x="301" y="671"/>
                </a:cubicBezTo>
                <a:cubicBezTo>
                  <a:pt x="301" y="618"/>
                  <a:pt x="344" y="576"/>
                  <a:pt x="396" y="576"/>
                </a:cubicBezTo>
                <a:cubicBezTo>
                  <a:pt x="576" y="576"/>
                  <a:pt x="576" y="576"/>
                  <a:pt x="576" y="576"/>
                </a:cubicBezTo>
                <a:cubicBezTo>
                  <a:pt x="576" y="396"/>
                  <a:pt x="576" y="396"/>
                  <a:pt x="576" y="396"/>
                </a:cubicBezTo>
                <a:cubicBezTo>
                  <a:pt x="576" y="344"/>
                  <a:pt x="618" y="301"/>
                  <a:pt x="670" y="301"/>
                </a:cubicBezTo>
                <a:cubicBezTo>
                  <a:pt x="698" y="301"/>
                  <a:pt x="698" y="301"/>
                  <a:pt x="698" y="301"/>
                </a:cubicBezTo>
                <a:cubicBezTo>
                  <a:pt x="750" y="301"/>
                  <a:pt x="793" y="344"/>
                  <a:pt x="793" y="396"/>
                </a:cubicBezTo>
                <a:cubicBezTo>
                  <a:pt x="793" y="576"/>
                  <a:pt x="793" y="576"/>
                  <a:pt x="793" y="576"/>
                </a:cubicBezTo>
                <a:cubicBezTo>
                  <a:pt x="973" y="576"/>
                  <a:pt x="973" y="576"/>
                  <a:pt x="973" y="576"/>
                </a:cubicBezTo>
                <a:cubicBezTo>
                  <a:pt x="1025" y="576"/>
                  <a:pt x="1068" y="618"/>
                  <a:pt x="1068" y="671"/>
                </a:cubicBezTo>
                <a:lnTo>
                  <a:pt x="1068" y="69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137585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Chart Slide - With Background &amp; Shelf">
    <p:spTree>
      <p:nvGrpSpPr>
        <p:cNvPr id="1" name=""/>
        <p:cNvGrpSpPr/>
        <p:nvPr/>
      </p:nvGrpSpPr>
      <p:grpSpPr>
        <a:xfrm>
          <a:off x="0" y="0"/>
          <a:ext cx="0" cy="0"/>
          <a:chOff x="0" y="0"/>
          <a:chExt cx="0" cy="0"/>
        </a:xfrm>
      </p:grpSpPr>
      <p:sp>
        <p:nvSpPr>
          <p:cNvPr id="12" name="Rectangle 11"/>
          <p:cNvSpPr/>
          <p:nvPr userDrawn="1"/>
        </p:nvSpPr>
        <p:spPr>
          <a:xfrm>
            <a:off x="6" y="4639112"/>
            <a:ext cx="12192000" cy="2219160"/>
          </a:xfrm>
          <a:prstGeom prst="rect">
            <a:avLst/>
          </a:prstGeom>
          <a:gradFill flip="none" rotWithShape="1">
            <a:gsLst>
              <a:gs pos="0">
                <a:schemeClr val="tx2">
                  <a:alpha val="25000"/>
                </a:schemeClr>
              </a:gs>
              <a:gs pos="50000">
                <a:schemeClr val="bg1">
                  <a:alpha val="50000"/>
                </a:schemeClr>
              </a:gs>
              <a:gs pos="100000">
                <a:schemeClr val="tx2">
                  <a:alpha val="2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メイリオ" panose="020B0604030504040204" pitchFamily="50" charset="-128"/>
              <a:ea typeface="メイリオ" panose="020B0604030504040204" pitchFamily="50" charset="-128"/>
            </a:endParaRPr>
          </a:p>
        </p:txBody>
      </p:sp>
      <p:sp>
        <p:nvSpPr>
          <p:cNvPr id="3" name="Chart Placeholder 2"/>
          <p:cNvSpPr>
            <a:spLocks noGrp="1"/>
          </p:cNvSpPr>
          <p:nvPr>
            <p:ph type="chart" sz="quarter" idx="10" hasCustomPrompt="1"/>
          </p:nvPr>
        </p:nvSpPr>
        <p:spPr bwMode="gray">
          <a:xfrm>
            <a:off x="548788" y="1179576"/>
            <a:ext cx="11076269" cy="5209682"/>
          </a:xfrm>
          <a:prstGeom prst="rect">
            <a:avLst/>
          </a:prstGeom>
        </p:spPr>
        <p:txBody>
          <a:bodyPr lIns="121899" tIns="853291" rIns="121899" bIns="60949" anchor="ctr" anchorCtr="0"/>
          <a:lstStyle>
            <a:lvl1pPr marL="0" indent="0" algn="ctr">
              <a:buFontTx/>
              <a:buNone/>
              <a:defRPr sz="2400" baseline="0">
                <a:solidFill>
                  <a:schemeClr val="bg2"/>
                </a:solidFill>
                <a:latin typeface="メイリオ" panose="020B0604030504040204" pitchFamily="50" charset="-128"/>
                <a:ea typeface="メイリオ" panose="020B0604030504040204" pitchFamily="50" charset="-128"/>
              </a:defRPr>
            </a:lvl1pPr>
          </a:lstStyle>
          <a:p>
            <a:r>
              <a:rPr lang="en-US" dirty="0"/>
              <a:t>Click icon to create chart</a:t>
            </a:r>
          </a:p>
        </p:txBody>
      </p:sp>
      <p:sp>
        <p:nvSpPr>
          <p:cNvPr id="15" name="Footer Placeholder 14"/>
          <p:cNvSpPr>
            <a:spLocks noGrp="1"/>
          </p:cNvSpPr>
          <p:nvPr>
            <p:ph type="ftr" sz="quarter" idx="11"/>
          </p:nvPr>
        </p:nvSpPr>
        <p:spPr>
          <a:xfrm>
            <a:off x="548783" y="6397019"/>
            <a:ext cx="2413972" cy="307777"/>
          </a:xfrm>
        </p:spPr>
        <p:txBody>
          <a:bodyPr/>
          <a:lstStyle>
            <a:lvl1pPr>
              <a:defRPr>
                <a:latin typeface="メイリオ" panose="020B0604030504040204" pitchFamily="50" charset="-128"/>
                <a:ea typeface="メイリオ" panose="020B0604030504040204" pitchFamily="50" charset="-128"/>
              </a:defRPr>
            </a:lvl1p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sp>
        <p:nvSpPr>
          <p:cNvPr id="10" name="Title 28"/>
          <p:cNvSpPr>
            <a:spLocks noGrp="1"/>
          </p:cNvSpPr>
          <p:nvPr>
            <p:ph type="title" hasCustomPrompt="1"/>
          </p:nvPr>
        </p:nvSpPr>
        <p:spPr bwMode="gray">
          <a:xfrm>
            <a:off x="548783" y="274320"/>
            <a:ext cx="11076268" cy="521208"/>
          </a:xfrm>
          <a:prstGeom prst="rect">
            <a:avLst/>
          </a:prstGeom>
        </p:spPr>
        <p:txBody>
          <a:bodyPr wrap="square" lIns="0" tIns="0" rIns="0" bIns="0" anchor="ctr" anchorCtr="0"/>
          <a:lstStyle>
            <a:lvl1pPr marL="0" algn="l" defTabSz="1218987" rtl="0" eaLnBrk="1" latinLnBrk="0" hangingPunct="1">
              <a:lnSpc>
                <a:spcPct val="100000"/>
              </a:lnSpc>
              <a:spcBef>
                <a:spcPct val="0"/>
              </a:spcBef>
              <a:buNone/>
              <a:tabLst>
                <a:tab pos="1218987" algn="l"/>
              </a:tabLst>
              <a:defRPr lang="en-US" sz="3600" kern="1200" cap="none" spc="0" baseline="0" dirty="0">
                <a:solidFill>
                  <a:schemeClr val="tx1"/>
                </a:solidFill>
                <a:latin typeface="メイリオ" panose="020B0604030504040204" pitchFamily="50" charset="-128"/>
                <a:ea typeface="メイリオ" panose="020B0604030504040204" pitchFamily="50" charset="-128"/>
                <a:cs typeface="Arial" pitchFamily="34" charset="0"/>
              </a:defRPr>
            </a:lvl1pPr>
          </a:lstStyle>
          <a:p>
            <a:r>
              <a:rPr lang="en-US" dirty="0"/>
              <a:t>Click To Edit Master Title</a:t>
            </a:r>
          </a:p>
        </p:txBody>
      </p:sp>
      <p:sp>
        <p:nvSpPr>
          <p:cNvPr id="11" name="Freeform 5"/>
          <p:cNvSpPr>
            <a:spLocks noChangeAspect="1" noEditPoints="1"/>
          </p:cNvSpPr>
          <p:nvPr userDrawn="1"/>
        </p:nvSpPr>
        <p:spPr bwMode="black">
          <a:xfrm>
            <a:off x="205413" y="423411"/>
            <a:ext cx="200639" cy="200587"/>
          </a:xfrm>
          <a:custGeom>
            <a:avLst/>
            <a:gdLst>
              <a:gd name="T0" fmla="*/ 684 w 1368"/>
              <a:gd name="T1" fmla="*/ 0 h 1368"/>
              <a:gd name="T2" fmla="*/ 0 w 1368"/>
              <a:gd name="T3" fmla="*/ 684 h 1368"/>
              <a:gd name="T4" fmla="*/ 684 w 1368"/>
              <a:gd name="T5" fmla="*/ 1368 h 1368"/>
              <a:gd name="T6" fmla="*/ 1368 w 1368"/>
              <a:gd name="T7" fmla="*/ 684 h 1368"/>
              <a:gd name="T8" fmla="*/ 684 w 1368"/>
              <a:gd name="T9" fmla="*/ 0 h 1368"/>
              <a:gd name="T10" fmla="*/ 1068 w 1368"/>
              <a:gd name="T11" fmla="*/ 698 h 1368"/>
              <a:gd name="T12" fmla="*/ 973 w 1368"/>
              <a:gd name="T13" fmla="*/ 793 h 1368"/>
              <a:gd name="T14" fmla="*/ 793 w 1368"/>
              <a:gd name="T15" fmla="*/ 793 h 1368"/>
              <a:gd name="T16" fmla="*/ 793 w 1368"/>
              <a:gd name="T17" fmla="*/ 973 h 1368"/>
              <a:gd name="T18" fmla="*/ 698 w 1368"/>
              <a:gd name="T19" fmla="*/ 1068 h 1368"/>
              <a:gd name="T20" fmla="*/ 670 w 1368"/>
              <a:gd name="T21" fmla="*/ 1068 h 1368"/>
              <a:gd name="T22" fmla="*/ 576 w 1368"/>
              <a:gd name="T23" fmla="*/ 973 h 1368"/>
              <a:gd name="T24" fmla="*/ 576 w 1368"/>
              <a:gd name="T25" fmla="*/ 793 h 1368"/>
              <a:gd name="T26" fmla="*/ 396 w 1368"/>
              <a:gd name="T27" fmla="*/ 793 h 1368"/>
              <a:gd name="T28" fmla="*/ 301 w 1368"/>
              <a:gd name="T29" fmla="*/ 698 h 1368"/>
              <a:gd name="T30" fmla="*/ 301 w 1368"/>
              <a:gd name="T31" fmla="*/ 671 h 1368"/>
              <a:gd name="T32" fmla="*/ 396 w 1368"/>
              <a:gd name="T33" fmla="*/ 576 h 1368"/>
              <a:gd name="T34" fmla="*/ 576 w 1368"/>
              <a:gd name="T35" fmla="*/ 576 h 1368"/>
              <a:gd name="T36" fmla="*/ 576 w 1368"/>
              <a:gd name="T37" fmla="*/ 396 h 1368"/>
              <a:gd name="T38" fmla="*/ 670 w 1368"/>
              <a:gd name="T39" fmla="*/ 301 h 1368"/>
              <a:gd name="T40" fmla="*/ 698 w 1368"/>
              <a:gd name="T41" fmla="*/ 301 h 1368"/>
              <a:gd name="T42" fmla="*/ 793 w 1368"/>
              <a:gd name="T43" fmla="*/ 396 h 1368"/>
              <a:gd name="T44" fmla="*/ 793 w 1368"/>
              <a:gd name="T45" fmla="*/ 576 h 1368"/>
              <a:gd name="T46" fmla="*/ 973 w 1368"/>
              <a:gd name="T47" fmla="*/ 576 h 1368"/>
              <a:gd name="T48" fmla="*/ 1068 w 1368"/>
              <a:gd name="T49" fmla="*/ 671 h 1368"/>
              <a:gd name="T50" fmla="*/ 1068 w 1368"/>
              <a:gd name="T51" fmla="*/ 698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8" h="1368">
                <a:moveTo>
                  <a:pt x="684" y="0"/>
                </a:moveTo>
                <a:cubicBezTo>
                  <a:pt x="307" y="0"/>
                  <a:pt x="0" y="307"/>
                  <a:pt x="0" y="684"/>
                </a:cubicBezTo>
                <a:cubicBezTo>
                  <a:pt x="0" y="1062"/>
                  <a:pt x="307" y="1368"/>
                  <a:pt x="684" y="1368"/>
                </a:cubicBezTo>
                <a:cubicBezTo>
                  <a:pt x="1062" y="1368"/>
                  <a:pt x="1368" y="1062"/>
                  <a:pt x="1368" y="684"/>
                </a:cubicBezTo>
                <a:cubicBezTo>
                  <a:pt x="1368" y="307"/>
                  <a:pt x="1062" y="0"/>
                  <a:pt x="684" y="0"/>
                </a:cubicBezTo>
                <a:close/>
                <a:moveTo>
                  <a:pt x="1068" y="698"/>
                </a:moveTo>
                <a:cubicBezTo>
                  <a:pt x="1068" y="751"/>
                  <a:pt x="1025" y="793"/>
                  <a:pt x="973" y="793"/>
                </a:cubicBezTo>
                <a:cubicBezTo>
                  <a:pt x="793" y="793"/>
                  <a:pt x="793" y="793"/>
                  <a:pt x="793" y="793"/>
                </a:cubicBezTo>
                <a:cubicBezTo>
                  <a:pt x="793" y="973"/>
                  <a:pt x="793" y="973"/>
                  <a:pt x="793" y="973"/>
                </a:cubicBezTo>
                <a:cubicBezTo>
                  <a:pt x="793" y="1025"/>
                  <a:pt x="750" y="1068"/>
                  <a:pt x="698" y="1068"/>
                </a:cubicBezTo>
                <a:cubicBezTo>
                  <a:pt x="670" y="1068"/>
                  <a:pt x="670" y="1068"/>
                  <a:pt x="670" y="1068"/>
                </a:cubicBezTo>
                <a:cubicBezTo>
                  <a:pt x="618" y="1068"/>
                  <a:pt x="576" y="1025"/>
                  <a:pt x="576" y="973"/>
                </a:cubicBezTo>
                <a:cubicBezTo>
                  <a:pt x="576" y="793"/>
                  <a:pt x="576" y="793"/>
                  <a:pt x="576" y="793"/>
                </a:cubicBezTo>
                <a:cubicBezTo>
                  <a:pt x="396" y="793"/>
                  <a:pt x="396" y="793"/>
                  <a:pt x="396" y="793"/>
                </a:cubicBezTo>
                <a:cubicBezTo>
                  <a:pt x="344" y="793"/>
                  <a:pt x="301" y="751"/>
                  <a:pt x="301" y="698"/>
                </a:cubicBezTo>
                <a:cubicBezTo>
                  <a:pt x="301" y="671"/>
                  <a:pt x="301" y="671"/>
                  <a:pt x="301" y="671"/>
                </a:cubicBezTo>
                <a:cubicBezTo>
                  <a:pt x="301" y="618"/>
                  <a:pt x="344" y="576"/>
                  <a:pt x="396" y="576"/>
                </a:cubicBezTo>
                <a:cubicBezTo>
                  <a:pt x="576" y="576"/>
                  <a:pt x="576" y="576"/>
                  <a:pt x="576" y="576"/>
                </a:cubicBezTo>
                <a:cubicBezTo>
                  <a:pt x="576" y="396"/>
                  <a:pt x="576" y="396"/>
                  <a:pt x="576" y="396"/>
                </a:cubicBezTo>
                <a:cubicBezTo>
                  <a:pt x="576" y="344"/>
                  <a:pt x="618" y="301"/>
                  <a:pt x="670" y="301"/>
                </a:cubicBezTo>
                <a:cubicBezTo>
                  <a:pt x="698" y="301"/>
                  <a:pt x="698" y="301"/>
                  <a:pt x="698" y="301"/>
                </a:cubicBezTo>
                <a:cubicBezTo>
                  <a:pt x="750" y="301"/>
                  <a:pt x="793" y="344"/>
                  <a:pt x="793" y="396"/>
                </a:cubicBezTo>
                <a:cubicBezTo>
                  <a:pt x="793" y="576"/>
                  <a:pt x="793" y="576"/>
                  <a:pt x="793" y="576"/>
                </a:cubicBezTo>
                <a:cubicBezTo>
                  <a:pt x="973" y="576"/>
                  <a:pt x="973" y="576"/>
                  <a:pt x="973" y="576"/>
                </a:cubicBezTo>
                <a:cubicBezTo>
                  <a:pt x="1025" y="576"/>
                  <a:pt x="1068" y="618"/>
                  <a:pt x="1068" y="671"/>
                </a:cubicBezTo>
                <a:lnTo>
                  <a:pt x="1068" y="69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latin typeface="メイリオ" panose="020B0604030504040204" pitchFamily="50" charset="-128"/>
              <a:ea typeface="メイリオ" panose="020B0604030504040204" pitchFamily="50" charset="-128"/>
            </a:endParaRPr>
          </a:p>
        </p:txBody>
      </p:sp>
      <p:sp>
        <p:nvSpPr>
          <p:cNvPr id="7" name="Rectangle 6"/>
          <p:cNvSpPr/>
          <p:nvPr userDrawn="1"/>
        </p:nvSpPr>
        <p:spPr bwMode="gray">
          <a:xfrm>
            <a:off x="11751760" y="6395725"/>
            <a:ext cx="443416" cy="322249"/>
          </a:xfrm>
          <a:prstGeom prst="rect">
            <a:avLst/>
          </a:prstGeom>
          <a:solidFill>
            <a:schemeClr val="tx1"/>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メイリオ" panose="020B0604030504040204" pitchFamily="50" charset="-128"/>
              <a:ea typeface="メイリオ" panose="020B0604030504040204" pitchFamily="50" charset="-128"/>
            </a:endParaRPr>
          </a:p>
        </p:txBody>
      </p:sp>
      <p:sp>
        <p:nvSpPr>
          <p:cNvPr id="8" name="TextBox slide number"/>
          <p:cNvSpPr txBox="1"/>
          <p:nvPr userDrawn="1"/>
        </p:nvSpPr>
        <p:spPr bwMode="white">
          <a:xfrm>
            <a:off x="11751760" y="6389269"/>
            <a:ext cx="450462" cy="246221"/>
          </a:xfrm>
          <a:prstGeom prst="rect">
            <a:avLst/>
          </a:prstGeom>
        </p:spPr>
        <p:txBody>
          <a:bodyPr vert="horz" lIns="0" tIns="0" rIns="0" bIns="0" rtlCol="0" anchor="b"/>
          <a:lstStyle>
            <a:defPPr>
              <a:defRPr lang="en-US"/>
            </a:defPPr>
            <a:lvl1pPr algn="ctr">
              <a:defRPr sz="1000">
                <a:solidFill>
                  <a:schemeClr val="bg1"/>
                </a:solidFill>
              </a:defRPr>
            </a:lvl1pPr>
          </a:lstStyle>
          <a:p>
            <a:pPr defTabSz="1218987"/>
            <a:fld id="{6EA5B71A-1B18-4E34-A48F-65DC4937AA99}" type="slidenum">
              <a:rPr lang="en-US" smtClean="0">
                <a:solidFill>
                  <a:prstClr val="white"/>
                </a:solidFill>
                <a:latin typeface="メイリオ" panose="020B0604030504040204" pitchFamily="50" charset="-128"/>
                <a:ea typeface="メイリオ" panose="020B0604030504040204" pitchFamily="50" charset="-128"/>
              </a:rPr>
              <a:pPr defTabSz="1218987"/>
              <a:t>‹#›</a:t>
            </a:fld>
            <a:endParaRPr lang="en-US" dirty="0">
              <a:solidFill>
                <a:prstClr val="white"/>
              </a:solidFill>
              <a:latin typeface="メイリオ" panose="020B0604030504040204" pitchFamily="50" charset="-128"/>
              <a:ea typeface="メイリオ" panose="020B0604030504040204" pitchFamily="50" charset="-128"/>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6200000">
            <a:off x="11308106" y="5505389"/>
            <a:ext cx="1330737" cy="443416"/>
          </a:xfrm>
          <a:prstGeom prst="rect">
            <a:avLst/>
          </a:prstGeom>
        </p:spPr>
      </p:pic>
    </p:spTree>
    <p:extLst>
      <p:ext uri="{BB962C8B-B14F-4D97-AF65-F5344CB8AC3E}">
        <p14:creationId xmlns:p14="http://schemas.microsoft.com/office/powerpoint/2010/main" val="68540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pic>
        <p:nvPicPr>
          <p:cNvPr id="2" name="Picture 48"/>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1" y="1588"/>
            <a:ext cx="12193588"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Group 3"/>
          <p:cNvGrpSpPr/>
          <p:nvPr userDrawn="1"/>
        </p:nvGrpSpPr>
        <p:grpSpPr bwMode="gray">
          <a:xfrm>
            <a:off x="1828677" y="1519963"/>
            <a:ext cx="8537884" cy="4341742"/>
            <a:chOff x="1828170" y="1258957"/>
            <a:chExt cx="8535661" cy="4341742"/>
          </a:xfrm>
          <a:solidFill>
            <a:schemeClr val="bg1">
              <a:lumMod val="85000"/>
            </a:schemeClr>
          </a:solidFill>
        </p:grpSpPr>
        <p:sp>
          <p:nvSpPr>
            <p:cNvPr id="4" name="Freeform 9"/>
            <p:cNvSpPr>
              <a:spLocks/>
            </p:cNvSpPr>
            <p:nvPr/>
          </p:nvSpPr>
          <p:spPr bwMode="gray">
            <a:xfrm>
              <a:off x="5610226" y="4994274"/>
              <a:ext cx="974725" cy="606425"/>
            </a:xfrm>
            <a:custGeom>
              <a:avLst/>
              <a:gdLst>
                <a:gd name="T0" fmla="*/ 122 w 257"/>
                <a:gd name="T1" fmla="*/ 155 h 159"/>
                <a:gd name="T2" fmla="*/ 4 w 257"/>
                <a:gd name="T3" fmla="*/ 12 h 159"/>
                <a:gd name="T4" fmla="*/ 10 w 257"/>
                <a:gd name="T5" fmla="*/ 0 h 159"/>
                <a:gd name="T6" fmla="*/ 247 w 257"/>
                <a:gd name="T7" fmla="*/ 0 h 159"/>
                <a:gd name="T8" fmla="*/ 253 w 257"/>
                <a:gd name="T9" fmla="*/ 12 h 159"/>
                <a:gd name="T10" fmla="*/ 134 w 257"/>
                <a:gd name="T11" fmla="*/ 155 h 159"/>
                <a:gd name="T12" fmla="*/ 122 w 257"/>
                <a:gd name="T13" fmla="*/ 155 h 159"/>
              </a:gdLst>
              <a:ahLst/>
              <a:cxnLst>
                <a:cxn ang="0">
                  <a:pos x="T0" y="T1"/>
                </a:cxn>
                <a:cxn ang="0">
                  <a:pos x="T2" y="T3"/>
                </a:cxn>
                <a:cxn ang="0">
                  <a:pos x="T4" y="T5"/>
                </a:cxn>
                <a:cxn ang="0">
                  <a:pos x="T6" y="T7"/>
                </a:cxn>
                <a:cxn ang="0">
                  <a:pos x="T8" y="T9"/>
                </a:cxn>
                <a:cxn ang="0">
                  <a:pos x="T10" y="T11"/>
                </a:cxn>
                <a:cxn ang="0">
                  <a:pos x="T12" y="T13"/>
                </a:cxn>
              </a:cxnLst>
              <a:rect l="0" t="0" r="r" b="b"/>
              <a:pathLst>
                <a:path w="257" h="159">
                  <a:moveTo>
                    <a:pt x="122" y="155"/>
                  </a:moveTo>
                  <a:cubicBezTo>
                    <a:pt x="4" y="12"/>
                    <a:pt x="4" y="12"/>
                    <a:pt x="4" y="12"/>
                  </a:cubicBezTo>
                  <a:cubicBezTo>
                    <a:pt x="0" y="7"/>
                    <a:pt x="3" y="0"/>
                    <a:pt x="10" y="0"/>
                  </a:cubicBezTo>
                  <a:cubicBezTo>
                    <a:pt x="247" y="0"/>
                    <a:pt x="247" y="0"/>
                    <a:pt x="247" y="0"/>
                  </a:cubicBezTo>
                  <a:cubicBezTo>
                    <a:pt x="253" y="0"/>
                    <a:pt x="257" y="7"/>
                    <a:pt x="253" y="12"/>
                  </a:cubicBezTo>
                  <a:cubicBezTo>
                    <a:pt x="134" y="155"/>
                    <a:pt x="134" y="155"/>
                    <a:pt x="134" y="155"/>
                  </a:cubicBezTo>
                  <a:cubicBezTo>
                    <a:pt x="131" y="159"/>
                    <a:pt x="125" y="159"/>
                    <a:pt x="122" y="155"/>
                  </a:cubicBezTo>
                  <a:close/>
                </a:path>
              </a:pathLst>
            </a:custGeom>
            <a:grpFill/>
            <a:ln>
              <a:noFill/>
            </a:ln>
          </p:spPr>
          <p:txBody>
            <a:bodyPr/>
            <a:lstStyle/>
            <a:p>
              <a:pPr defTabSz="1218987">
                <a:defRPr/>
              </a:pPr>
              <a:endParaRPr lang="en-US" sz="2400">
                <a:solidFill>
                  <a:srgbClr val="000000"/>
                </a:solidFill>
                <a:cs typeface="Arial" charset="0"/>
              </a:endParaRPr>
            </a:p>
          </p:txBody>
        </p:sp>
        <p:sp>
          <p:nvSpPr>
            <p:cNvPr id="5" name="Rounded Rectangle 7"/>
            <p:cNvSpPr/>
            <p:nvPr/>
          </p:nvSpPr>
          <p:spPr bwMode="gray">
            <a:xfrm>
              <a:off x="1828170" y="1258957"/>
              <a:ext cx="8535661" cy="3893151"/>
            </a:xfrm>
            <a:prstGeom prst="roundRect">
              <a:avLst>
                <a:gd name="adj" fmla="val 543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a:defRPr/>
              </a:pPr>
              <a:endParaRPr lang="en-US" sz="2400">
                <a:solidFill>
                  <a:prstClr val="white"/>
                </a:solidFill>
              </a:endParaRPr>
            </a:p>
          </p:txBody>
        </p:sp>
      </p:grpSp>
      <p:sp>
        <p:nvSpPr>
          <p:cNvPr id="6" name="Rectangle 1"/>
          <p:cNvSpPr/>
          <p:nvPr userDrawn="1"/>
        </p:nvSpPr>
        <p:spPr>
          <a:xfrm>
            <a:off x="31" y="1588"/>
            <a:ext cx="12192000" cy="6856412"/>
          </a:xfrm>
          <a:prstGeom prst="rect">
            <a:avLst/>
          </a:prstGeom>
          <a:gradFill flip="none" rotWithShape="1">
            <a:gsLst>
              <a:gs pos="0">
                <a:schemeClr val="tx2">
                  <a:alpha val="25000"/>
                </a:schemeClr>
              </a:gs>
              <a:gs pos="50000">
                <a:schemeClr val="bg1">
                  <a:alpha val="50000"/>
                </a:schemeClr>
              </a:gs>
              <a:gs pos="100000">
                <a:schemeClr val="tx2">
                  <a:alpha val="2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7613" fontAlgn="base">
              <a:spcBef>
                <a:spcPct val="0"/>
              </a:spcBef>
              <a:spcAft>
                <a:spcPct val="0"/>
              </a:spcAft>
              <a:defRPr/>
            </a:pPr>
            <a:endParaRPr lang="en-US" altLang="ja-JP" sz="2400">
              <a:solidFill>
                <a:srgbClr val="FFFFFF"/>
              </a:solidFill>
              <a:cs typeface="Arial" charset="0"/>
            </a:endParaRPr>
          </a:p>
        </p:txBody>
      </p:sp>
      <p:grpSp>
        <p:nvGrpSpPr>
          <p:cNvPr id="7" name="Group 8"/>
          <p:cNvGrpSpPr>
            <a:grpSpLocks/>
          </p:cNvGrpSpPr>
          <p:nvPr userDrawn="1"/>
        </p:nvGrpSpPr>
        <p:grpSpPr bwMode="auto">
          <a:xfrm>
            <a:off x="5854668" y="1260536"/>
            <a:ext cx="485902" cy="485775"/>
            <a:chOff x="5853433" y="734066"/>
            <a:chExt cx="485134" cy="485134"/>
          </a:xfrm>
        </p:grpSpPr>
        <p:sp>
          <p:nvSpPr>
            <p:cNvPr id="8" name="Oval 9"/>
            <p:cNvSpPr/>
            <p:nvPr userDrawn="1"/>
          </p:nvSpPr>
          <p:spPr bwMode="gray">
            <a:xfrm>
              <a:off x="5886726" y="767360"/>
              <a:ext cx="418547" cy="42013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defTabSz="1217613" fontAlgn="base">
                <a:spcBef>
                  <a:spcPct val="0"/>
                </a:spcBef>
                <a:spcAft>
                  <a:spcPct val="0"/>
                </a:spcAft>
                <a:defRPr/>
              </a:pPr>
              <a:endParaRPr lang="en-US" altLang="ja-JP" sz="2400">
                <a:solidFill>
                  <a:srgbClr val="FFFFFF"/>
                </a:solidFill>
                <a:cs typeface="Arial" charset="0"/>
              </a:endParaRPr>
            </a:p>
          </p:txBody>
        </p:sp>
        <p:sp>
          <p:nvSpPr>
            <p:cNvPr id="9" name="Freeform 9"/>
            <p:cNvSpPr>
              <a:spLocks noEditPoints="1"/>
            </p:cNvSpPr>
            <p:nvPr userDrawn="1"/>
          </p:nvSpPr>
          <p:spPr bwMode="gray">
            <a:xfrm>
              <a:off x="5853433" y="734066"/>
              <a:ext cx="485134" cy="485134"/>
            </a:xfrm>
            <a:custGeom>
              <a:avLst/>
              <a:gdLst>
                <a:gd name="T0" fmla="*/ 2147483646 w 412"/>
                <a:gd name="T1" fmla="*/ 0 h 412"/>
                <a:gd name="T2" fmla="*/ 0 w 412"/>
                <a:gd name="T3" fmla="*/ 2147483646 h 412"/>
                <a:gd name="T4" fmla="*/ 2147483646 w 412"/>
                <a:gd name="T5" fmla="*/ 2147483646 h 412"/>
                <a:gd name="T6" fmla="*/ 2147483646 w 412"/>
                <a:gd name="T7" fmla="*/ 2147483646 h 412"/>
                <a:gd name="T8" fmla="*/ 2147483646 w 412"/>
                <a:gd name="T9" fmla="*/ 0 h 412"/>
                <a:gd name="T10" fmla="*/ 2147483646 w 412"/>
                <a:gd name="T11" fmla="*/ 2147483646 h 412"/>
                <a:gd name="T12" fmla="*/ 2147483646 w 412"/>
                <a:gd name="T13" fmla="*/ 2147483646 h 412"/>
                <a:gd name="T14" fmla="*/ 2147483646 w 412"/>
                <a:gd name="T15" fmla="*/ 2147483646 h 412"/>
                <a:gd name="T16" fmla="*/ 2147483646 w 412"/>
                <a:gd name="T17" fmla="*/ 2147483646 h 412"/>
                <a:gd name="T18" fmla="*/ 2147483646 w 412"/>
                <a:gd name="T19" fmla="*/ 2147483646 h 412"/>
                <a:gd name="T20" fmla="*/ 2147483646 w 412"/>
                <a:gd name="T21" fmla="*/ 2147483646 h 412"/>
                <a:gd name="T22" fmla="*/ 2147483646 w 412"/>
                <a:gd name="T23" fmla="*/ 2147483646 h 412"/>
                <a:gd name="T24" fmla="*/ 2147483646 w 412"/>
                <a:gd name="T25" fmla="*/ 2147483646 h 412"/>
                <a:gd name="T26" fmla="*/ 2147483646 w 412"/>
                <a:gd name="T27" fmla="*/ 2147483646 h 412"/>
                <a:gd name="T28" fmla="*/ 2147483646 w 412"/>
                <a:gd name="T29" fmla="*/ 2147483646 h 412"/>
                <a:gd name="T30" fmla="*/ 2147483646 w 412"/>
                <a:gd name="T31" fmla="*/ 2147483646 h 412"/>
                <a:gd name="T32" fmla="*/ 2147483646 w 412"/>
                <a:gd name="T33" fmla="*/ 2147483646 h 412"/>
                <a:gd name="T34" fmla="*/ 2147483646 w 412"/>
                <a:gd name="T35" fmla="*/ 2147483646 h 412"/>
                <a:gd name="T36" fmla="*/ 2147483646 w 412"/>
                <a:gd name="T37" fmla="*/ 2147483646 h 412"/>
                <a:gd name="T38" fmla="*/ 2147483646 w 412"/>
                <a:gd name="T39" fmla="*/ 2147483646 h 412"/>
                <a:gd name="T40" fmla="*/ 2147483646 w 412"/>
                <a:gd name="T41" fmla="*/ 2147483646 h 412"/>
                <a:gd name="T42" fmla="*/ 2147483646 w 412"/>
                <a:gd name="T43" fmla="*/ 2147483646 h 412"/>
                <a:gd name="T44" fmla="*/ 2147483646 w 412"/>
                <a:gd name="T45" fmla="*/ 2147483646 h 412"/>
                <a:gd name="T46" fmla="*/ 2147483646 w 412"/>
                <a:gd name="T47" fmla="*/ 2147483646 h 412"/>
                <a:gd name="T48" fmla="*/ 2147483646 w 412"/>
                <a:gd name="T49" fmla="*/ 2147483646 h 412"/>
                <a:gd name="T50" fmla="*/ 2147483646 w 412"/>
                <a:gd name="T51" fmla="*/ 2147483646 h 412"/>
                <a:gd name="T52" fmla="*/ 2147483646 w 412"/>
                <a:gd name="T53" fmla="*/ 2147483646 h 412"/>
                <a:gd name="T54" fmla="*/ 2147483646 w 412"/>
                <a:gd name="T55" fmla="*/ 2147483646 h 412"/>
                <a:gd name="T56" fmla="*/ 2147483646 w 412"/>
                <a:gd name="T57" fmla="*/ 2147483646 h 412"/>
                <a:gd name="T58" fmla="*/ 2147483646 w 412"/>
                <a:gd name="T59" fmla="*/ 2147483646 h 412"/>
                <a:gd name="T60" fmla="*/ 2147483646 w 412"/>
                <a:gd name="T61" fmla="*/ 2147483646 h 412"/>
                <a:gd name="T62" fmla="*/ 2147483646 w 412"/>
                <a:gd name="T63" fmla="*/ 2147483646 h 41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412" h="412">
                  <a:moveTo>
                    <a:pt x="206" y="0"/>
                  </a:moveTo>
                  <a:cubicBezTo>
                    <a:pt x="92" y="0"/>
                    <a:pt x="0" y="93"/>
                    <a:pt x="0" y="206"/>
                  </a:cubicBezTo>
                  <a:cubicBezTo>
                    <a:pt x="0" y="320"/>
                    <a:pt x="92" y="412"/>
                    <a:pt x="206" y="412"/>
                  </a:cubicBezTo>
                  <a:cubicBezTo>
                    <a:pt x="320" y="412"/>
                    <a:pt x="412" y="320"/>
                    <a:pt x="412" y="206"/>
                  </a:cubicBezTo>
                  <a:cubicBezTo>
                    <a:pt x="412" y="93"/>
                    <a:pt x="320" y="0"/>
                    <a:pt x="206" y="0"/>
                  </a:cubicBezTo>
                  <a:close/>
                  <a:moveTo>
                    <a:pt x="206" y="376"/>
                  </a:moveTo>
                  <a:cubicBezTo>
                    <a:pt x="112" y="376"/>
                    <a:pt x="36" y="300"/>
                    <a:pt x="36" y="206"/>
                  </a:cubicBezTo>
                  <a:cubicBezTo>
                    <a:pt x="36" y="112"/>
                    <a:pt x="112" y="36"/>
                    <a:pt x="206" y="36"/>
                  </a:cubicBezTo>
                  <a:cubicBezTo>
                    <a:pt x="300" y="36"/>
                    <a:pt x="376" y="112"/>
                    <a:pt x="376" y="206"/>
                  </a:cubicBezTo>
                  <a:cubicBezTo>
                    <a:pt x="376" y="300"/>
                    <a:pt x="300" y="376"/>
                    <a:pt x="206" y="376"/>
                  </a:cubicBezTo>
                  <a:close/>
                  <a:moveTo>
                    <a:pt x="189" y="262"/>
                  </a:moveTo>
                  <a:cubicBezTo>
                    <a:pt x="125" y="262"/>
                    <a:pt x="125" y="262"/>
                    <a:pt x="125" y="262"/>
                  </a:cubicBezTo>
                  <a:cubicBezTo>
                    <a:pt x="125" y="216"/>
                    <a:pt x="125" y="216"/>
                    <a:pt x="125" y="216"/>
                  </a:cubicBezTo>
                  <a:cubicBezTo>
                    <a:pt x="125" y="197"/>
                    <a:pt x="127" y="183"/>
                    <a:pt x="130" y="172"/>
                  </a:cubicBezTo>
                  <a:cubicBezTo>
                    <a:pt x="133" y="161"/>
                    <a:pt x="139" y="152"/>
                    <a:pt x="148" y="143"/>
                  </a:cubicBezTo>
                  <a:cubicBezTo>
                    <a:pt x="157" y="135"/>
                    <a:pt x="168" y="128"/>
                    <a:pt x="182" y="123"/>
                  </a:cubicBezTo>
                  <a:cubicBezTo>
                    <a:pt x="194" y="150"/>
                    <a:pt x="194" y="150"/>
                    <a:pt x="194" y="150"/>
                  </a:cubicBezTo>
                  <a:cubicBezTo>
                    <a:pt x="182" y="154"/>
                    <a:pt x="172" y="160"/>
                    <a:pt x="167" y="167"/>
                  </a:cubicBezTo>
                  <a:cubicBezTo>
                    <a:pt x="161" y="175"/>
                    <a:pt x="158" y="185"/>
                    <a:pt x="158" y="198"/>
                  </a:cubicBezTo>
                  <a:cubicBezTo>
                    <a:pt x="189" y="198"/>
                    <a:pt x="189" y="198"/>
                    <a:pt x="189" y="198"/>
                  </a:cubicBezTo>
                  <a:lnTo>
                    <a:pt x="189" y="262"/>
                  </a:lnTo>
                  <a:close/>
                  <a:moveTo>
                    <a:pt x="278" y="262"/>
                  </a:moveTo>
                  <a:cubicBezTo>
                    <a:pt x="214" y="262"/>
                    <a:pt x="214" y="262"/>
                    <a:pt x="214" y="262"/>
                  </a:cubicBezTo>
                  <a:cubicBezTo>
                    <a:pt x="214" y="216"/>
                    <a:pt x="214" y="216"/>
                    <a:pt x="214" y="216"/>
                  </a:cubicBezTo>
                  <a:cubicBezTo>
                    <a:pt x="214" y="197"/>
                    <a:pt x="215" y="182"/>
                    <a:pt x="219" y="172"/>
                  </a:cubicBezTo>
                  <a:cubicBezTo>
                    <a:pt x="222" y="161"/>
                    <a:pt x="228" y="152"/>
                    <a:pt x="237" y="143"/>
                  </a:cubicBezTo>
                  <a:cubicBezTo>
                    <a:pt x="246" y="135"/>
                    <a:pt x="257" y="128"/>
                    <a:pt x="270" y="123"/>
                  </a:cubicBezTo>
                  <a:cubicBezTo>
                    <a:pt x="283" y="150"/>
                    <a:pt x="283" y="150"/>
                    <a:pt x="283" y="150"/>
                  </a:cubicBezTo>
                  <a:cubicBezTo>
                    <a:pt x="270" y="154"/>
                    <a:pt x="261" y="160"/>
                    <a:pt x="255" y="167"/>
                  </a:cubicBezTo>
                  <a:cubicBezTo>
                    <a:pt x="250" y="175"/>
                    <a:pt x="247" y="185"/>
                    <a:pt x="247" y="198"/>
                  </a:cubicBezTo>
                  <a:cubicBezTo>
                    <a:pt x="278" y="198"/>
                    <a:pt x="278" y="198"/>
                    <a:pt x="278" y="198"/>
                  </a:cubicBezTo>
                  <a:lnTo>
                    <a:pt x="278" y="262"/>
                  </a:lnTo>
                  <a:close/>
                </a:path>
              </a:pathLst>
            </a:custGeom>
            <a:solidFill>
              <a:schemeClr val="bg1"/>
            </a:solidFill>
            <a:ln w="9525">
              <a:noFill/>
              <a:round/>
              <a:headEnd/>
              <a:tailEnd/>
            </a:ln>
          </p:spPr>
          <p:txBody>
            <a:bodyPr/>
            <a:lstStyle/>
            <a:p>
              <a:pPr defTabSz="1217613" eaLnBrk="0" fontAlgn="base" hangingPunct="0">
                <a:spcBef>
                  <a:spcPct val="0"/>
                </a:spcBef>
                <a:spcAft>
                  <a:spcPct val="0"/>
                </a:spcAft>
                <a:defRPr/>
              </a:pPr>
              <a:endParaRPr lang="ja-JP" altLang="en-US" sz="2400">
                <a:solidFill>
                  <a:srgbClr val="000000"/>
                </a:solidFill>
                <a:cs typeface="Arial" charset="0"/>
              </a:endParaRPr>
            </a:p>
          </p:txBody>
        </p:sp>
      </p:grpSp>
      <p:cxnSp>
        <p:nvCxnSpPr>
          <p:cNvPr id="10" name="Straight Connector 11"/>
          <p:cNvCxnSpPr/>
          <p:nvPr userDrawn="1"/>
        </p:nvCxnSpPr>
        <p:spPr>
          <a:xfrm>
            <a:off x="2796347" y="4437063"/>
            <a:ext cx="6602544"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grpSp>
        <p:nvGrpSpPr>
          <p:cNvPr id="11" name="Group 12"/>
          <p:cNvGrpSpPr>
            <a:grpSpLocks/>
          </p:cNvGrpSpPr>
          <p:nvPr userDrawn="1"/>
        </p:nvGrpSpPr>
        <p:grpSpPr bwMode="auto">
          <a:xfrm>
            <a:off x="3620443" y="4738688"/>
            <a:ext cx="4954290" cy="284162"/>
            <a:chOff x="587076" y="4891945"/>
            <a:chExt cx="6379553" cy="365760"/>
          </a:xfrm>
        </p:grpSpPr>
        <p:pic>
          <p:nvPicPr>
            <p:cNvPr id="12" name="Picture 2" descr="C:\Users\kathyp\Documents\00_Brand-Resources\Multimode Elements\Multimode Icons\PNG\Multimode-Icon_HANG.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87076" y="4917112"/>
              <a:ext cx="311886" cy="311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3" descr="C:\Users\kathyp\Documents\00_Brand-Resources\Multimode Elements\Multimode Icons\PNG\Multimode-Icon_HOLD.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300860" y="4917112"/>
              <a:ext cx="311886" cy="311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4" descr="C:\Users\kathyp\Documents\00_Brand-Resources\Multimode Elements\Multimode Icons\PNG\Multimode-Icon_LAPTOP.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658247" y="4917112"/>
              <a:ext cx="311886" cy="311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5" descr="C:\Users\kathyp\Documents\00_Brand-Resources\Multimode Elements\Multimode Icons\PNG\Multimode-Icon_STAND.png"/>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2728428" y="4917112"/>
              <a:ext cx="311886" cy="311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6" descr="C:\Users\kathyp\Documents\00_Brand-Resources\Multimode Elements\Multimode Icons\PNG\Multimode-Icon_STAND-Tablet.png"/>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3442212" y="4917112"/>
              <a:ext cx="311886" cy="311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7" descr="C:\Users\kathyp\Documents\00_Brand-Resources\Multimode Elements\Multimode Icons\PNG\Multimode-Icon_TABLE.png"/>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3799599" y="4917112"/>
              <a:ext cx="311886" cy="311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8" descr="C:\Users\kathyp\Documents\00_Brand-Resources\Multimode Elements\Multimode Icons\PNG\Multimode-Icon_TABLET.png"/>
            <p:cNvPicPr>
              <a:picLocks noChangeAspect="1" noChangeArrowheads="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4156986" y="4917112"/>
              <a:ext cx="311886" cy="311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9" descr="C:\Users\kathyp\Documents\00_Brand-Resources\Multimode Elements\Multimode Icons\PNG\Multimode-Icon_TENT.png"/>
            <p:cNvPicPr>
              <a:picLocks noChangeAspect="1" noChangeArrowheads="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5583564" y="4917112"/>
              <a:ext cx="311886" cy="311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0" descr="C:\Users\kathyp\Documents\00_Brand-Resources\Multimode Elements\Multimode Icons\PNG\Multimode-Icon_TILT.png"/>
            <p:cNvPicPr>
              <a:picLocks noChangeAspect="1" noChangeArrowheads="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6297348" y="4917112"/>
              <a:ext cx="311886" cy="311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11" descr="C:\Users\kathyp\Documents\00_Brand-Resources\Multimode Elements\Multimode Icons\PNG\Multimode-Icon_TV.png"/>
            <p:cNvPicPr>
              <a:picLocks noChangeAspect="1" noChangeArrowheads="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6654743" y="4917112"/>
              <a:ext cx="311886" cy="311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2" name="Group 175"/>
            <p:cNvGrpSpPr>
              <a:grpSpLocks/>
            </p:cNvGrpSpPr>
            <p:nvPr userDrawn="1"/>
          </p:nvGrpSpPr>
          <p:grpSpPr bwMode="auto">
            <a:xfrm>
              <a:off x="2015634" y="4917112"/>
              <a:ext cx="310896" cy="310896"/>
              <a:chOff x="2024598" y="5468108"/>
              <a:chExt cx="310896" cy="310896"/>
            </a:xfrm>
          </p:grpSpPr>
          <p:sp>
            <p:nvSpPr>
              <p:cNvPr id="44" name="Oval 45"/>
              <p:cNvSpPr/>
              <p:nvPr userDrawn="1"/>
            </p:nvSpPr>
            <p:spPr>
              <a:xfrm>
                <a:off x="2025306" y="5467462"/>
                <a:ext cx="310798" cy="31059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defTabSz="1217613" fontAlgn="base">
                  <a:spcBef>
                    <a:spcPct val="0"/>
                  </a:spcBef>
                  <a:spcAft>
                    <a:spcPct val="0"/>
                  </a:spcAft>
                  <a:defRPr/>
                </a:pPr>
                <a:endParaRPr lang="en-US" altLang="ja-JP" sz="2400">
                  <a:solidFill>
                    <a:srgbClr val="FFFFFF"/>
                  </a:solidFill>
                  <a:cs typeface="Arial" charset="0"/>
                </a:endParaRPr>
              </a:p>
            </p:txBody>
          </p:sp>
          <p:pic>
            <p:nvPicPr>
              <p:cNvPr id="45" name="Picture 46"/>
              <p:cNvPicPr>
                <a:picLocks noChangeAspect="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2118814" y="5509256"/>
                <a:ext cx="122464"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3" name="Group 178"/>
            <p:cNvGrpSpPr>
              <a:grpSpLocks/>
            </p:cNvGrpSpPr>
            <p:nvPr userDrawn="1"/>
          </p:nvGrpSpPr>
          <p:grpSpPr bwMode="auto">
            <a:xfrm>
              <a:off x="3085815" y="4917112"/>
              <a:ext cx="310896" cy="310896"/>
              <a:chOff x="3094779" y="5468108"/>
              <a:chExt cx="310896" cy="310896"/>
            </a:xfrm>
          </p:grpSpPr>
          <p:sp>
            <p:nvSpPr>
              <p:cNvPr id="42" name="Oval 43"/>
              <p:cNvSpPr/>
              <p:nvPr userDrawn="1"/>
            </p:nvSpPr>
            <p:spPr>
              <a:xfrm>
                <a:off x="3094698" y="5467462"/>
                <a:ext cx="310798" cy="31059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defTabSz="1217613" fontAlgn="base">
                  <a:spcBef>
                    <a:spcPct val="0"/>
                  </a:spcBef>
                  <a:spcAft>
                    <a:spcPct val="0"/>
                  </a:spcAft>
                  <a:defRPr/>
                </a:pPr>
                <a:endParaRPr lang="en-US" altLang="ja-JP" sz="2400">
                  <a:solidFill>
                    <a:srgbClr val="FFFFFF"/>
                  </a:solidFill>
                  <a:cs typeface="Arial" charset="0"/>
                </a:endParaRPr>
              </a:p>
            </p:txBody>
          </p:sp>
          <p:pic>
            <p:nvPicPr>
              <p:cNvPr id="43" name="Picture 9" descr="C:\Users\yhwang\Desktop\WW Design\Multimode Icons\twitter-01.pn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3094779" y="5468108"/>
                <a:ext cx="310896" cy="310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4" name="Group 181"/>
            <p:cNvGrpSpPr>
              <a:grpSpLocks/>
            </p:cNvGrpSpPr>
            <p:nvPr userDrawn="1"/>
          </p:nvGrpSpPr>
          <p:grpSpPr bwMode="auto">
            <a:xfrm>
              <a:off x="944463" y="4917112"/>
              <a:ext cx="310896" cy="310896"/>
              <a:chOff x="953427" y="5468108"/>
              <a:chExt cx="310896" cy="310896"/>
            </a:xfrm>
          </p:grpSpPr>
          <p:sp>
            <p:nvSpPr>
              <p:cNvPr id="40" name="Oval 41"/>
              <p:cNvSpPr/>
              <p:nvPr userDrawn="1"/>
            </p:nvSpPr>
            <p:spPr>
              <a:xfrm>
                <a:off x="953868" y="5467462"/>
                <a:ext cx="310798" cy="31059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defTabSz="1217613" fontAlgn="base">
                  <a:spcBef>
                    <a:spcPct val="0"/>
                  </a:spcBef>
                  <a:spcAft>
                    <a:spcPct val="0"/>
                  </a:spcAft>
                  <a:defRPr/>
                </a:pPr>
                <a:endParaRPr lang="en-US" altLang="ja-JP" sz="2400">
                  <a:solidFill>
                    <a:srgbClr val="FFFFFF"/>
                  </a:solidFill>
                  <a:cs typeface="Arial" charset="0"/>
                </a:endParaRPr>
              </a:p>
            </p:txBody>
          </p:sp>
          <p:pic>
            <p:nvPicPr>
              <p:cNvPr id="41" name="Picture 5" descr="C:\Users\yhwang\Desktop\WW Design\Multimode Icons\globe-01.png"/>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980859" y="5495540"/>
                <a:ext cx="256032" cy="256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5" name="Group 255"/>
            <p:cNvGrpSpPr>
              <a:grpSpLocks/>
            </p:cNvGrpSpPr>
            <p:nvPr userDrawn="1"/>
          </p:nvGrpSpPr>
          <p:grpSpPr bwMode="auto">
            <a:xfrm>
              <a:off x="2346864" y="4891945"/>
              <a:ext cx="365760" cy="365760"/>
              <a:chOff x="2355828" y="5442941"/>
              <a:chExt cx="365760" cy="365760"/>
            </a:xfrm>
          </p:grpSpPr>
          <p:sp>
            <p:nvSpPr>
              <p:cNvPr id="38" name="Oval 39"/>
              <p:cNvSpPr/>
              <p:nvPr userDrawn="1"/>
            </p:nvSpPr>
            <p:spPr>
              <a:xfrm>
                <a:off x="2381089" y="5467461"/>
                <a:ext cx="310799" cy="31059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defTabSz="1217613" fontAlgn="base">
                  <a:spcBef>
                    <a:spcPct val="0"/>
                  </a:spcBef>
                  <a:spcAft>
                    <a:spcPct val="0"/>
                  </a:spcAft>
                  <a:defRPr/>
                </a:pPr>
                <a:endParaRPr lang="en-US" altLang="ja-JP" sz="2400">
                  <a:solidFill>
                    <a:srgbClr val="FFFFFF"/>
                  </a:solidFill>
                  <a:cs typeface="Arial" charset="0"/>
                </a:endParaRPr>
              </a:p>
            </p:txBody>
          </p:sp>
          <p:pic>
            <p:nvPicPr>
              <p:cNvPr id="39" name="Picture 2" descr="C:\Users\yhwang\Desktop\WW Design\Multimode Icons\chain-01.png"/>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2355828" y="5442941"/>
                <a:ext cx="36576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6" name="Group 258"/>
            <p:cNvGrpSpPr>
              <a:grpSpLocks/>
            </p:cNvGrpSpPr>
            <p:nvPr userDrawn="1"/>
          </p:nvGrpSpPr>
          <p:grpSpPr bwMode="auto">
            <a:xfrm>
              <a:off x="5227167" y="4917112"/>
              <a:ext cx="310896" cy="310896"/>
              <a:chOff x="5236131" y="5468108"/>
              <a:chExt cx="310896" cy="310896"/>
            </a:xfrm>
          </p:grpSpPr>
          <p:sp>
            <p:nvSpPr>
              <p:cNvPr id="36" name="Oval 37"/>
              <p:cNvSpPr/>
              <p:nvPr userDrawn="1"/>
            </p:nvSpPr>
            <p:spPr>
              <a:xfrm>
                <a:off x="5235529" y="5467462"/>
                <a:ext cx="310798" cy="31059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defTabSz="1217613" fontAlgn="base">
                  <a:spcBef>
                    <a:spcPct val="0"/>
                  </a:spcBef>
                  <a:spcAft>
                    <a:spcPct val="0"/>
                  </a:spcAft>
                  <a:defRPr/>
                </a:pPr>
                <a:endParaRPr lang="en-US" altLang="ja-JP" sz="2400">
                  <a:solidFill>
                    <a:srgbClr val="FFFFFF"/>
                  </a:solidFill>
                  <a:cs typeface="Arial" charset="0"/>
                </a:endParaRPr>
              </a:p>
            </p:txBody>
          </p:sp>
          <p:pic>
            <p:nvPicPr>
              <p:cNvPr id="37" name="Picture 38" descr="C:\Users\yhwang\Desktop\WW Design\Multimode Icons\facebook-01.png"/>
              <p:cNvPicPr>
                <a:picLocks noChangeAspect="1" noChangeArrowheads="1"/>
              </p:cNvPicPr>
              <p:nvPr userDrawn="1"/>
            </p:nvPicPr>
            <p:blipFill>
              <a:blip r:embed="rId17" cstate="print">
                <a:extLst>
                  <a:ext uri="{28A0092B-C50C-407E-A947-70E740481C1C}">
                    <a14:useLocalDpi xmlns:a14="http://schemas.microsoft.com/office/drawing/2010/main" val="0"/>
                  </a:ext>
                </a:extLst>
              </a:blip>
              <a:srcRect/>
              <a:stretch>
                <a:fillRect/>
              </a:stretch>
            </p:blipFill>
            <p:spPr bwMode="auto">
              <a:xfrm>
                <a:off x="5236131" y="5468108"/>
                <a:ext cx="310896" cy="310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 name="Group 261"/>
            <p:cNvGrpSpPr>
              <a:grpSpLocks/>
            </p:cNvGrpSpPr>
            <p:nvPr userDrawn="1"/>
          </p:nvGrpSpPr>
          <p:grpSpPr bwMode="auto">
            <a:xfrm>
              <a:off x="4514373" y="4917112"/>
              <a:ext cx="310896" cy="310896"/>
              <a:chOff x="4523337" y="5468108"/>
              <a:chExt cx="310896" cy="310896"/>
            </a:xfrm>
          </p:grpSpPr>
          <p:sp>
            <p:nvSpPr>
              <p:cNvPr id="34" name="Oval 35"/>
              <p:cNvSpPr/>
              <p:nvPr userDrawn="1"/>
            </p:nvSpPr>
            <p:spPr>
              <a:xfrm>
                <a:off x="4523964" y="5467462"/>
                <a:ext cx="310798" cy="31059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defTabSz="1217613" fontAlgn="base">
                  <a:spcBef>
                    <a:spcPct val="0"/>
                  </a:spcBef>
                  <a:spcAft>
                    <a:spcPct val="0"/>
                  </a:spcAft>
                  <a:defRPr/>
                </a:pPr>
                <a:endParaRPr lang="en-US" altLang="ja-JP" sz="2400">
                  <a:solidFill>
                    <a:srgbClr val="FFFFFF"/>
                  </a:solidFill>
                  <a:cs typeface="Arial" charset="0"/>
                </a:endParaRPr>
              </a:p>
            </p:txBody>
          </p:sp>
          <p:pic>
            <p:nvPicPr>
              <p:cNvPr id="35" name="Picture 7" descr="C:\Users\yhwang\Desktop\WW Design\Multimode Icons\server-01.png"/>
              <p:cNvPicPr>
                <a:picLocks noChangeAspect="1" noChangeArrowheads="1"/>
              </p:cNvPicPr>
              <p:nvPr userDrawn="1"/>
            </p:nvPicPr>
            <p:blipFill>
              <a:blip r:embed="rId18" cstate="print">
                <a:extLst>
                  <a:ext uri="{28A0092B-C50C-407E-A947-70E740481C1C}">
                    <a14:useLocalDpi xmlns:a14="http://schemas.microsoft.com/office/drawing/2010/main" val="0"/>
                  </a:ext>
                </a:extLst>
              </a:blip>
              <a:srcRect/>
              <a:stretch>
                <a:fillRect/>
              </a:stretch>
            </p:blipFill>
            <p:spPr bwMode="auto">
              <a:xfrm>
                <a:off x="4523337" y="5468108"/>
                <a:ext cx="310896" cy="310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8" name="Group 264"/>
            <p:cNvGrpSpPr>
              <a:grpSpLocks/>
            </p:cNvGrpSpPr>
            <p:nvPr userDrawn="1"/>
          </p:nvGrpSpPr>
          <p:grpSpPr bwMode="auto">
            <a:xfrm>
              <a:off x="4870770" y="4917112"/>
              <a:ext cx="310896" cy="310896"/>
              <a:chOff x="4879734" y="5468108"/>
              <a:chExt cx="310896" cy="310896"/>
            </a:xfrm>
          </p:grpSpPr>
          <p:sp>
            <p:nvSpPr>
              <p:cNvPr id="32" name="Oval 33"/>
              <p:cNvSpPr/>
              <p:nvPr userDrawn="1"/>
            </p:nvSpPr>
            <p:spPr>
              <a:xfrm>
                <a:off x="4879747" y="5467462"/>
                <a:ext cx="310798" cy="31059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defTabSz="1217613" fontAlgn="base">
                  <a:spcBef>
                    <a:spcPct val="0"/>
                  </a:spcBef>
                  <a:spcAft>
                    <a:spcPct val="0"/>
                  </a:spcAft>
                  <a:defRPr/>
                </a:pPr>
                <a:endParaRPr lang="en-US" altLang="ja-JP" sz="2400">
                  <a:solidFill>
                    <a:srgbClr val="FFFFFF"/>
                  </a:solidFill>
                  <a:cs typeface="Arial" charset="0"/>
                </a:endParaRPr>
              </a:p>
            </p:txBody>
          </p:sp>
          <p:pic>
            <p:nvPicPr>
              <p:cNvPr id="33" name="Picture 6" descr="C:\Users\yhwang\Desktop\WW Design\Multimode Icons\network-01.png"/>
              <p:cNvPicPr>
                <a:picLocks noChangeAspect="1" noChangeArrowheads="1"/>
              </p:cNvPicPr>
              <p:nvPr userDrawn="1"/>
            </p:nvPicPr>
            <p:blipFill>
              <a:blip r:embed="rId19" cstate="print">
                <a:extLst>
                  <a:ext uri="{28A0092B-C50C-407E-A947-70E740481C1C}">
                    <a14:useLocalDpi xmlns:a14="http://schemas.microsoft.com/office/drawing/2010/main" val="0"/>
                  </a:ext>
                </a:extLst>
              </a:blip>
              <a:srcRect/>
              <a:stretch>
                <a:fillRect/>
              </a:stretch>
            </p:blipFill>
            <p:spPr bwMode="auto">
              <a:xfrm>
                <a:off x="4879734" y="5468108"/>
                <a:ext cx="310896" cy="310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9" name="Group 267"/>
            <p:cNvGrpSpPr>
              <a:grpSpLocks/>
            </p:cNvGrpSpPr>
            <p:nvPr userDrawn="1"/>
          </p:nvGrpSpPr>
          <p:grpSpPr bwMode="auto">
            <a:xfrm>
              <a:off x="5940951" y="4917112"/>
              <a:ext cx="310896" cy="310896"/>
              <a:chOff x="5949915" y="5468108"/>
              <a:chExt cx="310896" cy="310896"/>
            </a:xfrm>
          </p:grpSpPr>
          <p:sp>
            <p:nvSpPr>
              <p:cNvPr id="30" name="Oval 31"/>
              <p:cNvSpPr/>
              <p:nvPr userDrawn="1"/>
            </p:nvSpPr>
            <p:spPr>
              <a:xfrm>
                <a:off x="5949140" y="5467462"/>
                <a:ext cx="310798" cy="31059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defTabSz="1217613" fontAlgn="base">
                  <a:spcBef>
                    <a:spcPct val="0"/>
                  </a:spcBef>
                  <a:spcAft>
                    <a:spcPct val="0"/>
                  </a:spcAft>
                  <a:defRPr/>
                </a:pPr>
                <a:endParaRPr lang="en-US" altLang="ja-JP" sz="2400">
                  <a:solidFill>
                    <a:srgbClr val="FFFFFF"/>
                  </a:solidFill>
                  <a:cs typeface="Arial" charset="0"/>
                </a:endParaRPr>
              </a:p>
            </p:txBody>
          </p:sp>
          <p:pic>
            <p:nvPicPr>
              <p:cNvPr id="31" name="Picture 8" descr="C:\Users\yhwang\Desktop\WW Design\Multimode Icons\think_light-01.png"/>
              <p:cNvPicPr>
                <a:picLocks noChangeAspect="1" noChangeArrowheads="1"/>
              </p:cNvPicPr>
              <p:nvPr userDrawn="1"/>
            </p:nvPicPr>
            <p:blipFill>
              <a:blip r:embed="rId20" cstate="print">
                <a:extLst>
                  <a:ext uri="{28A0092B-C50C-407E-A947-70E740481C1C}">
                    <a14:useLocalDpi xmlns:a14="http://schemas.microsoft.com/office/drawing/2010/main" val="0"/>
                  </a:ext>
                </a:extLst>
              </a:blip>
              <a:srcRect/>
              <a:stretch>
                <a:fillRect/>
              </a:stretch>
            </p:blipFill>
            <p:spPr bwMode="auto">
              <a:xfrm>
                <a:off x="5949915" y="5468108"/>
                <a:ext cx="310896" cy="310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pic>
        <p:nvPicPr>
          <p:cNvPr id="46" name="Picture 47"/>
          <p:cNvPicPr>
            <a:picLocks noChangeAspect="1"/>
          </p:cNvPicPr>
          <p:nvPr userDrawn="1"/>
        </p:nvPicPr>
        <p:blipFill>
          <a:blip r:embed="rId21" cstate="print">
            <a:extLst>
              <a:ext uri="{28A0092B-C50C-407E-A947-70E740481C1C}">
                <a14:useLocalDpi xmlns:a14="http://schemas.microsoft.com/office/drawing/2010/main" val="0"/>
              </a:ext>
            </a:extLst>
          </a:blip>
          <a:srcRect/>
          <a:stretch>
            <a:fillRect/>
          </a:stretch>
        </p:blipFill>
        <p:spPr bwMode="auto">
          <a:xfrm>
            <a:off x="2610530" y="2009836"/>
            <a:ext cx="6974116"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 name="Picture 50"/>
          <p:cNvPicPr>
            <a:picLocks noChangeAspect="1"/>
          </p:cNvPicPr>
          <p:nvPr userDrawn="1"/>
        </p:nvPicPr>
        <p:blipFill>
          <a:blip r:embed="rId22" cstate="print">
            <a:extLst>
              <a:ext uri="{28A0092B-C50C-407E-A947-70E740481C1C}">
                <a14:useLocalDpi xmlns:a14="http://schemas.microsoft.com/office/drawing/2010/main" val="0"/>
              </a:ext>
            </a:extLst>
          </a:blip>
          <a:srcRect/>
          <a:stretch>
            <a:fillRect/>
          </a:stretch>
        </p:blipFill>
        <p:spPr bwMode="auto">
          <a:xfrm>
            <a:off x="11391692" y="2251075"/>
            <a:ext cx="803484" cy="241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07657477"/>
      </p:ext>
    </p:extLst>
  </p:cSld>
  <p:clrMapOvr>
    <a:masterClrMapping/>
  </p:clrMapOvr>
  <p:transition spd="med">
    <p:fade/>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showMasterSp="0" preserve="1" userDrawn="1">
  <p:cSld name="Blank Slide - No Background">
    <p:spTree>
      <p:nvGrpSpPr>
        <p:cNvPr id="1" name=""/>
        <p:cNvGrpSpPr/>
        <p:nvPr/>
      </p:nvGrpSpPr>
      <p:grpSpPr>
        <a:xfrm>
          <a:off x="0" y="0"/>
          <a:ext cx="0" cy="0"/>
          <a:chOff x="0" y="0"/>
          <a:chExt cx="0" cy="0"/>
        </a:xfrm>
      </p:grpSpPr>
      <p:sp>
        <p:nvSpPr>
          <p:cNvPr id="6" name="Footer Placeholder 5"/>
          <p:cNvSpPr>
            <a:spLocks noGrp="1"/>
          </p:cNvSpPr>
          <p:nvPr>
            <p:ph type="ftr" sz="quarter" idx="10"/>
          </p:nvPr>
        </p:nvSpPr>
        <p:spPr>
          <a:xfrm>
            <a:off x="548783" y="6397019"/>
            <a:ext cx="2413972" cy="307777"/>
          </a:xfrm>
        </p:spPr>
        <p:txBody>
          <a:bodyPr/>
          <a:lstStyle>
            <a:lvl1pPr>
              <a:defRPr>
                <a:latin typeface="メイリオ" panose="020B0604030504040204" pitchFamily="50" charset="-128"/>
                <a:ea typeface="メイリオ" panose="020B0604030504040204" pitchFamily="50" charset="-128"/>
              </a:defRPr>
            </a:lvl1p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sp>
        <p:nvSpPr>
          <p:cNvPr id="7" name="Rectangle 6"/>
          <p:cNvSpPr/>
          <p:nvPr userDrawn="1"/>
        </p:nvSpPr>
        <p:spPr bwMode="gray">
          <a:xfrm>
            <a:off x="11751760" y="6395725"/>
            <a:ext cx="443416" cy="322249"/>
          </a:xfrm>
          <a:prstGeom prst="rect">
            <a:avLst/>
          </a:prstGeom>
          <a:solidFill>
            <a:schemeClr val="tx1"/>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メイリオ" panose="020B0604030504040204" pitchFamily="50" charset="-128"/>
              <a:ea typeface="メイリオ" panose="020B0604030504040204" pitchFamily="50" charset="-128"/>
            </a:endParaRPr>
          </a:p>
        </p:txBody>
      </p:sp>
      <p:sp>
        <p:nvSpPr>
          <p:cNvPr id="10" name="TextBox slide number"/>
          <p:cNvSpPr txBox="1"/>
          <p:nvPr userDrawn="1"/>
        </p:nvSpPr>
        <p:spPr bwMode="white">
          <a:xfrm>
            <a:off x="11751760" y="6389269"/>
            <a:ext cx="450462" cy="246221"/>
          </a:xfrm>
          <a:prstGeom prst="rect">
            <a:avLst/>
          </a:prstGeom>
        </p:spPr>
        <p:txBody>
          <a:bodyPr vert="horz" lIns="0" tIns="0" rIns="0" bIns="0" rtlCol="0" anchor="b"/>
          <a:lstStyle>
            <a:defPPr>
              <a:defRPr lang="en-US"/>
            </a:defPPr>
            <a:lvl1pPr algn="ctr">
              <a:defRPr sz="1000">
                <a:solidFill>
                  <a:schemeClr val="bg1"/>
                </a:solidFill>
              </a:defRPr>
            </a:lvl1pPr>
          </a:lstStyle>
          <a:p>
            <a:pPr defTabSz="1218987"/>
            <a:fld id="{6EA5B71A-1B18-4E34-A48F-65DC4937AA99}" type="slidenum">
              <a:rPr lang="en-US" smtClean="0">
                <a:solidFill>
                  <a:prstClr val="white"/>
                </a:solidFill>
                <a:latin typeface="メイリオ" panose="020B0604030504040204" pitchFamily="50" charset="-128"/>
                <a:ea typeface="メイリオ" panose="020B0604030504040204" pitchFamily="50" charset="-128"/>
              </a:rPr>
              <a:pPr defTabSz="1218987"/>
              <a:t>‹#›</a:t>
            </a:fld>
            <a:endParaRPr lang="en-US" dirty="0">
              <a:solidFill>
                <a:prstClr val="white"/>
              </a:solidFill>
              <a:latin typeface="メイリオ" panose="020B0604030504040204" pitchFamily="50" charset="-128"/>
              <a:ea typeface="メイリオ" panose="020B0604030504040204" pitchFamily="50" charset="-128"/>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6200000">
            <a:off x="11308106" y="5505389"/>
            <a:ext cx="1330737" cy="443416"/>
          </a:xfrm>
          <a:prstGeom prst="rect">
            <a:avLst/>
          </a:prstGeom>
        </p:spPr>
      </p:pic>
    </p:spTree>
    <p:extLst>
      <p:ext uri="{BB962C8B-B14F-4D97-AF65-F5344CB8AC3E}">
        <p14:creationId xmlns:p14="http://schemas.microsoft.com/office/powerpoint/2010/main" val="2357167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Blank Slide - With Backgroun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a:xfrm>
            <a:off x="548783" y="6397019"/>
            <a:ext cx="2413972" cy="307777"/>
          </a:xfrm>
        </p:spPr>
        <p:txBody>
          <a:bodyPr/>
          <a:lstStyle>
            <a:lvl1pPr>
              <a:defRPr>
                <a:latin typeface="メイリオ" panose="020B0604030504040204" pitchFamily="50" charset="-128"/>
                <a:ea typeface="メイリオ" panose="020B0604030504040204" pitchFamily="50" charset="-128"/>
              </a:defRPr>
            </a:lvl1p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spTree>
    <p:extLst>
      <p:ext uri="{BB962C8B-B14F-4D97-AF65-F5344CB8AC3E}">
        <p14:creationId xmlns:p14="http://schemas.microsoft.com/office/powerpoint/2010/main" val="670031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2.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pic>
        <p:nvPicPr>
          <p:cNvPr id="49" name="Picture 4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 y="893"/>
            <a:ext cx="12193590" cy="6857107"/>
          </a:xfrm>
          <a:prstGeom prst="rect">
            <a:avLst/>
          </a:prstGeom>
        </p:spPr>
      </p:pic>
      <p:grpSp>
        <p:nvGrpSpPr>
          <p:cNvPr id="4" name="Group 3"/>
          <p:cNvGrpSpPr/>
          <p:nvPr userDrawn="1"/>
        </p:nvGrpSpPr>
        <p:grpSpPr bwMode="gray">
          <a:xfrm>
            <a:off x="1828652" y="1519963"/>
            <a:ext cx="8537884" cy="4341742"/>
            <a:chOff x="1828170" y="1258957"/>
            <a:chExt cx="8535661" cy="4341742"/>
          </a:xfrm>
          <a:solidFill>
            <a:schemeClr val="bg1">
              <a:lumMod val="85000"/>
            </a:schemeClr>
          </a:solidFill>
        </p:grpSpPr>
        <p:sp>
          <p:nvSpPr>
            <p:cNvPr id="5" name="Freeform 9"/>
            <p:cNvSpPr>
              <a:spLocks/>
            </p:cNvSpPr>
            <p:nvPr userDrawn="1"/>
          </p:nvSpPr>
          <p:spPr bwMode="gray">
            <a:xfrm>
              <a:off x="5610226" y="4994274"/>
              <a:ext cx="974725" cy="606425"/>
            </a:xfrm>
            <a:custGeom>
              <a:avLst/>
              <a:gdLst>
                <a:gd name="T0" fmla="*/ 122 w 257"/>
                <a:gd name="T1" fmla="*/ 155 h 159"/>
                <a:gd name="T2" fmla="*/ 4 w 257"/>
                <a:gd name="T3" fmla="*/ 12 h 159"/>
                <a:gd name="T4" fmla="*/ 10 w 257"/>
                <a:gd name="T5" fmla="*/ 0 h 159"/>
                <a:gd name="T6" fmla="*/ 247 w 257"/>
                <a:gd name="T7" fmla="*/ 0 h 159"/>
                <a:gd name="T8" fmla="*/ 253 w 257"/>
                <a:gd name="T9" fmla="*/ 12 h 159"/>
                <a:gd name="T10" fmla="*/ 134 w 257"/>
                <a:gd name="T11" fmla="*/ 155 h 159"/>
                <a:gd name="T12" fmla="*/ 122 w 257"/>
                <a:gd name="T13" fmla="*/ 155 h 159"/>
              </a:gdLst>
              <a:ahLst/>
              <a:cxnLst>
                <a:cxn ang="0">
                  <a:pos x="T0" y="T1"/>
                </a:cxn>
                <a:cxn ang="0">
                  <a:pos x="T2" y="T3"/>
                </a:cxn>
                <a:cxn ang="0">
                  <a:pos x="T4" y="T5"/>
                </a:cxn>
                <a:cxn ang="0">
                  <a:pos x="T6" y="T7"/>
                </a:cxn>
                <a:cxn ang="0">
                  <a:pos x="T8" y="T9"/>
                </a:cxn>
                <a:cxn ang="0">
                  <a:pos x="T10" y="T11"/>
                </a:cxn>
                <a:cxn ang="0">
                  <a:pos x="T12" y="T13"/>
                </a:cxn>
              </a:cxnLst>
              <a:rect l="0" t="0" r="r" b="b"/>
              <a:pathLst>
                <a:path w="257" h="159">
                  <a:moveTo>
                    <a:pt x="122" y="155"/>
                  </a:moveTo>
                  <a:cubicBezTo>
                    <a:pt x="4" y="12"/>
                    <a:pt x="4" y="12"/>
                    <a:pt x="4" y="12"/>
                  </a:cubicBezTo>
                  <a:cubicBezTo>
                    <a:pt x="0" y="7"/>
                    <a:pt x="3" y="0"/>
                    <a:pt x="10" y="0"/>
                  </a:cubicBezTo>
                  <a:cubicBezTo>
                    <a:pt x="247" y="0"/>
                    <a:pt x="247" y="0"/>
                    <a:pt x="247" y="0"/>
                  </a:cubicBezTo>
                  <a:cubicBezTo>
                    <a:pt x="253" y="0"/>
                    <a:pt x="257" y="7"/>
                    <a:pt x="253" y="12"/>
                  </a:cubicBezTo>
                  <a:cubicBezTo>
                    <a:pt x="134" y="155"/>
                    <a:pt x="134" y="155"/>
                    <a:pt x="134" y="155"/>
                  </a:cubicBezTo>
                  <a:cubicBezTo>
                    <a:pt x="131" y="159"/>
                    <a:pt x="125" y="159"/>
                    <a:pt x="122" y="1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endParaRPr>
            </a:p>
          </p:txBody>
        </p:sp>
        <p:sp>
          <p:nvSpPr>
            <p:cNvPr id="8" name="Rounded Rectangle 7"/>
            <p:cNvSpPr/>
            <p:nvPr userDrawn="1"/>
          </p:nvSpPr>
          <p:spPr bwMode="gray">
            <a:xfrm>
              <a:off x="1828170" y="1258957"/>
              <a:ext cx="8535661" cy="3893151"/>
            </a:xfrm>
            <a:prstGeom prst="roundRect">
              <a:avLst>
                <a:gd name="adj" fmla="val 543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endParaRPr lang="en-US" sz="2400">
                <a:solidFill>
                  <a:prstClr val="white"/>
                </a:solidFill>
              </a:endParaRPr>
            </a:p>
          </p:txBody>
        </p:sp>
      </p:grpSp>
      <p:sp>
        <p:nvSpPr>
          <p:cNvPr id="2" name="Rectangle 1"/>
          <p:cNvSpPr/>
          <p:nvPr userDrawn="1"/>
        </p:nvSpPr>
        <p:spPr>
          <a:xfrm>
            <a:off x="6" y="893"/>
            <a:ext cx="12192000" cy="6857107"/>
          </a:xfrm>
          <a:prstGeom prst="rect">
            <a:avLst/>
          </a:prstGeom>
          <a:gradFill flip="none" rotWithShape="1">
            <a:gsLst>
              <a:gs pos="0">
                <a:schemeClr val="tx2">
                  <a:alpha val="25000"/>
                </a:schemeClr>
              </a:gs>
              <a:gs pos="50000">
                <a:schemeClr val="bg1">
                  <a:alpha val="50000"/>
                </a:schemeClr>
              </a:gs>
              <a:gs pos="100000">
                <a:schemeClr val="tx2">
                  <a:alpha val="2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endParaRPr>
          </a:p>
        </p:txBody>
      </p:sp>
      <p:grpSp>
        <p:nvGrpSpPr>
          <p:cNvPr id="9" name="Group 8"/>
          <p:cNvGrpSpPr/>
          <p:nvPr userDrawn="1"/>
        </p:nvGrpSpPr>
        <p:grpSpPr bwMode="gray">
          <a:xfrm>
            <a:off x="5854958" y="1260545"/>
            <a:ext cx="485260" cy="485134"/>
            <a:chOff x="5853433" y="734066"/>
            <a:chExt cx="485134" cy="485134"/>
          </a:xfrm>
        </p:grpSpPr>
        <p:sp>
          <p:nvSpPr>
            <p:cNvPr id="10" name="Oval 9"/>
            <p:cNvSpPr/>
            <p:nvPr userDrawn="1"/>
          </p:nvSpPr>
          <p:spPr bwMode="gray">
            <a:xfrm>
              <a:off x="5886450" y="767634"/>
              <a:ext cx="419098" cy="41909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endParaRPr>
            </a:p>
          </p:txBody>
        </p:sp>
        <p:sp>
          <p:nvSpPr>
            <p:cNvPr id="11" name="Freeform 9"/>
            <p:cNvSpPr>
              <a:spLocks noEditPoints="1"/>
            </p:cNvSpPr>
            <p:nvPr userDrawn="1"/>
          </p:nvSpPr>
          <p:spPr bwMode="gray">
            <a:xfrm>
              <a:off x="5853433" y="734066"/>
              <a:ext cx="485134" cy="485134"/>
            </a:xfrm>
            <a:custGeom>
              <a:avLst/>
              <a:gdLst>
                <a:gd name="T0" fmla="*/ 206 w 412"/>
                <a:gd name="T1" fmla="*/ 0 h 412"/>
                <a:gd name="T2" fmla="*/ 0 w 412"/>
                <a:gd name="T3" fmla="*/ 206 h 412"/>
                <a:gd name="T4" fmla="*/ 206 w 412"/>
                <a:gd name="T5" fmla="*/ 412 h 412"/>
                <a:gd name="T6" fmla="*/ 412 w 412"/>
                <a:gd name="T7" fmla="*/ 206 h 412"/>
                <a:gd name="T8" fmla="*/ 206 w 412"/>
                <a:gd name="T9" fmla="*/ 0 h 412"/>
                <a:gd name="T10" fmla="*/ 206 w 412"/>
                <a:gd name="T11" fmla="*/ 376 h 412"/>
                <a:gd name="T12" fmla="*/ 36 w 412"/>
                <a:gd name="T13" fmla="*/ 206 h 412"/>
                <a:gd name="T14" fmla="*/ 206 w 412"/>
                <a:gd name="T15" fmla="*/ 36 h 412"/>
                <a:gd name="T16" fmla="*/ 376 w 412"/>
                <a:gd name="T17" fmla="*/ 206 h 412"/>
                <a:gd name="T18" fmla="*/ 206 w 412"/>
                <a:gd name="T19" fmla="*/ 376 h 412"/>
                <a:gd name="T20" fmla="*/ 189 w 412"/>
                <a:gd name="T21" fmla="*/ 262 h 412"/>
                <a:gd name="T22" fmla="*/ 125 w 412"/>
                <a:gd name="T23" fmla="*/ 262 h 412"/>
                <a:gd name="T24" fmla="*/ 125 w 412"/>
                <a:gd name="T25" fmla="*/ 216 h 412"/>
                <a:gd name="T26" fmla="*/ 130 w 412"/>
                <a:gd name="T27" fmla="*/ 172 h 412"/>
                <a:gd name="T28" fmla="*/ 148 w 412"/>
                <a:gd name="T29" fmla="*/ 143 h 412"/>
                <a:gd name="T30" fmla="*/ 182 w 412"/>
                <a:gd name="T31" fmla="*/ 123 h 412"/>
                <a:gd name="T32" fmla="*/ 194 w 412"/>
                <a:gd name="T33" fmla="*/ 150 h 412"/>
                <a:gd name="T34" fmla="*/ 167 w 412"/>
                <a:gd name="T35" fmla="*/ 167 h 412"/>
                <a:gd name="T36" fmla="*/ 158 w 412"/>
                <a:gd name="T37" fmla="*/ 198 h 412"/>
                <a:gd name="T38" fmla="*/ 189 w 412"/>
                <a:gd name="T39" fmla="*/ 198 h 412"/>
                <a:gd name="T40" fmla="*/ 189 w 412"/>
                <a:gd name="T41" fmla="*/ 262 h 412"/>
                <a:gd name="T42" fmla="*/ 278 w 412"/>
                <a:gd name="T43" fmla="*/ 262 h 412"/>
                <a:gd name="T44" fmla="*/ 214 w 412"/>
                <a:gd name="T45" fmla="*/ 262 h 412"/>
                <a:gd name="T46" fmla="*/ 214 w 412"/>
                <a:gd name="T47" fmla="*/ 216 h 412"/>
                <a:gd name="T48" fmla="*/ 219 w 412"/>
                <a:gd name="T49" fmla="*/ 172 h 412"/>
                <a:gd name="T50" fmla="*/ 237 w 412"/>
                <a:gd name="T51" fmla="*/ 143 h 412"/>
                <a:gd name="T52" fmla="*/ 270 w 412"/>
                <a:gd name="T53" fmla="*/ 123 h 412"/>
                <a:gd name="T54" fmla="*/ 283 w 412"/>
                <a:gd name="T55" fmla="*/ 150 h 412"/>
                <a:gd name="T56" fmla="*/ 255 w 412"/>
                <a:gd name="T57" fmla="*/ 167 h 412"/>
                <a:gd name="T58" fmla="*/ 247 w 412"/>
                <a:gd name="T59" fmla="*/ 198 h 412"/>
                <a:gd name="T60" fmla="*/ 278 w 412"/>
                <a:gd name="T61" fmla="*/ 198 h 412"/>
                <a:gd name="T62" fmla="*/ 278 w 412"/>
                <a:gd name="T63" fmla="*/ 262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12" h="412">
                  <a:moveTo>
                    <a:pt x="206" y="0"/>
                  </a:moveTo>
                  <a:cubicBezTo>
                    <a:pt x="92" y="0"/>
                    <a:pt x="0" y="93"/>
                    <a:pt x="0" y="206"/>
                  </a:cubicBezTo>
                  <a:cubicBezTo>
                    <a:pt x="0" y="320"/>
                    <a:pt x="92" y="412"/>
                    <a:pt x="206" y="412"/>
                  </a:cubicBezTo>
                  <a:cubicBezTo>
                    <a:pt x="320" y="412"/>
                    <a:pt x="412" y="320"/>
                    <a:pt x="412" y="206"/>
                  </a:cubicBezTo>
                  <a:cubicBezTo>
                    <a:pt x="412" y="93"/>
                    <a:pt x="320" y="0"/>
                    <a:pt x="206" y="0"/>
                  </a:cubicBezTo>
                  <a:close/>
                  <a:moveTo>
                    <a:pt x="206" y="376"/>
                  </a:moveTo>
                  <a:cubicBezTo>
                    <a:pt x="112" y="376"/>
                    <a:pt x="36" y="300"/>
                    <a:pt x="36" y="206"/>
                  </a:cubicBezTo>
                  <a:cubicBezTo>
                    <a:pt x="36" y="112"/>
                    <a:pt x="112" y="36"/>
                    <a:pt x="206" y="36"/>
                  </a:cubicBezTo>
                  <a:cubicBezTo>
                    <a:pt x="300" y="36"/>
                    <a:pt x="376" y="112"/>
                    <a:pt x="376" y="206"/>
                  </a:cubicBezTo>
                  <a:cubicBezTo>
                    <a:pt x="376" y="300"/>
                    <a:pt x="300" y="376"/>
                    <a:pt x="206" y="376"/>
                  </a:cubicBezTo>
                  <a:close/>
                  <a:moveTo>
                    <a:pt x="189" y="262"/>
                  </a:moveTo>
                  <a:cubicBezTo>
                    <a:pt x="125" y="262"/>
                    <a:pt x="125" y="262"/>
                    <a:pt x="125" y="262"/>
                  </a:cubicBezTo>
                  <a:cubicBezTo>
                    <a:pt x="125" y="216"/>
                    <a:pt x="125" y="216"/>
                    <a:pt x="125" y="216"/>
                  </a:cubicBezTo>
                  <a:cubicBezTo>
                    <a:pt x="125" y="197"/>
                    <a:pt x="127" y="183"/>
                    <a:pt x="130" y="172"/>
                  </a:cubicBezTo>
                  <a:cubicBezTo>
                    <a:pt x="133" y="161"/>
                    <a:pt x="139" y="152"/>
                    <a:pt x="148" y="143"/>
                  </a:cubicBezTo>
                  <a:cubicBezTo>
                    <a:pt x="157" y="135"/>
                    <a:pt x="168" y="128"/>
                    <a:pt x="182" y="123"/>
                  </a:cubicBezTo>
                  <a:cubicBezTo>
                    <a:pt x="194" y="150"/>
                    <a:pt x="194" y="150"/>
                    <a:pt x="194" y="150"/>
                  </a:cubicBezTo>
                  <a:cubicBezTo>
                    <a:pt x="182" y="154"/>
                    <a:pt x="172" y="160"/>
                    <a:pt x="167" y="167"/>
                  </a:cubicBezTo>
                  <a:cubicBezTo>
                    <a:pt x="161" y="175"/>
                    <a:pt x="158" y="185"/>
                    <a:pt x="158" y="198"/>
                  </a:cubicBezTo>
                  <a:cubicBezTo>
                    <a:pt x="189" y="198"/>
                    <a:pt x="189" y="198"/>
                    <a:pt x="189" y="198"/>
                  </a:cubicBezTo>
                  <a:lnTo>
                    <a:pt x="189" y="262"/>
                  </a:lnTo>
                  <a:close/>
                  <a:moveTo>
                    <a:pt x="278" y="262"/>
                  </a:moveTo>
                  <a:cubicBezTo>
                    <a:pt x="214" y="262"/>
                    <a:pt x="214" y="262"/>
                    <a:pt x="214" y="262"/>
                  </a:cubicBezTo>
                  <a:cubicBezTo>
                    <a:pt x="214" y="216"/>
                    <a:pt x="214" y="216"/>
                    <a:pt x="214" y="216"/>
                  </a:cubicBezTo>
                  <a:cubicBezTo>
                    <a:pt x="214" y="197"/>
                    <a:pt x="215" y="182"/>
                    <a:pt x="219" y="172"/>
                  </a:cubicBezTo>
                  <a:cubicBezTo>
                    <a:pt x="222" y="161"/>
                    <a:pt x="228" y="152"/>
                    <a:pt x="237" y="143"/>
                  </a:cubicBezTo>
                  <a:cubicBezTo>
                    <a:pt x="246" y="135"/>
                    <a:pt x="257" y="128"/>
                    <a:pt x="270" y="123"/>
                  </a:cubicBezTo>
                  <a:cubicBezTo>
                    <a:pt x="283" y="150"/>
                    <a:pt x="283" y="150"/>
                    <a:pt x="283" y="150"/>
                  </a:cubicBezTo>
                  <a:cubicBezTo>
                    <a:pt x="270" y="154"/>
                    <a:pt x="261" y="160"/>
                    <a:pt x="255" y="167"/>
                  </a:cubicBezTo>
                  <a:cubicBezTo>
                    <a:pt x="250" y="175"/>
                    <a:pt x="247" y="185"/>
                    <a:pt x="247" y="198"/>
                  </a:cubicBezTo>
                  <a:cubicBezTo>
                    <a:pt x="278" y="198"/>
                    <a:pt x="278" y="198"/>
                    <a:pt x="278" y="198"/>
                  </a:cubicBezTo>
                  <a:lnTo>
                    <a:pt x="278" y="26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endParaRPr>
            </a:p>
          </p:txBody>
        </p:sp>
      </p:grpSp>
      <p:cxnSp>
        <p:nvCxnSpPr>
          <p:cNvPr id="12" name="Straight Connector 11"/>
          <p:cNvCxnSpPr/>
          <p:nvPr userDrawn="1"/>
        </p:nvCxnSpPr>
        <p:spPr>
          <a:xfrm>
            <a:off x="2796582" y="4437853"/>
            <a:ext cx="6602024"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grpSp>
        <p:nvGrpSpPr>
          <p:cNvPr id="13" name="Group 12"/>
          <p:cNvGrpSpPr/>
          <p:nvPr userDrawn="1"/>
        </p:nvGrpSpPr>
        <p:grpSpPr>
          <a:xfrm>
            <a:off x="3620860" y="4738254"/>
            <a:ext cx="4953467" cy="283924"/>
            <a:chOff x="587076" y="4891945"/>
            <a:chExt cx="6379553" cy="365760"/>
          </a:xfrm>
        </p:grpSpPr>
        <p:pic>
          <p:nvPicPr>
            <p:cNvPr id="14" name="Picture 2" descr="C:\Users\kathyp\Documents\00_Brand-Resources\Multimode Elements\Multimode Icons\PNG\Multimode-Icon_HANG.png"/>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587076"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descr="C:\Users\kathyp\Documents\00_Brand-Resources\Multimode Elements\Multimode Icons\PNG\Multimode-Icon_HOLD.png"/>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1300860"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C:\Users\kathyp\Documents\00_Brand-Resources\Multimode Elements\Multimode Icons\PNG\Multimode-Icon_LAPTOP.png"/>
            <p:cNvPicPr>
              <a:picLocks noChangeAspect="1" noChangeArrowheads="1"/>
            </p:cNvPicPr>
            <p:nvPr userDrawn="1"/>
          </p:nvPicPr>
          <p:blipFill>
            <a:blip r:embed="rId5" cstate="screen">
              <a:extLst>
                <a:ext uri="{28A0092B-C50C-407E-A947-70E740481C1C}">
                  <a14:useLocalDpi xmlns:a14="http://schemas.microsoft.com/office/drawing/2010/main"/>
                </a:ext>
              </a:extLst>
            </a:blip>
            <a:srcRect/>
            <a:stretch>
              <a:fillRect/>
            </a:stretch>
          </p:blipFill>
          <p:spPr bwMode="auto">
            <a:xfrm>
              <a:off x="1658247"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5" descr="C:\Users\kathyp\Documents\00_Brand-Resources\Multimode Elements\Multimode Icons\PNG\Multimode-Icon_STAND.png"/>
            <p:cNvPicPr>
              <a:picLocks noChangeAspect="1" noChangeArrowheads="1"/>
            </p:cNvPicPr>
            <p:nvPr userDrawn="1"/>
          </p:nvPicPr>
          <p:blipFill>
            <a:blip r:embed="rId6" cstate="screen">
              <a:extLst>
                <a:ext uri="{28A0092B-C50C-407E-A947-70E740481C1C}">
                  <a14:useLocalDpi xmlns:a14="http://schemas.microsoft.com/office/drawing/2010/main"/>
                </a:ext>
              </a:extLst>
            </a:blip>
            <a:srcRect/>
            <a:stretch>
              <a:fillRect/>
            </a:stretch>
          </p:blipFill>
          <p:spPr bwMode="auto">
            <a:xfrm>
              <a:off x="2728428"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C:\Users\kathyp\Documents\00_Brand-Resources\Multimode Elements\Multimode Icons\PNG\Multimode-Icon_STAND-Tablet.png"/>
            <p:cNvPicPr>
              <a:picLocks noChangeAspect="1" noChangeArrowheads="1"/>
            </p:cNvPicPr>
            <p:nvPr userDrawn="1"/>
          </p:nvPicPr>
          <p:blipFill>
            <a:blip r:embed="rId7" cstate="screen">
              <a:extLst>
                <a:ext uri="{28A0092B-C50C-407E-A947-70E740481C1C}">
                  <a14:useLocalDpi xmlns:a14="http://schemas.microsoft.com/office/drawing/2010/main"/>
                </a:ext>
              </a:extLst>
            </a:blip>
            <a:srcRect/>
            <a:stretch>
              <a:fillRect/>
            </a:stretch>
          </p:blipFill>
          <p:spPr bwMode="auto">
            <a:xfrm>
              <a:off x="3442212"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7" descr="C:\Users\kathyp\Documents\00_Brand-Resources\Multimode Elements\Multimode Icons\PNG\Multimode-Icon_TABLE.png"/>
            <p:cNvPicPr>
              <a:picLocks noChangeAspect="1" noChangeArrowheads="1"/>
            </p:cNvPicPr>
            <p:nvPr userDrawn="1"/>
          </p:nvPicPr>
          <p:blipFill>
            <a:blip r:embed="rId8" cstate="screen">
              <a:extLst>
                <a:ext uri="{28A0092B-C50C-407E-A947-70E740481C1C}">
                  <a14:useLocalDpi xmlns:a14="http://schemas.microsoft.com/office/drawing/2010/main"/>
                </a:ext>
              </a:extLst>
            </a:blip>
            <a:srcRect/>
            <a:stretch>
              <a:fillRect/>
            </a:stretch>
          </p:blipFill>
          <p:spPr bwMode="auto">
            <a:xfrm>
              <a:off x="3799599"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8" descr="C:\Users\kathyp\Documents\00_Brand-Resources\Multimode Elements\Multimode Icons\PNG\Multimode-Icon_TABLET.png"/>
            <p:cNvPicPr>
              <a:picLocks noChangeAspect="1" noChangeArrowheads="1"/>
            </p:cNvPicPr>
            <p:nvPr userDrawn="1"/>
          </p:nvPicPr>
          <p:blipFill>
            <a:blip r:embed="rId9" cstate="screen">
              <a:extLst>
                <a:ext uri="{28A0092B-C50C-407E-A947-70E740481C1C}">
                  <a14:useLocalDpi xmlns:a14="http://schemas.microsoft.com/office/drawing/2010/main"/>
                </a:ext>
              </a:extLst>
            </a:blip>
            <a:srcRect/>
            <a:stretch>
              <a:fillRect/>
            </a:stretch>
          </p:blipFill>
          <p:spPr bwMode="auto">
            <a:xfrm>
              <a:off x="4156986"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9" descr="C:\Users\kathyp\Documents\00_Brand-Resources\Multimode Elements\Multimode Icons\PNG\Multimode-Icon_TENT.png"/>
            <p:cNvPicPr>
              <a:picLocks noChangeAspect="1" noChangeArrowheads="1"/>
            </p:cNvPicPr>
            <p:nvPr userDrawn="1"/>
          </p:nvPicPr>
          <p:blipFill>
            <a:blip r:embed="rId10" cstate="screen">
              <a:extLst>
                <a:ext uri="{28A0092B-C50C-407E-A947-70E740481C1C}">
                  <a14:useLocalDpi xmlns:a14="http://schemas.microsoft.com/office/drawing/2010/main"/>
                </a:ext>
              </a:extLst>
            </a:blip>
            <a:srcRect/>
            <a:stretch>
              <a:fillRect/>
            </a:stretch>
          </p:blipFill>
          <p:spPr bwMode="auto">
            <a:xfrm>
              <a:off x="5583564"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10" descr="C:\Users\kathyp\Documents\00_Brand-Resources\Multimode Elements\Multimode Icons\PNG\Multimode-Icon_TILT.png"/>
            <p:cNvPicPr>
              <a:picLocks noChangeAspect="1" noChangeArrowheads="1"/>
            </p:cNvPicPr>
            <p:nvPr userDrawn="1"/>
          </p:nvPicPr>
          <p:blipFill>
            <a:blip r:embed="rId11" cstate="screen">
              <a:extLst>
                <a:ext uri="{28A0092B-C50C-407E-A947-70E740481C1C}">
                  <a14:useLocalDpi xmlns:a14="http://schemas.microsoft.com/office/drawing/2010/main"/>
                </a:ext>
              </a:extLst>
            </a:blip>
            <a:srcRect/>
            <a:stretch>
              <a:fillRect/>
            </a:stretch>
          </p:blipFill>
          <p:spPr bwMode="auto">
            <a:xfrm>
              <a:off x="6297348"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11" descr="C:\Users\kathyp\Documents\00_Brand-Resources\Multimode Elements\Multimode Icons\PNG\Multimode-Icon_TV.png"/>
            <p:cNvPicPr>
              <a:picLocks noChangeAspect="1" noChangeArrowheads="1"/>
            </p:cNvPicPr>
            <p:nvPr userDrawn="1"/>
          </p:nvPicPr>
          <p:blipFill>
            <a:blip r:embed="rId12" cstate="screen">
              <a:extLst>
                <a:ext uri="{28A0092B-C50C-407E-A947-70E740481C1C}">
                  <a14:useLocalDpi xmlns:a14="http://schemas.microsoft.com/office/drawing/2010/main"/>
                </a:ext>
              </a:extLst>
            </a:blip>
            <a:srcRect/>
            <a:stretch>
              <a:fillRect/>
            </a:stretch>
          </p:blipFill>
          <p:spPr bwMode="auto">
            <a:xfrm>
              <a:off x="6654743" y="4917112"/>
              <a:ext cx="311886" cy="311886"/>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Group 175"/>
            <p:cNvGrpSpPr/>
            <p:nvPr userDrawn="1"/>
          </p:nvGrpSpPr>
          <p:grpSpPr>
            <a:xfrm>
              <a:off x="2015634" y="4917112"/>
              <a:ext cx="310896" cy="310896"/>
              <a:chOff x="2024598" y="5468108"/>
              <a:chExt cx="310896" cy="310896"/>
            </a:xfrm>
          </p:grpSpPr>
          <p:sp>
            <p:nvSpPr>
              <p:cNvPr id="46" name="Oval 45"/>
              <p:cNvSpPr/>
              <p:nvPr userDrawn="1"/>
            </p:nvSpPr>
            <p:spPr>
              <a:xfrm>
                <a:off x="2024598" y="5468108"/>
                <a:ext cx="310896" cy="3108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endParaRPr>
              </a:p>
            </p:txBody>
          </p:sp>
          <p:pic>
            <p:nvPicPr>
              <p:cNvPr id="47" name="Picture 46"/>
              <p:cNvPicPr>
                <a:picLocks noChangeAspect="1"/>
              </p:cNvPicPr>
              <p:nvPr userDrawn="1"/>
            </p:nvPicPr>
            <p:blipFill>
              <a:blip r:embed="rId13" cstate="screen">
                <a:extLst>
                  <a:ext uri="{28A0092B-C50C-407E-A947-70E740481C1C}">
                    <a14:useLocalDpi xmlns:a14="http://schemas.microsoft.com/office/drawing/2010/main"/>
                  </a:ext>
                </a:extLst>
              </a:blip>
              <a:stretch>
                <a:fillRect/>
              </a:stretch>
            </p:blipFill>
            <p:spPr>
              <a:xfrm>
                <a:off x="2118814" y="5509256"/>
                <a:ext cx="122464" cy="228600"/>
              </a:xfrm>
              <a:prstGeom prst="rect">
                <a:avLst/>
              </a:prstGeom>
            </p:spPr>
          </p:pic>
        </p:grpSp>
        <p:grpSp>
          <p:nvGrpSpPr>
            <p:cNvPr id="25" name="Group 178"/>
            <p:cNvGrpSpPr/>
            <p:nvPr userDrawn="1"/>
          </p:nvGrpSpPr>
          <p:grpSpPr>
            <a:xfrm>
              <a:off x="3085815" y="4917112"/>
              <a:ext cx="310896" cy="310896"/>
              <a:chOff x="3094779" y="5468108"/>
              <a:chExt cx="310896" cy="310896"/>
            </a:xfrm>
          </p:grpSpPr>
          <p:sp>
            <p:nvSpPr>
              <p:cNvPr id="44" name="Oval 43"/>
              <p:cNvSpPr/>
              <p:nvPr userDrawn="1"/>
            </p:nvSpPr>
            <p:spPr>
              <a:xfrm>
                <a:off x="3094779" y="5468108"/>
                <a:ext cx="310896" cy="3108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endParaRPr>
              </a:p>
            </p:txBody>
          </p:sp>
          <p:pic>
            <p:nvPicPr>
              <p:cNvPr id="45" name="Picture 9" descr="C:\Users\yhwang\Desktop\WW Design\Multimode Icons\twitter-01.png"/>
              <p:cNvPicPr>
                <a:picLocks noChangeAspect="1" noChangeArrowheads="1"/>
              </p:cNvPicPr>
              <p:nvPr userDrawn="1"/>
            </p:nvPicPr>
            <p:blipFill>
              <a:blip r:embed="rId14" cstate="screen">
                <a:extLst>
                  <a:ext uri="{28A0092B-C50C-407E-A947-70E740481C1C}">
                    <a14:useLocalDpi xmlns:a14="http://schemas.microsoft.com/office/drawing/2010/main"/>
                  </a:ext>
                </a:extLst>
              </a:blip>
              <a:srcRect/>
              <a:stretch>
                <a:fillRect/>
              </a:stretch>
            </p:blipFill>
            <p:spPr bwMode="auto">
              <a:xfrm>
                <a:off x="3094779" y="5468108"/>
                <a:ext cx="310896" cy="310896"/>
              </a:xfrm>
              <a:prstGeom prst="rect">
                <a:avLst/>
              </a:prstGeom>
              <a:noFill/>
            </p:spPr>
          </p:pic>
        </p:grpSp>
        <p:grpSp>
          <p:nvGrpSpPr>
            <p:cNvPr id="26" name="Group 181"/>
            <p:cNvGrpSpPr/>
            <p:nvPr userDrawn="1"/>
          </p:nvGrpSpPr>
          <p:grpSpPr>
            <a:xfrm>
              <a:off x="944463" y="4917112"/>
              <a:ext cx="310896" cy="310896"/>
              <a:chOff x="953427" y="5468108"/>
              <a:chExt cx="310896" cy="310896"/>
            </a:xfrm>
          </p:grpSpPr>
          <p:sp>
            <p:nvSpPr>
              <p:cNvPr id="42" name="Oval 41"/>
              <p:cNvSpPr/>
              <p:nvPr userDrawn="1"/>
            </p:nvSpPr>
            <p:spPr>
              <a:xfrm>
                <a:off x="953427" y="5468108"/>
                <a:ext cx="310896" cy="3108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endParaRPr>
              </a:p>
            </p:txBody>
          </p:sp>
          <p:pic>
            <p:nvPicPr>
              <p:cNvPr id="43" name="Picture 5" descr="C:\Users\yhwang\Desktop\WW Design\Multimode Icons\globe-01.png"/>
              <p:cNvPicPr>
                <a:picLocks noChangeAspect="1" noChangeArrowheads="1"/>
              </p:cNvPicPr>
              <p:nvPr userDrawn="1"/>
            </p:nvPicPr>
            <p:blipFill>
              <a:blip r:embed="rId15" cstate="screen">
                <a:extLst>
                  <a:ext uri="{28A0092B-C50C-407E-A947-70E740481C1C}">
                    <a14:useLocalDpi xmlns:a14="http://schemas.microsoft.com/office/drawing/2010/main"/>
                  </a:ext>
                </a:extLst>
              </a:blip>
              <a:srcRect/>
              <a:stretch>
                <a:fillRect/>
              </a:stretch>
            </p:blipFill>
            <p:spPr bwMode="auto">
              <a:xfrm>
                <a:off x="980859" y="5495540"/>
                <a:ext cx="256032" cy="256032"/>
              </a:xfrm>
              <a:prstGeom prst="rect">
                <a:avLst/>
              </a:prstGeom>
              <a:noFill/>
            </p:spPr>
          </p:pic>
        </p:grpSp>
        <p:grpSp>
          <p:nvGrpSpPr>
            <p:cNvPr id="27" name="Group 255"/>
            <p:cNvGrpSpPr/>
            <p:nvPr userDrawn="1"/>
          </p:nvGrpSpPr>
          <p:grpSpPr>
            <a:xfrm>
              <a:off x="2346864" y="4891945"/>
              <a:ext cx="365760" cy="365760"/>
              <a:chOff x="2355828" y="5442941"/>
              <a:chExt cx="365760" cy="365760"/>
            </a:xfrm>
          </p:grpSpPr>
          <p:sp>
            <p:nvSpPr>
              <p:cNvPr id="40" name="Oval 39"/>
              <p:cNvSpPr/>
              <p:nvPr userDrawn="1"/>
            </p:nvSpPr>
            <p:spPr>
              <a:xfrm>
                <a:off x="2380995" y="5468108"/>
                <a:ext cx="310896" cy="3108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endParaRPr>
              </a:p>
            </p:txBody>
          </p:sp>
          <p:pic>
            <p:nvPicPr>
              <p:cNvPr id="41" name="Picture 2" descr="C:\Users\yhwang\Desktop\WW Design\Multimode Icons\chain-01.png"/>
              <p:cNvPicPr>
                <a:picLocks noChangeAspect="1" noChangeArrowheads="1"/>
              </p:cNvPicPr>
              <p:nvPr userDrawn="1"/>
            </p:nvPicPr>
            <p:blipFill>
              <a:blip r:embed="rId16" cstate="screen">
                <a:extLst>
                  <a:ext uri="{28A0092B-C50C-407E-A947-70E740481C1C}">
                    <a14:useLocalDpi xmlns:a14="http://schemas.microsoft.com/office/drawing/2010/main"/>
                  </a:ext>
                </a:extLst>
              </a:blip>
              <a:srcRect/>
              <a:stretch>
                <a:fillRect/>
              </a:stretch>
            </p:blipFill>
            <p:spPr bwMode="auto">
              <a:xfrm>
                <a:off x="2355828" y="5442941"/>
                <a:ext cx="365760" cy="365760"/>
              </a:xfrm>
              <a:prstGeom prst="rect">
                <a:avLst/>
              </a:prstGeom>
              <a:noFill/>
            </p:spPr>
          </p:pic>
        </p:grpSp>
        <p:grpSp>
          <p:nvGrpSpPr>
            <p:cNvPr id="28" name="Group 258"/>
            <p:cNvGrpSpPr/>
            <p:nvPr userDrawn="1"/>
          </p:nvGrpSpPr>
          <p:grpSpPr>
            <a:xfrm>
              <a:off x="5227167" y="4917112"/>
              <a:ext cx="310896" cy="310896"/>
              <a:chOff x="5236131" y="5468108"/>
              <a:chExt cx="310896" cy="310896"/>
            </a:xfrm>
          </p:grpSpPr>
          <p:sp>
            <p:nvSpPr>
              <p:cNvPr id="38" name="Oval 37"/>
              <p:cNvSpPr/>
              <p:nvPr userDrawn="1"/>
            </p:nvSpPr>
            <p:spPr>
              <a:xfrm>
                <a:off x="5236131" y="5468108"/>
                <a:ext cx="310896" cy="3108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endParaRPr>
              </a:p>
            </p:txBody>
          </p:sp>
          <p:pic>
            <p:nvPicPr>
              <p:cNvPr id="39" name="Picture 38" descr="C:\Users\yhwang\Desktop\WW Design\Multimode Icons\facebook-01.png"/>
              <p:cNvPicPr>
                <a:picLocks noChangeAspect="1" noChangeArrowheads="1"/>
              </p:cNvPicPr>
              <p:nvPr userDrawn="1"/>
            </p:nvPicPr>
            <p:blipFill>
              <a:blip r:embed="rId17" cstate="screen">
                <a:extLst>
                  <a:ext uri="{28A0092B-C50C-407E-A947-70E740481C1C}">
                    <a14:useLocalDpi xmlns:a14="http://schemas.microsoft.com/office/drawing/2010/main"/>
                  </a:ext>
                </a:extLst>
              </a:blip>
              <a:srcRect/>
              <a:stretch>
                <a:fillRect/>
              </a:stretch>
            </p:blipFill>
            <p:spPr bwMode="auto">
              <a:xfrm>
                <a:off x="5236131" y="5468108"/>
                <a:ext cx="310896" cy="310896"/>
              </a:xfrm>
              <a:prstGeom prst="rect">
                <a:avLst/>
              </a:prstGeom>
              <a:noFill/>
            </p:spPr>
          </p:pic>
        </p:grpSp>
        <p:grpSp>
          <p:nvGrpSpPr>
            <p:cNvPr id="29" name="Group 261"/>
            <p:cNvGrpSpPr/>
            <p:nvPr userDrawn="1"/>
          </p:nvGrpSpPr>
          <p:grpSpPr>
            <a:xfrm>
              <a:off x="4514373" y="4917112"/>
              <a:ext cx="310896" cy="310896"/>
              <a:chOff x="4523337" y="5468108"/>
              <a:chExt cx="310896" cy="310896"/>
            </a:xfrm>
          </p:grpSpPr>
          <p:sp>
            <p:nvSpPr>
              <p:cNvPr id="36" name="Oval 35"/>
              <p:cNvSpPr/>
              <p:nvPr userDrawn="1"/>
            </p:nvSpPr>
            <p:spPr>
              <a:xfrm>
                <a:off x="4523337" y="5468108"/>
                <a:ext cx="310896" cy="31089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endParaRPr>
              </a:p>
            </p:txBody>
          </p:sp>
          <p:pic>
            <p:nvPicPr>
              <p:cNvPr id="37" name="Picture 7" descr="C:\Users\yhwang\Desktop\WW Design\Multimode Icons\server-01.png"/>
              <p:cNvPicPr>
                <a:picLocks noChangeAspect="1" noChangeArrowheads="1"/>
              </p:cNvPicPr>
              <p:nvPr userDrawn="1"/>
            </p:nvPicPr>
            <p:blipFill>
              <a:blip r:embed="rId18" cstate="screen">
                <a:extLst>
                  <a:ext uri="{28A0092B-C50C-407E-A947-70E740481C1C}">
                    <a14:useLocalDpi xmlns:a14="http://schemas.microsoft.com/office/drawing/2010/main"/>
                  </a:ext>
                </a:extLst>
              </a:blip>
              <a:srcRect/>
              <a:stretch>
                <a:fillRect/>
              </a:stretch>
            </p:blipFill>
            <p:spPr bwMode="auto">
              <a:xfrm>
                <a:off x="4523337" y="5468108"/>
                <a:ext cx="310896" cy="310896"/>
              </a:xfrm>
              <a:prstGeom prst="rect">
                <a:avLst/>
              </a:prstGeom>
              <a:noFill/>
            </p:spPr>
          </p:pic>
        </p:grpSp>
        <p:grpSp>
          <p:nvGrpSpPr>
            <p:cNvPr id="30" name="Group 264"/>
            <p:cNvGrpSpPr/>
            <p:nvPr userDrawn="1"/>
          </p:nvGrpSpPr>
          <p:grpSpPr>
            <a:xfrm>
              <a:off x="4870770" y="4917112"/>
              <a:ext cx="310896" cy="310896"/>
              <a:chOff x="4879734" y="5468108"/>
              <a:chExt cx="310896" cy="310896"/>
            </a:xfrm>
          </p:grpSpPr>
          <p:sp>
            <p:nvSpPr>
              <p:cNvPr id="34" name="Oval 33"/>
              <p:cNvSpPr/>
              <p:nvPr userDrawn="1"/>
            </p:nvSpPr>
            <p:spPr>
              <a:xfrm>
                <a:off x="4879734" y="5468108"/>
                <a:ext cx="310896" cy="3108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endParaRPr>
              </a:p>
            </p:txBody>
          </p:sp>
          <p:pic>
            <p:nvPicPr>
              <p:cNvPr id="35" name="Picture 6" descr="C:\Users\yhwang\Desktop\WW Design\Multimode Icons\network-01.png"/>
              <p:cNvPicPr>
                <a:picLocks noChangeAspect="1" noChangeArrowheads="1"/>
              </p:cNvPicPr>
              <p:nvPr userDrawn="1"/>
            </p:nvPicPr>
            <p:blipFill>
              <a:blip r:embed="rId19" cstate="screen">
                <a:extLst>
                  <a:ext uri="{28A0092B-C50C-407E-A947-70E740481C1C}">
                    <a14:useLocalDpi xmlns:a14="http://schemas.microsoft.com/office/drawing/2010/main"/>
                  </a:ext>
                </a:extLst>
              </a:blip>
              <a:srcRect/>
              <a:stretch>
                <a:fillRect/>
              </a:stretch>
            </p:blipFill>
            <p:spPr bwMode="auto">
              <a:xfrm>
                <a:off x="4879734" y="5468108"/>
                <a:ext cx="310896" cy="310896"/>
              </a:xfrm>
              <a:prstGeom prst="rect">
                <a:avLst/>
              </a:prstGeom>
              <a:noFill/>
            </p:spPr>
          </p:pic>
        </p:grpSp>
        <p:grpSp>
          <p:nvGrpSpPr>
            <p:cNvPr id="31" name="Group 267"/>
            <p:cNvGrpSpPr/>
            <p:nvPr userDrawn="1"/>
          </p:nvGrpSpPr>
          <p:grpSpPr>
            <a:xfrm>
              <a:off x="5940951" y="4917112"/>
              <a:ext cx="310896" cy="310896"/>
              <a:chOff x="5949915" y="5468108"/>
              <a:chExt cx="310896" cy="310896"/>
            </a:xfrm>
          </p:grpSpPr>
          <p:sp>
            <p:nvSpPr>
              <p:cNvPr id="32" name="Oval 31"/>
              <p:cNvSpPr/>
              <p:nvPr userDrawn="1"/>
            </p:nvSpPr>
            <p:spPr>
              <a:xfrm>
                <a:off x="5949915" y="5468108"/>
                <a:ext cx="310896" cy="3108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endParaRPr>
              </a:p>
            </p:txBody>
          </p:sp>
          <p:pic>
            <p:nvPicPr>
              <p:cNvPr id="33" name="Picture 8" descr="C:\Users\yhwang\Desktop\WW Design\Multimode Icons\think_light-01.png"/>
              <p:cNvPicPr>
                <a:picLocks noChangeAspect="1" noChangeArrowheads="1"/>
              </p:cNvPicPr>
              <p:nvPr userDrawn="1"/>
            </p:nvPicPr>
            <p:blipFill>
              <a:blip r:embed="rId20" cstate="screen">
                <a:extLst>
                  <a:ext uri="{28A0092B-C50C-407E-A947-70E740481C1C}">
                    <a14:useLocalDpi xmlns:a14="http://schemas.microsoft.com/office/drawing/2010/main"/>
                  </a:ext>
                </a:extLst>
              </a:blip>
              <a:srcRect/>
              <a:stretch>
                <a:fillRect/>
              </a:stretch>
            </p:blipFill>
            <p:spPr bwMode="auto">
              <a:xfrm>
                <a:off x="5949915" y="5468108"/>
                <a:ext cx="310896" cy="310896"/>
              </a:xfrm>
              <a:prstGeom prst="rect">
                <a:avLst/>
              </a:prstGeom>
              <a:noFill/>
            </p:spPr>
          </p:pic>
        </p:grpSp>
      </p:grpSp>
      <p:pic>
        <p:nvPicPr>
          <p:cNvPr id="48" name="Picture 47"/>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2610872" y="2009776"/>
            <a:ext cx="6973443" cy="2231536"/>
          </a:xfrm>
          <a:prstGeom prst="rect">
            <a:avLst/>
          </a:prstGeom>
        </p:spPr>
      </p:pic>
      <p:pic>
        <p:nvPicPr>
          <p:cNvPr id="51" name="Picture 50"/>
          <p:cNvPicPr>
            <a:picLocks noChangeAspect="1"/>
          </p:cNvPicPr>
          <p:nvPr userDrawn="1"/>
        </p:nvPicPr>
        <p:blipFill>
          <a:blip r:embed="rId22" cstate="print">
            <a:extLst>
              <a:ext uri="{28A0092B-C50C-407E-A947-70E740481C1C}">
                <a14:useLocalDpi xmlns:a14="http://schemas.microsoft.com/office/drawing/2010/main" val="0"/>
              </a:ext>
            </a:extLst>
          </a:blip>
          <a:stretch>
            <a:fillRect/>
          </a:stretch>
        </p:blipFill>
        <p:spPr>
          <a:xfrm rot="16200000">
            <a:off x="10586744" y="3056012"/>
            <a:ext cx="2412866" cy="803995"/>
          </a:xfrm>
          <a:prstGeom prst="rect">
            <a:avLst/>
          </a:prstGeom>
        </p:spPr>
      </p:pic>
    </p:spTree>
    <p:extLst>
      <p:ext uri="{BB962C8B-B14F-4D97-AF65-F5344CB8AC3E}">
        <p14:creationId xmlns:p14="http://schemas.microsoft.com/office/powerpoint/2010/main" val="767987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 y="893"/>
            <a:ext cx="12193590" cy="6857107"/>
          </a:xfrm>
          <a:prstGeom prst="rect">
            <a:avLst/>
          </a:prstGeom>
        </p:spPr>
      </p:pic>
      <p:sp>
        <p:nvSpPr>
          <p:cNvPr id="56" name="Title 16"/>
          <p:cNvSpPr>
            <a:spLocks noGrp="1"/>
          </p:cNvSpPr>
          <p:nvPr>
            <p:ph type="title" hasCustomPrompt="1"/>
          </p:nvPr>
        </p:nvSpPr>
        <p:spPr bwMode="gray">
          <a:xfrm>
            <a:off x="548783" y="2048256"/>
            <a:ext cx="8725648" cy="1581912"/>
          </a:xfrm>
          <a:prstGeom prst="rect">
            <a:avLst/>
          </a:prstGeom>
        </p:spPr>
        <p:txBody>
          <a:bodyPr lIns="0" tIns="60949" rIns="121899" bIns="60949" anchor="b" anchorCtr="0"/>
          <a:lstStyle>
            <a:lvl1pPr marL="0" algn="l" defTabSz="1218987" rtl="0" eaLnBrk="1" latinLnBrk="0" hangingPunct="1">
              <a:lnSpc>
                <a:spcPts val="5800"/>
              </a:lnSpc>
              <a:spcBef>
                <a:spcPct val="0"/>
              </a:spcBef>
              <a:buNone/>
              <a:defRPr lang="en-US" sz="6000" b="0" kern="1200" cap="none" spc="0" baseline="0" dirty="0">
                <a:solidFill>
                  <a:schemeClr val="tx1"/>
                </a:solidFill>
                <a:latin typeface="HelveticaNeueLT Std" panose="020B0604020202020204" pitchFamily="34" charset="0"/>
                <a:ea typeface="+mn-ea"/>
                <a:cs typeface="Arial" pitchFamily="34" charset="0"/>
              </a:defRPr>
            </a:lvl1pPr>
          </a:lstStyle>
          <a:p>
            <a:r>
              <a:rPr lang="en-US" dirty="0"/>
              <a:t>Click to edit text, two lines maximum</a:t>
            </a:r>
          </a:p>
        </p:txBody>
      </p:sp>
      <p:sp>
        <p:nvSpPr>
          <p:cNvPr id="62" name="Footer Placeholder 61"/>
          <p:cNvSpPr>
            <a:spLocks noGrp="1"/>
          </p:cNvSpPr>
          <p:nvPr>
            <p:ph type="ftr" sz="quarter" idx="10"/>
          </p:nvPr>
        </p:nvSpPr>
        <p:spPr>
          <a:xfrm>
            <a:off x="548783" y="6473952"/>
            <a:ext cx="3861806" cy="153888"/>
          </a:xfrm>
        </p:spPr>
        <p:txBody>
          <a:bodyPr lIns="0"/>
          <a:lstStyle>
            <a:lvl1pPr>
              <a:defRPr cap="none">
                <a:latin typeface="HelveticaNeueLT Std" panose="020B0604020202020204" pitchFamily="34" charset="0"/>
              </a:defRPr>
            </a:lvl1p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sp>
        <p:nvSpPr>
          <p:cNvPr id="55" name="Subtitle 2"/>
          <p:cNvSpPr>
            <a:spLocks noGrp="1"/>
          </p:cNvSpPr>
          <p:nvPr>
            <p:ph type="subTitle" idx="1" hasCustomPrompt="1"/>
          </p:nvPr>
        </p:nvSpPr>
        <p:spPr bwMode="gray">
          <a:xfrm>
            <a:off x="548783" y="4059936"/>
            <a:ext cx="8716502" cy="457200"/>
          </a:xfrm>
          <a:prstGeom prst="rect">
            <a:avLst/>
          </a:prstGeom>
        </p:spPr>
        <p:txBody>
          <a:bodyPr lIns="0" tIns="0" rIns="0" bIns="0" anchor="b" anchorCtr="0"/>
          <a:lstStyle>
            <a:lvl1pPr marL="0" indent="0" algn="l" defTabSz="1218987" rtl="0" eaLnBrk="1" latinLnBrk="0" hangingPunct="1">
              <a:lnSpc>
                <a:spcPct val="90000"/>
              </a:lnSpc>
              <a:spcBef>
                <a:spcPct val="0"/>
              </a:spcBef>
              <a:buNone/>
              <a:defRPr lang="en-US" sz="2400" b="0" kern="1200" cap="none" spc="0" baseline="0" dirty="0">
                <a:solidFill>
                  <a:schemeClr val="tx1"/>
                </a:solidFill>
                <a:latin typeface="HelveticaNeueLT Std" panose="020B0604020202020204" pitchFamily="34" charset="0"/>
                <a:ea typeface="+mn-ea"/>
                <a:cs typeface="Arial" pitchFamily="34" charset="0"/>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Click to edit subtitle placeholder</a:t>
            </a:r>
          </a:p>
        </p:txBody>
      </p:sp>
      <p:sp>
        <p:nvSpPr>
          <p:cNvPr id="5" name="Text Placeholder 4"/>
          <p:cNvSpPr>
            <a:spLocks noGrp="1"/>
          </p:cNvSpPr>
          <p:nvPr>
            <p:ph type="body" sz="quarter" idx="11"/>
          </p:nvPr>
        </p:nvSpPr>
        <p:spPr>
          <a:xfrm>
            <a:off x="548783" y="4800600"/>
            <a:ext cx="6411614" cy="512064"/>
          </a:xfrm>
          <a:prstGeom prst="rect">
            <a:avLst/>
          </a:prstGeom>
        </p:spPr>
        <p:txBody>
          <a:bodyPr lIns="0" tIns="0" rIns="0" bIns="0"/>
          <a:lstStyle>
            <a:lvl1pPr marL="0" indent="0">
              <a:buFontTx/>
              <a:buNone/>
              <a:defRPr sz="1600">
                <a:latin typeface="HelveticaNeueLT Std" panose="020B0604020202020204" pitchFamily="34" charset="0"/>
              </a:defRPr>
            </a:lvl1pPr>
          </a:lstStyle>
          <a:p>
            <a:pPr lvl="0"/>
            <a:r>
              <a:rPr lang="en-US" dirty="0"/>
              <a:t>Click to edit Master text styles</a:t>
            </a:r>
          </a:p>
          <a:p>
            <a:pPr lvl="0"/>
            <a:endParaRPr lang="en-US" dirty="0"/>
          </a:p>
        </p:txBody>
      </p:sp>
      <p:sp>
        <p:nvSpPr>
          <p:cNvPr id="20" name="Rectangle 19"/>
          <p:cNvSpPr/>
          <p:nvPr userDrawn="1"/>
        </p:nvSpPr>
        <p:spPr bwMode="black">
          <a:xfrm>
            <a:off x="548813" y="4557713"/>
            <a:ext cx="1097969" cy="10672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dirty="0">
              <a:solidFill>
                <a:prstClr val="white"/>
              </a:solidFill>
              <a:latin typeface="HelveticaNeueLT Std" panose="020B0604020202020204" pitchFamily="34" charset="0"/>
            </a:endParaRPr>
          </a:p>
        </p:txBody>
      </p:sp>
      <p:cxnSp>
        <p:nvCxnSpPr>
          <p:cNvPr id="21" name="Straight Connector 20"/>
          <p:cNvCxnSpPr/>
          <p:nvPr userDrawn="1"/>
        </p:nvCxnSpPr>
        <p:spPr>
          <a:xfrm>
            <a:off x="548813" y="4664439"/>
            <a:ext cx="1042180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pic>
        <p:nvPicPr>
          <p:cNvPr id="23" name="Picture 2" descr="C:\Users\kathyp\Documents\00_Brand-Resources\Multimode Elements\Multimode Icons\PNG\Multimode-Icon_HANG.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9619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3" descr="C:\Users\kathyp\Documents\00_Brand-Resources\Multimode Elements\Multimode Icons\PNG\Multimode-Icon_HOLD.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31016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4" descr="C:\Users\kathyp\Documents\00_Brand-Resources\Multimode Elements\Multimode Icons\PNG\Multimode-Icon_LAPTOP.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66764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5" descr="C:\Users\kathyp\Documents\00_Brand-Resources\Multimode Elements\Multimode Icons\PNG\Multimode-Icon_STAND.png"/>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273810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6" descr="C:\Users\kathyp\Documents\00_Brand-Resources\Multimode Elements\Multimode Icons\PNG\Multimode-Icon_STAND-Tablet.png"/>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345207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7" descr="C:\Users\kathyp\Documents\00_Brand-Resources\Multimode Elements\Multimode Icons\PNG\Multimode-Icon_TABLE.png"/>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380955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8" descr="C:\Users\kathyp\Documents\00_Brand-Resources\Multimode Elements\Multimode Icons\PNG\Multimode-Icon_TABLET.png"/>
          <p:cNvPicPr>
            <a:picLocks noChangeAspect="1" noChangeArrowheads="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416703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9" descr="C:\Users\kathyp\Documents\00_Brand-Resources\Multimode Elements\Multimode Icons\PNG\Multimode-Icon_TENT.png"/>
          <p:cNvPicPr>
            <a:picLocks noChangeAspect="1" noChangeArrowheads="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559401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10" descr="C:\Users\kathyp\Documents\00_Brand-Resources\Multimode Elements\Multimode Icons\PNG\Multimode-Icon_TILT.png"/>
          <p:cNvPicPr>
            <a:picLocks noChangeAspect="1" noChangeArrowheads="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630798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11" descr="C:\Users\kathyp\Documents\00_Brand-Resources\Multimode Elements\Multimode Icons\PNG\Multimode-Icon_TV.png"/>
          <p:cNvPicPr>
            <a:picLocks noChangeAspect="1" noChangeArrowheads="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6665473" y="5468108"/>
            <a:ext cx="311967" cy="311886"/>
          </a:xfrm>
          <a:prstGeom prst="rect">
            <a:avLst/>
          </a:prstGeom>
          <a:noFill/>
          <a:extLst>
            <a:ext uri="{909E8E84-426E-40DD-AFC4-6F175D3DCCD1}">
              <a14:hiddenFill xmlns:a14="http://schemas.microsoft.com/office/drawing/2010/main">
                <a:solidFill>
                  <a:srgbClr val="FFFFFF"/>
                </a:solidFill>
              </a14:hiddenFill>
            </a:ext>
          </a:extLst>
        </p:spPr>
      </p:pic>
      <p:grpSp>
        <p:nvGrpSpPr>
          <p:cNvPr id="33" name="Group 32"/>
          <p:cNvGrpSpPr/>
          <p:nvPr userDrawn="1"/>
        </p:nvGrpSpPr>
        <p:grpSpPr>
          <a:xfrm>
            <a:off x="2025125" y="5468108"/>
            <a:ext cx="310977" cy="310896"/>
            <a:chOff x="2024598" y="5468108"/>
            <a:chExt cx="310896" cy="310896"/>
          </a:xfrm>
        </p:grpSpPr>
        <p:sp>
          <p:nvSpPr>
            <p:cNvPr id="34" name="Oval 33"/>
            <p:cNvSpPr/>
            <p:nvPr userDrawn="1"/>
          </p:nvSpPr>
          <p:spPr>
            <a:xfrm>
              <a:off x="2024598" y="5468108"/>
              <a:ext cx="310896" cy="3108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latin typeface="HelveticaNeueLT Std" panose="020B0604020202020204" pitchFamily="34" charset="0"/>
              </a:endParaRPr>
            </a:p>
          </p:txBody>
        </p:sp>
        <p:pic>
          <p:nvPicPr>
            <p:cNvPr id="35" name="Picture 34"/>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2118814" y="5509256"/>
              <a:ext cx="122464" cy="228600"/>
            </a:xfrm>
            <a:prstGeom prst="rect">
              <a:avLst/>
            </a:prstGeom>
          </p:spPr>
        </p:pic>
      </p:grpSp>
      <p:grpSp>
        <p:nvGrpSpPr>
          <p:cNvPr id="36" name="Group 35"/>
          <p:cNvGrpSpPr/>
          <p:nvPr userDrawn="1"/>
        </p:nvGrpSpPr>
        <p:grpSpPr>
          <a:xfrm>
            <a:off x="3095585" y="5468108"/>
            <a:ext cx="310977" cy="310896"/>
            <a:chOff x="3094779" y="5468108"/>
            <a:chExt cx="310896" cy="310896"/>
          </a:xfrm>
        </p:grpSpPr>
        <p:sp>
          <p:nvSpPr>
            <p:cNvPr id="37" name="Oval 36"/>
            <p:cNvSpPr/>
            <p:nvPr userDrawn="1"/>
          </p:nvSpPr>
          <p:spPr>
            <a:xfrm>
              <a:off x="3094779" y="5468108"/>
              <a:ext cx="310896" cy="3108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latin typeface="HelveticaNeueLT Std" panose="020B0604020202020204" pitchFamily="34" charset="0"/>
              </a:endParaRPr>
            </a:p>
          </p:txBody>
        </p:sp>
        <p:pic>
          <p:nvPicPr>
            <p:cNvPr id="38" name="Picture 9" descr="C:\Users\yhwang\Desktop\WW Design\Multimode Icons\twitter-01.pn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3094779" y="5468108"/>
              <a:ext cx="310896" cy="310896"/>
            </a:xfrm>
            <a:prstGeom prst="rect">
              <a:avLst/>
            </a:prstGeom>
            <a:noFill/>
          </p:spPr>
        </p:pic>
      </p:grpSp>
      <p:grpSp>
        <p:nvGrpSpPr>
          <p:cNvPr id="39" name="Group 38"/>
          <p:cNvGrpSpPr/>
          <p:nvPr userDrawn="1"/>
        </p:nvGrpSpPr>
        <p:grpSpPr>
          <a:xfrm>
            <a:off x="953675" y="5468108"/>
            <a:ext cx="310977" cy="310896"/>
            <a:chOff x="953427" y="5468108"/>
            <a:chExt cx="310896" cy="310896"/>
          </a:xfrm>
        </p:grpSpPr>
        <p:sp>
          <p:nvSpPr>
            <p:cNvPr id="40" name="Oval 39"/>
            <p:cNvSpPr/>
            <p:nvPr userDrawn="1"/>
          </p:nvSpPr>
          <p:spPr>
            <a:xfrm>
              <a:off x="953427" y="5468108"/>
              <a:ext cx="310896" cy="3108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latin typeface="HelveticaNeueLT Std" panose="020B0604020202020204" pitchFamily="34" charset="0"/>
              </a:endParaRPr>
            </a:p>
          </p:txBody>
        </p:sp>
        <p:pic>
          <p:nvPicPr>
            <p:cNvPr id="41" name="Picture 5" descr="C:\Users\yhwang\Desktop\WW Design\Multimode Icons\globe-01.png"/>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980859" y="5495540"/>
              <a:ext cx="256032" cy="256032"/>
            </a:xfrm>
            <a:prstGeom prst="rect">
              <a:avLst/>
            </a:prstGeom>
            <a:noFill/>
          </p:spPr>
        </p:pic>
      </p:grpSp>
      <p:grpSp>
        <p:nvGrpSpPr>
          <p:cNvPr id="42" name="Group 41"/>
          <p:cNvGrpSpPr/>
          <p:nvPr userDrawn="1"/>
        </p:nvGrpSpPr>
        <p:grpSpPr>
          <a:xfrm>
            <a:off x="2356472" y="5442941"/>
            <a:ext cx="365855" cy="365760"/>
            <a:chOff x="2355828" y="5442941"/>
            <a:chExt cx="365760" cy="365760"/>
          </a:xfrm>
        </p:grpSpPr>
        <p:sp>
          <p:nvSpPr>
            <p:cNvPr id="43" name="Oval 42"/>
            <p:cNvSpPr/>
            <p:nvPr userDrawn="1"/>
          </p:nvSpPr>
          <p:spPr>
            <a:xfrm>
              <a:off x="2380995" y="5468108"/>
              <a:ext cx="310896" cy="3108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latin typeface="HelveticaNeueLT Std" panose="020B0604020202020204" pitchFamily="34" charset="0"/>
              </a:endParaRPr>
            </a:p>
          </p:txBody>
        </p:sp>
        <p:pic>
          <p:nvPicPr>
            <p:cNvPr id="44" name="Picture 2" descr="C:\Users\yhwang\Desktop\WW Design\Multimode Icons\chain-01.png"/>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2355828" y="5442941"/>
              <a:ext cx="365760" cy="365760"/>
            </a:xfrm>
            <a:prstGeom prst="rect">
              <a:avLst/>
            </a:prstGeom>
            <a:noFill/>
          </p:spPr>
        </p:pic>
      </p:grpSp>
      <p:grpSp>
        <p:nvGrpSpPr>
          <p:cNvPr id="45" name="Group 44"/>
          <p:cNvGrpSpPr/>
          <p:nvPr userDrawn="1"/>
        </p:nvGrpSpPr>
        <p:grpSpPr>
          <a:xfrm>
            <a:off x="5237525" y="5468108"/>
            <a:ext cx="310977" cy="310896"/>
            <a:chOff x="5236131" y="5468108"/>
            <a:chExt cx="310896" cy="310896"/>
          </a:xfrm>
        </p:grpSpPr>
        <p:sp>
          <p:nvSpPr>
            <p:cNvPr id="46" name="Oval 45"/>
            <p:cNvSpPr/>
            <p:nvPr userDrawn="1"/>
          </p:nvSpPr>
          <p:spPr>
            <a:xfrm>
              <a:off x="5236131" y="5468108"/>
              <a:ext cx="310896" cy="3108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latin typeface="HelveticaNeueLT Std" panose="020B0604020202020204" pitchFamily="34" charset="0"/>
              </a:endParaRPr>
            </a:p>
          </p:txBody>
        </p:sp>
        <p:pic>
          <p:nvPicPr>
            <p:cNvPr id="47" name="Picture 46" descr="C:\Users\yhwang\Desktop\WW Design\Multimode Icons\facebook-01.png"/>
            <p:cNvPicPr>
              <a:picLocks noChangeAspect="1" noChangeArrowheads="1"/>
            </p:cNvPicPr>
            <p:nvPr userDrawn="1"/>
          </p:nvPicPr>
          <p:blipFill>
            <a:blip r:embed="rId17" cstate="print">
              <a:extLst>
                <a:ext uri="{28A0092B-C50C-407E-A947-70E740481C1C}">
                  <a14:useLocalDpi xmlns:a14="http://schemas.microsoft.com/office/drawing/2010/main" val="0"/>
                </a:ext>
              </a:extLst>
            </a:blip>
            <a:srcRect/>
            <a:stretch>
              <a:fillRect/>
            </a:stretch>
          </p:blipFill>
          <p:spPr bwMode="auto">
            <a:xfrm>
              <a:off x="5236131" y="5468108"/>
              <a:ext cx="310896" cy="310896"/>
            </a:xfrm>
            <a:prstGeom prst="rect">
              <a:avLst/>
            </a:prstGeom>
            <a:noFill/>
          </p:spPr>
        </p:pic>
      </p:grpSp>
      <p:grpSp>
        <p:nvGrpSpPr>
          <p:cNvPr id="48" name="Group 47"/>
          <p:cNvGrpSpPr/>
          <p:nvPr userDrawn="1"/>
        </p:nvGrpSpPr>
        <p:grpSpPr>
          <a:xfrm>
            <a:off x="4524515" y="5468108"/>
            <a:ext cx="310977" cy="310896"/>
            <a:chOff x="4523337" y="5468108"/>
            <a:chExt cx="310896" cy="310896"/>
          </a:xfrm>
        </p:grpSpPr>
        <p:sp>
          <p:nvSpPr>
            <p:cNvPr id="49" name="Oval 48"/>
            <p:cNvSpPr/>
            <p:nvPr userDrawn="1"/>
          </p:nvSpPr>
          <p:spPr>
            <a:xfrm>
              <a:off x="4523337" y="5468108"/>
              <a:ext cx="310896" cy="31089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latin typeface="HelveticaNeueLT Std" panose="020B0604020202020204" pitchFamily="34" charset="0"/>
              </a:endParaRPr>
            </a:p>
          </p:txBody>
        </p:sp>
        <p:pic>
          <p:nvPicPr>
            <p:cNvPr id="50" name="Picture 7" descr="C:\Users\yhwang\Desktop\WW Design\Multimode Icons\server-01.png"/>
            <p:cNvPicPr>
              <a:picLocks noChangeAspect="1" noChangeArrowheads="1"/>
            </p:cNvPicPr>
            <p:nvPr userDrawn="1"/>
          </p:nvPicPr>
          <p:blipFill>
            <a:blip r:embed="rId18" cstate="print">
              <a:extLst>
                <a:ext uri="{28A0092B-C50C-407E-A947-70E740481C1C}">
                  <a14:useLocalDpi xmlns:a14="http://schemas.microsoft.com/office/drawing/2010/main" val="0"/>
                </a:ext>
              </a:extLst>
            </a:blip>
            <a:srcRect/>
            <a:stretch>
              <a:fillRect/>
            </a:stretch>
          </p:blipFill>
          <p:spPr bwMode="auto">
            <a:xfrm>
              <a:off x="4523337" y="5468108"/>
              <a:ext cx="310896" cy="310896"/>
            </a:xfrm>
            <a:prstGeom prst="rect">
              <a:avLst/>
            </a:prstGeom>
            <a:noFill/>
          </p:spPr>
        </p:pic>
      </p:grpSp>
      <p:grpSp>
        <p:nvGrpSpPr>
          <p:cNvPr id="52" name="Group 51"/>
          <p:cNvGrpSpPr/>
          <p:nvPr userDrawn="1"/>
        </p:nvGrpSpPr>
        <p:grpSpPr>
          <a:xfrm>
            <a:off x="4881005" y="5468108"/>
            <a:ext cx="310977" cy="310896"/>
            <a:chOff x="4879734" y="5468108"/>
            <a:chExt cx="310896" cy="310896"/>
          </a:xfrm>
        </p:grpSpPr>
        <p:sp>
          <p:nvSpPr>
            <p:cNvPr id="53" name="Oval 52"/>
            <p:cNvSpPr/>
            <p:nvPr userDrawn="1"/>
          </p:nvSpPr>
          <p:spPr>
            <a:xfrm>
              <a:off x="4879734" y="5468108"/>
              <a:ext cx="310896" cy="3108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latin typeface="HelveticaNeueLT Std" panose="020B0604020202020204" pitchFamily="34" charset="0"/>
              </a:endParaRPr>
            </a:p>
          </p:txBody>
        </p:sp>
        <p:pic>
          <p:nvPicPr>
            <p:cNvPr id="57" name="Picture 6" descr="C:\Users\yhwang\Desktop\WW Design\Multimode Icons\network-01.png"/>
            <p:cNvPicPr>
              <a:picLocks noChangeAspect="1" noChangeArrowheads="1"/>
            </p:cNvPicPr>
            <p:nvPr userDrawn="1"/>
          </p:nvPicPr>
          <p:blipFill>
            <a:blip r:embed="rId19" cstate="print">
              <a:extLst>
                <a:ext uri="{28A0092B-C50C-407E-A947-70E740481C1C}">
                  <a14:useLocalDpi xmlns:a14="http://schemas.microsoft.com/office/drawing/2010/main" val="0"/>
                </a:ext>
              </a:extLst>
            </a:blip>
            <a:srcRect/>
            <a:stretch>
              <a:fillRect/>
            </a:stretch>
          </p:blipFill>
          <p:spPr bwMode="auto">
            <a:xfrm>
              <a:off x="4879734" y="5468108"/>
              <a:ext cx="310896" cy="310896"/>
            </a:xfrm>
            <a:prstGeom prst="rect">
              <a:avLst/>
            </a:prstGeom>
            <a:noFill/>
          </p:spPr>
        </p:pic>
      </p:grpSp>
      <p:grpSp>
        <p:nvGrpSpPr>
          <p:cNvPr id="58" name="Group 57"/>
          <p:cNvGrpSpPr/>
          <p:nvPr userDrawn="1"/>
        </p:nvGrpSpPr>
        <p:grpSpPr>
          <a:xfrm>
            <a:off x="5951495" y="5468108"/>
            <a:ext cx="310977" cy="310896"/>
            <a:chOff x="5949915" y="5468108"/>
            <a:chExt cx="310896" cy="310896"/>
          </a:xfrm>
        </p:grpSpPr>
        <p:sp>
          <p:nvSpPr>
            <p:cNvPr id="59" name="Oval 58"/>
            <p:cNvSpPr/>
            <p:nvPr userDrawn="1"/>
          </p:nvSpPr>
          <p:spPr>
            <a:xfrm>
              <a:off x="5949915" y="5468108"/>
              <a:ext cx="310896" cy="3108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latin typeface="HelveticaNeueLT Std" panose="020B0604020202020204" pitchFamily="34" charset="0"/>
              </a:endParaRPr>
            </a:p>
          </p:txBody>
        </p:sp>
        <p:pic>
          <p:nvPicPr>
            <p:cNvPr id="60" name="Picture 8" descr="C:\Users\yhwang\Desktop\WW Design\Multimode Icons\think_light-01.png"/>
            <p:cNvPicPr>
              <a:picLocks noChangeAspect="1" noChangeArrowheads="1"/>
            </p:cNvPicPr>
            <p:nvPr userDrawn="1"/>
          </p:nvPicPr>
          <p:blipFill>
            <a:blip r:embed="rId20" cstate="print">
              <a:extLst>
                <a:ext uri="{28A0092B-C50C-407E-A947-70E740481C1C}">
                  <a14:useLocalDpi xmlns:a14="http://schemas.microsoft.com/office/drawing/2010/main" val="0"/>
                </a:ext>
              </a:extLst>
            </a:blip>
            <a:srcRect/>
            <a:stretch>
              <a:fillRect/>
            </a:stretch>
          </p:blipFill>
          <p:spPr bwMode="auto">
            <a:xfrm>
              <a:off x="5949915" y="5468108"/>
              <a:ext cx="310896" cy="310896"/>
            </a:xfrm>
            <a:prstGeom prst="rect">
              <a:avLst/>
            </a:prstGeom>
            <a:noFill/>
          </p:spPr>
        </p:pic>
      </p:grpSp>
      <p:pic>
        <p:nvPicPr>
          <p:cNvPr id="61" name="Picture 60"/>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rot="16200000">
            <a:off x="10586744" y="3056012"/>
            <a:ext cx="2412866" cy="803995"/>
          </a:xfrm>
          <a:prstGeom prst="rect">
            <a:avLst/>
          </a:prstGeom>
        </p:spPr>
      </p:pic>
    </p:spTree>
    <p:extLst>
      <p:ext uri="{BB962C8B-B14F-4D97-AF65-F5344CB8AC3E}">
        <p14:creationId xmlns:p14="http://schemas.microsoft.com/office/powerpoint/2010/main" val="1504762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Slide_Pictur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 y="893"/>
            <a:ext cx="12193590" cy="6857107"/>
          </a:xfrm>
          <a:prstGeom prst="rect">
            <a:avLst/>
          </a:prstGeom>
        </p:spPr>
      </p:pic>
      <p:sp>
        <p:nvSpPr>
          <p:cNvPr id="56" name="Title 16"/>
          <p:cNvSpPr>
            <a:spLocks noGrp="1"/>
          </p:cNvSpPr>
          <p:nvPr>
            <p:ph type="title" hasCustomPrompt="1"/>
          </p:nvPr>
        </p:nvSpPr>
        <p:spPr bwMode="gray">
          <a:xfrm>
            <a:off x="548783" y="2048256"/>
            <a:ext cx="8725648" cy="1581912"/>
          </a:xfrm>
          <a:prstGeom prst="rect">
            <a:avLst/>
          </a:prstGeom>
        </p:spPr>
        <p:txBody>
          <a:bodyPr lIns="0" tIns="60949" rIns="121899" bIns="60949" anchor="b" anchorCtr="0"/>
          <a:lstStyle>
            <a:lvl1pPr marL="0" algn="l" defTabSz="1218987" rtl="0" eaLnBrk="1" latinLnBrk="0" hangingPunct="1">
              <a:lnSpc>
                <a:spcPts val="5800"/>
              </a:lnSpc>
              <a:spcBef>
                <a:spcPct val="0"/>
              </a:spcBef>
              <a:buNone/>
              <a:defRPr lang="en-US" sz="6000" b="0" kern="1200" cap="none" spc="0" baseline="0" dirty="0">
                <a:solidFill>
                  <a:schemeClr val="tx1"/>
                </a:solidFill>
                <a:latin typeface="メイリオ" panose="020B0604030504040204" pitchFamily="50" charset="-128"/>
                <a:ea typeface="メイリオ" panose="020B0604030504040204" pitchFamily="50" charset="-128"/>
                <a:cs typeface="Arial" pitchFamily="34" charset="0"/>
              </a:defRPr>
            </a:lvl1pPr>
          </a:lstStyle>
          <a:p>
            <a:r>
              <a:rPr lang="en-US" dirty="0"/>
              <a:t>Click to edit text, two lines maximum</a:t>
            </a:r>
          </a:p>
        </p:txBody>
      </p:sp>
      <p:sp>
        <p:nvSpPr>
          <p:cNvPr id="62" name="Footer Placeholder 61"/>
          <p:cNvSpPr>
            <a:spLocks noGrp="1"/>
          </p:cNvSpPr>
          <p:nvPr>
            <p:ph type="ftr" sz="quarter" idx="10"/>
          </p:nvPr>
        </p:nvSpPr>
        <p:spPr>
          <a:xfrm>
            <a:off x="548783" y="6473952"/>
            <a:ext cx="3861806" cy="153888"/>
          </a:xfrm>
        </p:spPr>
        <p:txBody>
          <a:bodyPr lIns="0"/>
          <a:lstStyle>
            <a:lvl1pPr>
              <a:defRPr cap="none">
                <a:latin typeface="メイリオ" panose="020B0604030504040204" pitchFamily="50" charset="-128"/>
                <a:ea typeface="メイリオ" panose="020B0604030504040204" pitchFamily="50" charset="-128"/>
              </a:defRPr>
            </a:lvl1p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sp>
        <p:nvSpPr>
          <p:cNvPr id="55" name="Subtitle 2"/>
          <p:cNvSpPr>
            <a:spLocks noGrp="1"/>
          </p:cNvSpPr>
          <p:nvPr>
            <p:ph type="subTitle" idx="1" hasCustomPrompt="1"/>
          </p:nvPr>
        </p:nvSpPr>
        <p:spPr bwMode="gray">
          <a:xfrm>
            <a:off x="548783" y="4059936"/>
            <a:ext cx="8716502" cy="457200"/>
          </a:xfrm>
          <a:prstGeom prst="rect">
            <a:avLst/>
          </a:prstGeom>
        </p:spPr>
        <p:txBody>
          <a:bodyPr lIns="0" tIns="0" rIns="0" bIns="0" anchor="b" anchorCtr="0"/>
          <a:lstStyle>
            <a:lvl1pPr marL="0" indent="0" algn="l" defTabSz="1218987" rtl="0" eaLnBrk="1" latinLnBrk="0" hangingPunct="1">
              <a:lnSpc>
                <a:spcPct val="90000"/>
              </a:lnSpc>
              <a:spcBef>
                <a:spcPct val="0"/>
              </a:spcBef>
              <a:buNone/>
              <a:defRPr lang="en-US" sz="2400" b="0" kern="1200" cap="none" spc="0" baseline="0" dirty="0">
                <a:solidFill>
                  <a:schemeClr val="tx1"/>
                </a:solidFill>
                <a:latin typeface="メイリオ" panose="020B0604030504040204" pitchFamily="50" charset="-128"/>
                <a:ea typeface="メイリオ" panose="020B0604030504040204" pitchFamily="50" charset="-128"/>
                <a:cs typeface="Arial" pitchFamily="34" charset="0"/>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Click to edit subtitle placeholder</a:t>
            </a:r>
          </a:p>
        </p:txBody>
      </p:sp>
      <p:sp>
        <p:nvSpPr>
          <p:cNvPr id="5" name="Text Placeholder 4"/>
          <p:cNvSpPr>
            <a:spLocks noGrp="1"/>
          </p:cNvSpPr>
          <p:nvPr>
            <p:ph type="body" sz="quarter" idx="11"/>
          </p:nvPr>
        </p:nvSpPr>
        <p:spPr>
          <a:xfrm>
            <a:off x="548783" y="4800600"/>
            <a:ext cx="6411614" cy="512064"/>
          </a:xfrm>
          <a:prstGeom prst="rect">
            <a:avLst/>
          </a:prstGeom>
        </p:spPr>
        <p:txBody>
          <a:bodyPr lIns="0" tIns="0" rIns="0" bIns="0"/>
          <a:lstStyle>
            <a:lvl1pPr marL="0" indent="0">
              <a:buFontTx/>
              <a:buNone/>
              <a:defRPr sz="1600">
                <a:latin typeface="メイリオ" panose="020B0604030504040204" pitchFamily="50" charset="-128"/>
                <a:ea typeface="メイリオ" panose="020B0604030504040204" pitchFamily="50" charset="-128"/>
              </a:defRPr>
            </a:lvl1pPr>
          </a:lstStyle>
          <a:p>
            <a:pPr lvl="0"/>
            <a:r>
              <a:rPr lang="en-US" dirty="0"/>
              <a:t>Click to edit Master text styles</a:t>
            </a:r>
          </a:p>
          <a:p>
            <a:pPr lvl="0"/>
            <a:endParaRPr lang="en-US" dirty="0"/>
          </a:p>
        </p:txBody>
      </p:sp>
      <p:pic>
        <p:nvPicPr>
          <p:cNvPr id="23" name="Picture 2" descr="C:\Users\kathyp\Documents\00_Brand-Resources\Multimode Elements\Multimode Icons\PNG\Multimode-Icon_HANG.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9619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3" descr="C:\Users\kathyp\Documents\00_Brand-Resources\Multimode Elements\Multimode Icons\PNG\Multimode-Icon_HOLD.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31016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4" descr="C:\Users\kathyp\Documents\00_Brand-Resources\Multimode Elements\Multimode Icons\PNG\Multimode-Icon_LAPTOP.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66764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5" descr="C:\Users\kathyp\Documents\00_Brand-Resources\Multimode Elements\Multimode Icons\PNG\Multimode-Icon_STAND.png"/>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273810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6" descr="C:\Users\kathyp\Documents\00_Brand-Resources\Multimode Elements\Multimode Icons\PNG\Multimode-Icon_STAND-Tablet.png"/>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345207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7" descr="C:\Users\kathyp\Documents\00_Brand-Resources\Multimode Elements\Multimode Icons\PNG\Multimode-Icon_TABLE.png"/>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380955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8" descr="C:\Users\kathyp\Documents\00_Brand-Resources\Multimode Elements\Multimode Icons\PNG\Multimode-Icon_TABLET.png"/>
          <p:cNvPicPr>
            <a:picLocks noChangeAspect="1" noChangeArrowheads="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416703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9" descr="C:\Users\kathyp\Documents\00_Brand-Resources\Multimode Elements\Multimode Icons\PNG\Multimode-Icon_TENT.png"/>
          <p:cNvPicPr>
            <a:picLocks noChangeAspect="1" noChangeArrowheads="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559401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10" descr="C:\Users\kathyp\Documents\00_Brand-Resources\Multimode Elements\Multimode Icons\PNG\Multimode-Icon_TILT.png"/>
          <p:cNvPicPr>
            <a:picLocks noChangeAspect="1" noChangeArrowheads="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630798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11" descr="C:\Users\kathyp\Documents\00_Brand-Resources\Multimode Elements\Multimode Icons\PNG\Multimode-Icon_TV.png"/>
          <p:cNvPicPr>
            <a:picLocks noChangeAspect="1" noChangeArrowheads="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6665473" y="5468108"/>
            <a:ext cx="311967" cy="311886"/>
          </a:xfrm>
          <a:prstGeom prst="rect">
            <a:avLst/>
          </a:prstGeom>
          <a:noFill/>
          <a:extLst>
            <a:ext uri="{909E8E84-426E-40DD-AFC4-6F175D3DCCD1}">
              <a14:hiddenFill xmlns:a14="http://schemas.microsoft.com/office/drawing/2010/main">
                <a:solidFill>
                  <a:srgbClr val="FFFFFF"/>
                </a:solidFill>
              </a14:hiddenFill>
            </a:ext>
          </a:extLst>
        </p:spPr>
      </p:pic>
      <p:grpSp>
        <p:nvGrpSpPr>
          <p:cNvPr id="33" name="Group 32"/>
          <p:cNvGrpSpPr/>
          <p:nvPr userDrawn="1"/>
        </p:nvGrpSpPr>
        <p:grpSpPr>
          <a:xfrm>
            <a:off x="2025125" y="5468108"/>
            <a:ext cx="310977" cy="310896"/>
            <a:chOff x="2024598" y="5468108"/>
            <a:chExt cx="310896" cy="310896"/>
          </a:xfrm>
        </p:grpSpPr>
        <p:sp>
          <p:nvSpPr>
            <p:cNvPr id="34" name="Oval 33"/>
            <p:cNvSpPr/>
            <p:nvPr userDrawn="1"/>
          </p:nvSpPr>
          <p:spPr>
            <a:xfrm>
              <a:off x="2024598" y="5468108"/>
              <a:ext cx="310896" cy="3108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latin typeface="メイリオ" panose="020B0604030504040204" pitchFamily="50" charset="-128"/>
                <a:ea typeface="メイリオ" panose="020B0604030504040204" pitchFamily="50" charset="-128"/>
              </a:endParaRPr>
            </a:p>
          </p:txBody>
        </p:sp>
        <p:pic>
          <p:nvPicPr>
            <p:cNvPr id="35" name="Picture 34"/>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2118814" y="5509256"/>
              <a:ext cx="122464" cy="228600"/>
            </a:xfrm>
            <a:prstGeom prst="rect">
              <a:avLst/>
            </a:prstGeom>
          </p:spPr>
        </p:pic>
      </p:grpSp>
      <p:grpSp>
        <p:nvGrpSpPr>
          <p:cNvPr id="36" name="Group 35"/>
          <p:cNvGrpSpPr/>
          <p:nvPr userDrawn="1"/>
        </p:nvGrpSpPr>
        <p:grpSpPr>
          <a:xfrm>
            <a:off x="3095585" y="5468108"/>
            <a:ext cx="310977" cy="310896"/>
            <a:chOff x="3094779" y="5468108"/>
            <a:chExt cx="310896" cy="310896"/>
          </a:xfrm>
        </p:grpSpPr>
        <p:sp>
          <p:nvSpPr>
            <p:cNvPr id="37" name="Oval 36"/>
            <p:cNvSpPr/>
            <p:nvPr userDrawn="1"/>
          </p:nvSpPr>
          <p:spPr>
            <a:xfrm>
              <a:off x="3094779" y="5468108"/>
              <a:ext cx="310896" cy="3108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latin typeface="メイリオ" panose="020B0604030504040204" pitchFamily="50" charset="-128"/>
                <a:ea typeface="メイリオ" panose="020B0604030504040204" pitchFamily="50" charset="-128"/>
              </a:endParaRPr>
            </a:p>
          </p:txBody>
        </p:sp>
        <p:pic>
          <p:nvPicPr>
            <p:cNvPr id="38" name="Picture 9" descr="C:\Users\yhwang\Desktop\WW Design\Multimode Icons\twitter-01.pn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3094779" y="5468108"/>
              <a:ext cx="310896" cy="310896"/>
            </a:xfrm>
            <a:prstGeom prst="rect">
              <a:avLst/>
            </a:prstGeom>
            <a:noFill/>
          </p:spPr>
        </p:pic>
      </p:grpSp>
      <p:grpSp>
        <p:nvGrpSpPr>
          <p:cNvPr id="39" name="Group 38"/>
          <p:cNvGrpSpPr/>
          <p:nvPr userDrawn="1"/>
        </p:nvGrpSpPr>
        <p:grpSpPr>
          <a:xfrm>
            <a:off x="953675" y="5468108"/>
            <a:ext cx="310977" cy="310896"/>
            <a:chOff x="953427" y="5468108"/>
            <a:chExt cx="310896" cy="310896"/>
          </a:xfrm>
        </p:grpSpPr>
        <p:sp>
          <p:nvSpPr>
            <p:cNvPr id="40" name="Oval 39"/>
            <p:cNvSpPr/>
            <p:nvPr userDrawn="1"/>
          </p:nvSpPr>
          <p:spPr>
            <a:xfrm>
              <a:off x="953427" y="5468108"/>
              <a:ext cx="310896" cy="3108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latin typeface="メイリオ" panose="020B0604030504040204" pitchFamily="50" charset="-128"/>
                <a:ea typeface="メイリオ" panose="020B0604030504040204" pitchFamily="50" charset="-128"/>
              </a:endParaRPr>
            </a:p>
          </p:txBody>
        </p:sp>
        <p:pic>
          <p:nvPicPr>
            <p:cNvPr id="41" name="Picture 5" descr="C:\Users\yhwang\Desktop\WW Design\Multimode Icons\globe-01.png"/>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980859" y="5495540"/>
              <a:ext cx="256032" cy="256032"/>
            </a:xfrm>
            <a:prstGeom prst="rect">
              <a:avLst/>
            </a:prstGeom>
            <a:noFill/>
          </p:spPr>
        </p:pic>
      </p:grpSp>
      <p:grpSp>
        <p:nvGrpSpPr>
          <p:cNvPr id="42" name="Group 41"/>
          <p:cNvGrpSpPr/>
          <p:nvPr userDrawn="1"/>
        </p:nvGrpSpPr>
        <p:grpSpPr>
          <a:xfrm>
            <a:off x="2356472" y="5442941"/>
            <a:ext cx="365855" cy="365760"/>
            <a:chOff x="2355828" y="5442941"/>
            <a:chExt cx="365760" cy="365760"/>
          </a:xfrm>
        </p:grpSpPr>
        <p:sp>
          <p:nvSpPr>
            <p:cNvPr id="43" name="Oval 42"/>
            <p:cNvSpPr/>
            <p:nvPr userDrawn="1"/>
          </p:nvSpPr>
          <p:spPr>
            <a:xfrm>
              <a:off x="2380995" y="5468108"/>
              <a:ext cx="310896" cy="3108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latin typeface="メイリオ" panose="020B0604030504040204" pitchFamily="50" charset="-128"/>
                <a:ea typeface="メイリオ" panose="020B0604030504040204" pitchFamily="50" charset="-128"/>
              </a:endParaRPr>
            </a:p>
          </p:txBody>
        </p:sp>
        <p:pic>
          <p:nvPicPr>
            <p:cNvPr id="44" name="Picture 2" descr="C:\Users\yhwang\Desktop\WW Design\Multimode Icons\chain-01.png"/>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2355828" y="5442941"/>
              <a:ext cx="365760" cy="365760"/>
            </a:xfrm>
            <a:prstGeom prst="rect">
              <a:avLst/>
            </a:prstGeom>
            <a:noFill/>
          </p:spPr>
        </p:pic>
      </p:grpSp>
      <p:grpSp>
        <p:nvGrpSpPr>
          <p:cNvPr id="45" name="Group 44"/>
          <p:cNvGrpSpPr/>
          <p:nvPr userDrawn="1"/>
        </p:nvGrpSpPr>
        <p:grpSpPr>
          <a:xfrm>
            <a:off x="5237525" y="5468108"/>
            <a:ext cx="310977" cy="310896"/>
            <a:chOff x="5236131" y="5468108"/>
            <a:chExt cx="310896" cy="310896"/>
          </a:xfrm>
        </p:grpSpPr>
        <p:sp>
          <p:nvSpPr>
            <p:cNvPr id="46" name="Oval 45"/>
            <p:cNvSpPr/>
            <p:nvPr userDrawn="1"/>
          </p:nvSpPr>
          <p:spPr>
            <a:xfrm>
              <a:off x="5236131" y="5468108"/>
              <a:ext cx="310896" cy="3108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latin typeface="メイリオ" panose="020B0604030504040204" pitchFamily="50" charset="-128"/>
                <a:ea typeface="メイリオ" panose="020B0604030504040204" pitchFamily="50" charset="-128"/>
              </a:endParaRPr>
            </a:p>
          </p:txBody>
        </p:sp>
        <p:pic>
          <p:nvPicPr>
            <p:cNvPr id="47" name="Picture 46" descr="C:\Users\yhwang\Desktop\WW Design\Multimode Icons\facebook-01.png"/>
            <p:cNvPicPr>
              <a:picLocks noChangeAspect="1" noChangeArrowheads="1"/>
            </p:cNvPicPr>
            <p:nvPr userDrawn="1"/>
          </p:nvPicPr>
          <p:blipFill>
            <a:blip r:embed="rId17" cstate="print">
              <a:extLst>
                <a:ext uri="{28A0092B-C50C-407E-A947-70E740481C1C}">
                  <a14:useLocalDpi xmlns:a14="http://schemas.microsoft.com/office/drawing/2010/main" val="0"/>
                </a:ext>
              </a:extLst>
            </a:blip>
            <a:srcRect/>
            <a:stretch>
              <a:fillRect/>
            </a:stretch>
          </p:blipFill>
          <p:spPr bwMode="auto">
            <a:xfrm>
              <a:off x="5236131" y="5468108"/>
              <a:ext cx="310896" cy="310896"/>
            </a:xfrm>
            <a:prstGeom prst="rect">
              <a:avLst/>
            </a:prstGeom>
            <a:noFill/>
          </p:spPr>
        </p:pic>
      </p:grpSp>
      <p:grpSp>
        <p:nvGrpSpPr>
          <p:cNvPr id="48" name="Group 47"/>
          <p:cNvGrpSpPr/>
          <p:nvPr userDrawn="1"/>
        </p:nvGrpSpPr>
        <p:grpSpPr>
          <a:xfrm>
            <a:off x="4524515" y="5468108"/>
            <a:ext cx="310977" cy="310896"/>
            <a:chOff x="4523337" y="5468108"/>
            <a:chExt cx="310896" cy="310896"/>
          </a:xfrm>
        </p:grpSpPr>
        <p:sp>
          <p:nvSpPr>
            <p:cNvPr id="49" name="Oval 48"/>
            <p:cNvSpPr/>
            <p:nvPr userDrawn="1"/>
          </p:nvSpPr>
          <p:spPr>
            <a:xfrm>
              <a:off x="4523337" y="5468108"/>
              <a:ext cx="310896" cy="31089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latin typeface="メイリオ" panose="020B0604030504040204" pitchFamily="50" charset="-128"/>
                <a:ea typeface="メイリオ" panose="020B0604030504040204" pitchFamily="50" charset="-128"/>
              </a:endParaRPr>
            </a:p>
          </p:txBody>
        </p:sp>
        <p:pic>
          <p:nvPicPr>
            <p:cNvPr id="50" name="Picture 7" descr="C:\Users\yhwang\Desktop\WW Design\Multimode Icons\server-01.png"/>
            <p:cNvPicPr>
              <a:picLocks noChangeAspect="1" noChangeArrowheads="1"/>
            </p:cNvPicPr>
            <p:nvPr userDrawn="1"/>
          </p:nvPicPr>
          <p:blipFill>
            <a:blip r:embed="rId18" cstate="print">
              <a:extLst>
                <a:ext uri="{28A0092B-C50C-407E-A947-70E740481C1C}">
                  <a14:useLocalDpi xmlns:a14="http://schemas.microsoft.com/office/drawing/2010/main" val="0"/>
                </a:ext>
              </a:extLst>
            </a:blip>
            <a:srcRect/>
            <a:stretch>
              <a:fillRect/>
            </a:stretch>
          </p:blipFill>
          <p:spPr bwMode="auto">
            <a:xfrm>
              <a:off x="4523337" y="5468108"/>
              <a:ext cx="310896" cy="310896"/>
            </a:xfrm>
            <a:prstGeom prst="rect">
              <a:avLst/>
            </a:prstGeom>
            <a:noFill/>
          </p:spPr>
        </p:pic>
      </p:grpSp>
      <p:grpSp>
        <p:nvGrpSpPr>
          <p:cNvPr id="52" name="Group 51"/>
          <p:cNvGrpSpPr/>
          <p:nvPr userDrawn="1"/>
        </p:nvGrpSpPr>
        <p:grpSpPr>
          <a:xfrm>
            <a:off x="4881005" y="5468108"/>
            <a:ext cx="310977" cy="310896"/>
            <a:chOff x="4879734" y="5468108"/>
            <a:chExt cx="310896" cy="310896"/>
          </a:xfrm>
        </p:grpSpPr>
        <p:sp>
          <p:nvSpPr>
            <p:cNvPr id="53" name="Oval 52"/>
            <p:cNvSpPr/>
            <p:nvPr userDrawn="1"/>
          </p:nvSpPr>
          <p:spPr>
            <a:xfrm>
              <a:off x="4879734" y="5468108"/>
              <a:ext cx="310896" cy="3108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latin typeface="メイリオ" panose="020B0604030504040204" pitchFamily="50" charset="-128"/>
                <a:ea typeface="メイリオ" panose="020B0604030504040204" pitchFamily="50" charset="-128"/>
              </a:endParaRPr>
            </a:p>
          </p:txBody>
        </p:sp>
        <p:pic>
          <p:nvPicPr>
            <p:cNvPr id="57" name="Picture 6" descr="C:\Users\yhwang\Desktop\WW Design\Multimode Icons\network-01.png"/>
            <p:cNvPicPr>
              <a:picLocks noChangeAspect="1" noChangeArrowheads="1"/>
            </p:cNvPicPr>
            <p:nvPr userDrawn="1"/>
          </p:nvPicPr>
          <p:blipFill>
            <a:blip r:embed="rId19" cstate="print">
              <a:extLst>
                <a:ext uri="{28A0092B-C50C-407E-A947-70E740481C1C}">
                  <a14:useLocalDpi xmlns:a14="http://schemas.microsoft.com/office/drawing/2010/main" val="0"/>
                </a:ext>
              </a:extLst>
            </a:blip>
            <a:srcRect/>
            <a:stretch>
              <a:fillRect/>
            </a:stretch>
          </p:blipFill>
          <p:spPr bwMode="auto">
            <a:xfrm>
              <a:off x="4879734" y="5468108"/>
              <a:ext cx="310896" cy="310896"/>
            </a:xfrm>
            <a:prstGeom prst="rect">
              <a:avLst/>
            </a:prstGeom>
            <a:noFill/>
          </p:spPr>
        </p:pic>
      </p:grpSp>
      <p:grpSp>
        <p:nvGrpSpPr>
          <p:cNvPr id="58" name="Group 57"/>
          <p:cNvGrpSpPr/>
          <p:nvPr userDrawn="1"/>
        </p:nvGrpSpPr>
        <p:grpSpPr>
          <a:xfrm>
            <a:off x="5951495" y="5468108"/>
            <a:ext cx="310977" cy="310896"/>
            <a:chOff x="5949915" y="5468108"/>
            <a:chExt cx="310896" cy="310896"/>
          </a:xfrm>
        </p:grpSpPr>
        <p:sp>
          <p:nvSpPr>
            <p:cNvPr id="59" name="Oval 58"/>
            <p:cNvSpPr/>
            <p:nvPr userDrawn="1"/>
          </p:nvSpPr>
          <p:spPr>
            <a:xfrm>
              <a:off x="5949915" y="5468108"/>
              <a:ext cx="310896" cy="3108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latin typeface="メイリオ" panose="020B0604030504040204" pitchFamily="50" charset="-128"/>
                <a:ea typeface="メイリオ" panose="020B0604030504040204" pitchFamily="50" charset="-128"/>
              </a:endParaRPr>
            </a:p>
          </p:txBody>
        </p:sp>
        <p:pic>
          <p:nvPicPr>
            <p:cNvPr id="60" name="Picture 8" descr="C:\Users\yhwang\Desktop\WW Design\Multimode Icons\think_light-01.png"/>
            <p:cNvPicPr>
              <a:picLocks noChangeAspect="1" noChangeArrowheads="1"/>
            </p:cNvPicPr>
            <p:nvPr userDrawn="1"/>
          </p:nvPicPr>
          <p:blipFill>
            <a:blip r:embed="rId20" cstate="print">
              <a:extLst>
                <a:ext uri="{28A0092B-C50C-407E-A947-70E740481C1C}">
                  <a14:useLocalDpi xmlns:a14="http://schemas.microsoft.com/office/drawing/2010/main" val="0"/>
                </a:ext>
              </a:extLst>
            </a:blip>
            <a:srcRect/>
            <a:stretch>
              <a:fillRect/>
            </a:stretch>
          </p:blipFill>
          <p:spPr bwMode="auto">
            <a:xfrm>
              <a:off x="5949915" y="5468108"/>
              <a:ext cx="310896" cy="310896"/>
            </a:xfrm>
            <a:prstGeom prst="rect">
              <a:avLst/>
            </a:prstGeom>
            <a:noFill/>
          </p:spPr>
        </p:pic>
      </p:grpSp>
      <p:pic>
        <p:nvPicPr>
          <p:cNvPr id="61" name="Picture 60"/>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rot="16200000">
            <a:off x="10586744" y="3056012"/>
            <a:ext cx="2412866" cy="803995"/>
          </a:xfrm>
          <a:prstGeom prst="rect">
            <a:avLst/>
          </a:prstGeom>
        </p:spPr>
      </p:pic>
      <p:sp>
        <p:nvSpPr>
          <p:cNvPr id="66" name="Picture Placeholder 4"/>
          <p:cNvSpPr>
            <a:spLocks noGrp="1"/>
          </p:cNvSpPr>
          <p:nvPr>
            <p:ph type="pic" sz="quarter" idx="12"/>
          </p:nvPr>
        </p:nvSpPr>
        <p:spPr>
          <a:xfrm>
            <a:off x="9817707" y="3464892"/>
            <a:ext cx="1200857" cy="1199183"/>
          </a:xfrm>
          <a:prstGeom prst="rect">
            <a:avLst/>
          </a:prstGeom>
          <a:ln w="38100">
            <a:noFill/>
          </a:ln>
          <a:effectLst/>
        </p:spPr>
        <p:txBody>
          <a:bodyPr/>
          <a:lstStyle>
            <a:lvl1pPr>
              <a:defRPr sz="1000">
                <a:latin typeface="メイリオ" panose="020B0604030504040204" pitchFamily="50" charset="-128"/>
                <a:ea typeface="メイリオ" panose="020B0604030504040204" pitchFamily="50" charset="-128"/>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67" name="Text Placeholder 17"/>
          <p:cNvSpPr>
            <a:spLocks noGrp="1"/>
          </p:cNvSpPr>
          <p:nvPr>
            <p:ph type="body" sz="quarter" idx="13" hasCustomPrompt="1"/>
          </p:nvPr>
        </p:nvSpPr>
        <p:spPr>
          <a:xfrm>
            <a:off x="9160674" y="4770499"/>
            <a:ext cx="1689540" cy="198437"/>
          </a:xfrm>
          <a:prstGeom prst="rect">
            <a:avLst/>
          </a:prstGeom>
        </p:spPr>
        <p:txBody>
          <a:bodyPr lIns="0" tIns="45720" rIns="45720"/>
          <a:lstStyle>
            <a:lvl1pPr marL="0" indent="0" algn="r">
              <a:buFontTx/>
              <a:buNone/>
              <a:defRPr sz="1100">
                <a:latin typeface="メイリオ" panose="020B0604030504040204" pitchFamily="50" charset="-128"/>
                <a:ea typeface="メイリオ" panose="020B0604030504040204" pitchFamily="50" charset="-128"/>
              </a:defRPr>
            </a:lvl1pPr>
            <a:lvl2pPr marL="341313" indent="0" algn="r">
              <a:buFontTx/>
              <a:buNone/>
              <a:defRPr sz="1100"/>
            </a:lvl2pPr>
            <a:lvl3pPr marL="679450" indent="0" algn="r">
              <a:buFontTx/>
              <a:buNone/>
              <a:defRPr sz="1100"/>
            </a:lvl3pPr>
            <a:lvl4pPr marL="966787" indent="0" algn="r">
              <a:buFontTx/>
              <a:buNone/>
              <a:defRPr sz="1100"/>
            </a:lvl4pPr>
            <a:lvl5pPr marL="1146175" indent="0" algn="r">
              <a:buFontTx/>
              <a:buNone/>
              <a:defRPr sz="1100"/>
            </a:lvl5p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rPr>
              <a:t>@</a:t>
            </a:r>
            <a:r>
              <a:rPr kumimoji="0" lang="en-US" sz="1100" b="0" i="0" u="none" strike="noStrike" kern="0" cap="none" spc="0" normalizeH="0" baseline="0" noProof="0" dirty="0" err="1">
                <a:ln>
                  <a:noFill/>
                </a:ln>
                <a:solidFill>
                  <a:sysClr val="windowText" lastClr="000000"/>
                </a:solidFill>
                <a:effectLst/>
                <a:uLnTx/>
                <a:uFillTx/>
              </a:rPr>
              <a:t>twitterhandle</a:t>
            </a:r>
            <a:endParaRPr kumimoji="0" lang="en-US" sz="1100" b="0" i="0" u="none" strike="noStrike" kern="0" cap="none" spc="0" normalizeH="0" baseline="0" noProof="0" dirty="0">
              <a:ln>
                <a:noFill/>
              </a:ln>
              <a:solidFill>
                <a:sysClr val="windowText" lastClr="000000"/>
              </a:solidFill>
              <a:effectLst/>
              <a:uLnTx/>
              <a:uFillTx/>
            </a:endParaRPr>
          </a:p>
        </p:txBody>
      </p:sp>
      <p:grpSp>
        <p:nvGrpSpPr>
          <p:cNvPr id="68" name="Group 67"/>
          <p:cNvGrpSpPr/>
          <p:nvPr userDrawn="1"/>
        </p:nvGrpSpPr>
        <p:grpSpPr>
          <a:xfrm>
            <a:off x="9817707" y="4664439"/>
            <a:ext cx="1200857" cy="305126"/>
            <a:chOff x="9815120" y="4664439"/>
            <a:chExt cx="1200544" cy="305126"/>
          </a:xfrm>
          <a:solidFill>
            <a:srgbClr val="4AC0E0"/>
          </a:solidFill>
        </p:grpSpPr>
        <p:sp>
          <p:nvSpPr>
            <p:cNvPr id="69" name="Rectangle 68"/>
            <p:cNvSpPr/>
            <p:nvPr userDrawn="1"/>
          </p:nvSpPr>
          <p:spPr bwMode="black">
            <a:xfrm>
              <a:off x="9815120" y="4664439"/>
              <a:ext cx="1200544" cy="106726"/>
            </a:xfrm>
            <a:prstGeom prst="rect">
              <a:avLst/>
            </a:prstGeom>
            <a:grpFill/>
            <a:ln w="10795" cap="flat" cmpd="sng" algn="ctr">
              <a:noFill/>
              <a:prstDash val="solid"/>
            </a:ln>
            <a:effectLst/>
          </p:spPr>
          <p:txBody>
            <a:bodyPr rtlCol="0" anchor="ctr"/>
            <a:lstStyle/>
            <a:p>
              <a:pPr algn="ctr">
                <a:defRPr/>
              </a:pPr>
              <a:endParaRPr lang="en-US" kern="0" dirty="0">
                <a:solidFill>
                  <a:sysClr val="window" lastClr="FFFFFF"/>
                </a:solidFill>
                <a:latin typeface="メイリオ" panose="020B0604030504040204" pitchFamily="50" charset="-128"/>
                <a:ea typeface="メイリオ" panose="020B0604030504040204" pitchFamily="50" charset="-128"/>
              </a:endParaRPr>
            </a:p>
          </p:txBody>
        </p:sp>
        <p:sp>
          <p:nvSpPr>
            <p:cNvPr id="70" name="Rectangle 45"/>
            <p:cNvSpPr/>
            <p:nvPr userDrawn="1"/>
          </p:nvSpPr>
          <p:spPr bwMode="black">
            <a:xfrm>
              <a:off x="10853530" y="4771165"/>
              <a:ext cx="162133" cy="198400"/>
            </a:xfrm>
            <a:custGeom>
              <a:avLst/>
              <a:gdLst>
                <a:gd name="connsiteX0" fmla="*/ 0 w 1200544"/>
                <a:gd name="connsiteY0" fmla="*/ 0 h 106726"/>
                <a:gd name="connsiteX1" fmla="*/ 1200544 w 1200544"/>
                <a:gd name="connsiteY1" fmla="*/ 0 h 106726"/>
                <a:gd name="connsiteX2" fmla="*/ 1200544 w 1200544"/>
                <a:gd name="connsiteY2" fmla="*/ 106726 h 106726"/>
                <a:gd name="connsiteX3" fmla="*/ 0 w 1200544"/>
                <a:gd name="connsiteY3" fmla="*/ 106726 h 106726"/>
                <a:gd name="connsiteX4" fmla="*/ 0 w 1200544"/>
                <a:gd name="connsiteY4" fmla="*/ 0 h 106726"/>
                <a:gd name="connsiteX0" fmla="*/ 0 w 1200544"/>
                <a:gd name="connsiteY0" fmla="*/ 0 h 106726"/>
                <a:gd name="connsiteX1" fmla="*/ 1200544 w 1200544"/>
                <a:gd name="connsiteY1" fmla="*/ 0 h 106726"/>
                <a:gd name="connsiteX2" fmla="*/ 0 w 1200544"/>
                <a:gd name="connsiteY2" fmla="*/ 106726 h 106726"/>
                <a:gd name="connsiteX3" fmla="*/ 0 w 1200544"/>
                <a:gd name="connsiteY3" fmla="*/ 0 h 106726"/>
              </a:gdLst>
              <a:ahLst/>
              <a:cxnLst>
                <a:cxn ang="0">
                  <a:pos x="connsiteX0" y="connsiteY0"/>
                </a:cxn>
                <a:cxn ang="0">
                  <a:pos x="connsiteX1" y="connsiteY1"/>
                </a:cxn>
                <a:cxn ang="0">
                  <a:pos x="connsiteX2" y="connsiteY2"/>
                </a:cxn>
                <a:cxn ang="0">
                  <a:pos x="connsiteX3" y="connsiteY3"/>
                </a:cxn>
              </a:cxnLst>
              <a:rect l="l" t="t" r="r" b="b"/>
              <a:pathLst>
                <a:path w="1200544" h="106726">
                  <a:moveTo>
                    <a:pt x="0" y="0"/>
                  </a:moveTo>
                  <a:lnTo>
                    <a:pt x="1200544" y="0"/>
                  </a:lnTo>
                  <a:lnTo>
                    <a:pt x="0" y="106726"/>
                  </a:lnTo>
                  <a:lnTo>
                    <a:pt x="0" y="0"/>
                  </a:lnTo>
                  <a:close/>
                </a:path>
              </a:pathLst>
            </a:custGeom>
            <a:grpFill/>
            <a:ln w="10795" cap="flat" cmpd="sng" algn="ctr">
              <a:noFill/>
              <a:prstDash val="solid"/>
            </a:ln>
            <a:effectLst/>
          </p:spPr>
          <p:txBody>
            <a:bodyPr rtlCol="0" anchor="ctr"/>
            <a:lstStyle/>
            <a:p>
              <a:pPr algn="ctr">
                <a:defRPr/>
              </a:pPr>
              <a:endParaRPr lang="en-US" kern="0" dirty="0">
                <a:solidFill>
                  <a:sysClr val="window" lastClr="FFFFFF"/>
                </a:solidFill>
                <a:latin typeface="メイリオ" panose="020B0604030504040204" pitchFamily="50" charset="-128"/>
                <a:ea typeface="メイリオ" panose="020B0604030504040204" pitchFamily="50" charset="-128"/>
              </a:endParaRPr>
            </a:p>
          </p:txBody>
        </p:sp>
      </p:grpSp>
      <p:sp>
        <p:nvSpPr>
          <p:cNvPr id="54" name="Rectangle 53"/>
          <p:cNvSpPr/>
          <p:nvPr userDrawn="1"/>
        </p:nvSpPr>
        <p:spPr bwMode="black">
          <a:xfrm>
            <a:off x="548813" y="4557713"/>
            <a:ext cx="1097969" cy="10672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dirty="0">
              <a:solidFill>
                <a:prstClr val="white"/>
              </a:solidFill>
              <a:latin typeface="メイリオ" panose="020B0604030504040204" pitchFamily="50" charset="-128"/>
              <a:ea typeface="メイリオ" panose="020B0604030504040204" pitchFamily="50" charset="-128"/>
            </a:endParaRPr>
          </a:p>
        </p:txBody>
      </p:sp>
      <p:cxnSp>
        <p:nvCxnSpPr>
          <p:cNvPr id="63" name="Straight Connector 62"/>
          <p:cNvCxnSpPr/>
          <p:nvPr userDrawn="1"/>
        </p:nvCxnSpPr>
        <p:spPr>
          <a:xfrm>
            <a:off x="548813" y="4664439"/>
            <a:ext cx="1042180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9319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Section Header_RED">
    <p:bg>
      <p:bgPr>
        <a:solidFill>
          <a:schemeClr val="bg2">
            <a:lumMod val="50000"/>
            <a:lumOff val="50000"/>
            <a:alpha val="0"/>
          </a:schemeClr>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893"/>
            <a:ext cx="12193587" cy="6857107"/>
          </a:xfrm>
          <a:prstGeom prst="rect">
            <a:avLst/>
          </a:prstGeom>
        </p:spPr>
      </p:pic>
      <p:sp>
        <p:nvSpPr>
          <p:cNvPr id="17" name="Rectangle 16"/>
          <p:cNvSpPr/>
          <p:nvPr userDrawn="1"/>
        </p:nvSpPr>
        <p:spPr bwMode="black">
          <a:xfrm>
            <a:off x="0" y="6384692"/>
            <a:ext cx="12195176" cy="47336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latin typeface="メイリオ" panose="020B0604030504040204" pitchFamily="50" charset="-128"/>
              <a:ea typeface="メイリオ" panose="020B0604030504040204" pitchFamily="50" charset="-128"/>
            </a:endParaRPr>
          </a:p>
        </p:txBody>
      </p:sp>
      <p:cxnSp>
        <p:nvCxnSpPr>
          <p:cNvPr id="18" name="Straight Connector 17"/>
          <p:cNvCxnSpPr/>
          <p:nvPr userDrawn="1"/>
        </p:nvCxnSpPr>
        <p:spPr>
          <a:xfrm>
            <a:off x="0" y="6384631"/>
            <a:ext cx="12192127" cy="0"/>
          </a:xfrm>
          <a:prstGeom prst="line">
            <a:avLst/>
          </a:prstGeom>
          <a:ln w="38100">
            <a:solidFill>
              <a:schemeClr val="bg1"/>
            </a:solidFill>
          </a:ln>
          <a:effectLst>
            <a:outerShdw blurRad="25400" dist="12700" dir="16200000"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1" name="Footer Placeholder 50"/>
          <p:cNvSpPr>
            <a:spLocks noGrp="1"/>
          </p:cNvSpPr>
          <p:nvPr>
            <p:ph type="ftr" sz="quarter" idx="10"/>
          </p:nvPr>
        </p:nvSpPr>
        <p:spPr>
          <a:xfrm>
            <a:off x="548783" y="6473952"/>
            <a:ext cx="3861806" cy="153888"/>
          </a:xfrm>
        </p:spPr>
        <p:txBody>
          <a:bodyPr/>
          <a:lstStyle>
            <a:lvl1pPr>
              <a:defRPr>
                <a:solidFill>
                  <a:schemeClr val="bg1"/>
                </a:solidFill>
                <a:latin typeface="メイリオ" panose="020B0604030504040204" pitchFamily="50" charset="-128"/>
                <a:ea typeface="メイリオ" panose="020B0604030504040204" pitchFamily="50" charset="-128"/>
              </a:defRPr>
            </a:lvl1pPr>
          </a:lstStyle>
          <a:p>
            <a:r>
              <a:rPr lang="en-US" sz="1000">
                <a:solidFill>
                  <a:prstClr val="white"/>
                </a:solidFill>
                <a:cs typeface="Arial" pitchFamily="34" charset="0"/>
              </a:rPr>
              <a:t>2015 Lenovo Internal. All rights reserved.</a:t>
            </a:r>
            <a:endParaRPr lang="en-US" sz="1000" dirty="0">
              <a:solidFill>
                <a:prstClr val="white"/>
              </a:solidFill>
              <a:cs typeface="Arial" pitchFamily="34" charset="0"/>
            </a:endParaRPr>
          </a:p>
        </p:txBody>
      </p:sp>
      <p:sp>
        <p:nvSpPr>
          <p:cNvPr id="46" name="Title 16"/>
          <p:cNvSpPr>
            <a:spLocks noGrp="1"/>
          </p:cNvSpPr>
          <p:nvPr>
            <p:ph type="title" hasCustomPrompt="1"/>
          </p:nvPr>
        </p:nvSpPr>
        <p:spPr bwMode="gray">
          <a:xfrm>
            <a:off x="1765252" y="1709928"/>
            <a:ext cx="9585408" cy="2852928"/>
          </a:xfrm>
          <a:prstGeom prst="rect">
            <a:avLst/>
          </a:prstGeom>
        </p:spPr>
        <p:txBody>
          <a:bodyPr lIns="0" tIns="0" rIns="0" bIns="0" anchor="b" anchorCtr="0"/>
          <a:lstStyle>
            <a:lvl1pPr marL="0" algn="l" defTabSz="1218987" rtl="0" eaLnBrk="1" latinLnBrk="0" hangingPunct="1">
              <a:lnSpc>
                <a:spcPts val="6480"/>
              </a:lnSpc>
              <a:spcBef>
                <a:spcPct val="0"/>
              </a:spcBef>
              <a:buNone/>
              <a:defRPr lang="en-US" sz="4800" b="0" kern="1200" cap="none" spc="0" baseline="0" dirty="0">
                <a:solidFill>
                  <a:schemeClr val="bg1"/>
                </a:solidFill>
                <a:latin typeface="メイリオ" panose="020B0604030504040204" pitchFamily="50" charset="-128"/>
                <a:ea typeface="メイリオ" panose="020B0604030504040204" pitchFamily="50" charset="-128"/>
                <a:cs typeface="Arial" pitchFamily="34" charset="0"/>
              </a:defRPr>
            </a:lvl1pPr>
          </a:lstStyle>
          <a:p>
            <a:r>
              <a:rPr lang="en-US" dirty="0"/>
              <a:t>Click to edit section header title</a:t>
            </a:r>
          </a:p>
        </p:txBody>
      </p:sp>
      <p:pic>
        <p:nvPicPr>
          <p:cNvPr id="10" name="Picture 9"/>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bwMode="ltGray">
          <a:xfrm>
            <a:off x="1524" y="0"/>
            <a:ext cx="12192127" cy="711200"/>
          </a:xfrm>
          <a:prstGeom prst="rect">
            <a:avLst/>
          </a:prstGeom>
          <a:noFill/>
          <a:ln>
            <a:noFill/>
          </a:ln>
        </p:spPr>
      </p:pic>
      <p:sp>
        <p:nvSpPr>
          <p:cNvPr id="11" name="Text Placeholder 2"/>
          <p:cNvSpPr>
            <a:spLocks noGrp="1"/>
          </p:cNvSpPr>
          <p:nvPr>
            <p:ph type="body" idx="1" hasCustomPrompt="1"/>
          </p:nvPr>
        </p:nvSpPr>
        <p:spPr bwMode="white">
          <a:xfrm>
            <a:off x="1765252" y="4589524"/>
            <a:ext cx="9585154" cy="1500187"/>
          </a:xfrm>
          <a:prstGeom prst="rect">
            <a:avLst/>
          </a:prstGeom>
        </p:spPr>
        <p:txBody>
          <a:bodyPr/>
          <a:lstStyle>
            <a:lvl1pPr marL="0" indent="0">
              <a:buNone/>
              <a:defRPr sz="2400">
                <a:solidFill>
                  <a:schemeClr val="bg1"/>
                </a:solidFill>
                <a:latin typeface="メイリオ" panose="020B0604030504040204" pitchFamily="50" charset="-128"/>
                <a:ea typeface="メイリオ" panose="020B0604030504040204" pitchFamily="50" charset="-128"/>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subtitle text</a:t>
            </a:r>
          </a:p>
        </p:txBody>
      </p:sp>
      <p:cxnSp>
        <p:nvCxnSpPr>
          <p:cNvPr id="12" name="Straight Connector 11"/>
          <p:cNvCxnSpPr/>
          <p:nvPr userDrawn="1"/>
        </p:nvCxnSpPr>
        <p:spPr bwMode="white">
          <a:xfrm>
            <a:off x="1652211" y="4563269"/>
            <a:ext cx="0" cy="1816894"/>
          </a:xfrm>
          <a:prstGeom prst="line">
            <a:avLst/>
          </a:prstGeom>
          <a:ln w="12700">
            <a:solidFill>
              <a:schemeClr val="bg1"/>
            </a:solidFill>
            <a:tailEnd type="oval" w="lg" len="lg"/>
          </a:ln>
        </p:spPr>
        <p:style>
          <a:lnRef idx="1">
            <a:schemeClr val="accent1"/>
          </a:lnRef>
          <a:fillRef idx="0">
            <a:schemeClr val="accent1"/>
          </a:fillRef>
          <a:effectRef idx="0">
            <a:schemeClr val="accent1"/>
          </a:effectRef>
          <a:fontRef idx="minor">
            <a:schemeClr val="tx1"/>
          </a:fontRef>
        </p:style>
      </p:cxnSp>
      <p:sp>
        <p:nvSpPr>
          <p:cNvPr id="14" name="Oval 13"/>
          <p:cNvSpPr/>
          <p:nvPr userDrawn="1"/>
        </p:nvSpPr>
        <p:spPr bwMode="gray">
          <a:xfrm>
            <a:off x="1592790" y="6329604"/>
            <a:ext cx="118903" cy="118872"/>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latin typeface="メイリオ" panose="020B0604030504040204" pitchFamily="50" charset="-128"/>
              <a:ea typeface="メイリオ" panose="020B0604030504040204" pitchFamily="50" charset="-128"/>
            </a:endParaRPr>
          </a:p>
        </p:txBody>
      </p:sp>
      <p:sp>
        <p:nvSpPr>
          <p:cNvPr id="16" name="Freeform 5"/>
          <p:cNvSpPr>
            <a:spLocks noEditPoints="1"/>
          </p:cNvSpPr>
          <p:nvPr userDrawn="1"/>
        </p:nvSpPr>
        <p:spPr bwMode="white">
          <a:xfrm>
            <a:off x="1172326" y="4087610"/>
            <a:ext cx="347680" cy="346881"/>
          </a:xfrm>
          <a:custGeom>
            <a:avLst/>
            <a:gdLst>
              <a:gd name="T0" fmla="*/ 206 w 412"/>
              <a:gd name="T1" fmla="*/ 0 h 412"/>
              <a:gd name="T2" fmla="*/ 0 w 412"/>
              <a:gd name="T3" fmla="*/ 206 h 412"/>
              <a:gd name="T4" fmla="*/ 206 w 412"/>
              <a:gd name="T5" fmla="*/ 412 h 412"/>
              <a:gd name="T6" fmla="*/ 412 w 412"/>
              <a:gd name="T7" fmla="*/ 206 h 412"/>
              <a:gd name="T8" fmla="*/ 206 w 412"/>
              <a:gd name="T9" fmla="*/ 0 h 412"/>
              <a:gd name="T10" fmla="*/ 206 w 412"/>
              <a:gd name="T11" fmla="*/ 376 h 412"/>
              <a:gd name="T12" fmla="*/ 36 w 412"/>
              <a:gd name="T13" fmla="*/ 206 h 412"/>
              <a:gd name="T14" fmla="*/ 206 w 412"/>
              <a:gd name="T15" fmla="*/ 36 h 412"/>
              <a:gd name="T16" fmla="*/ 376 w 412"/>
              <a:gd name="T17" fmla="*/ 206 h 412"/>
              <a:gd name="T18" fmla="*/ 206 w 412"/>
              <a:gd name="T19" fmla="*/ 376 h 412"/>
              <a:gd name="T20" fmla="*/ 328 w 412"/>
              <a:gd name="T21" fmla="*/ 206 h 412"/>
              <a:gd name="T22" fmla="*/ 260 w 412"/>
              <a:gd name="T23" fmla="*/ 274 h 412"/>
              <a:gd name="T24" fmla="*/ 222 w 412"/>
              <a:gd name="T25" fmla="*/ 274 h 412"/>
              <a:gd name="T26" fmla="*/ 271 w 412"/>
              <a:gd name="T27" fmla="*/ 225 h 412"/>
              <a:gd name="T28" fmla="*/ 90 w 412"/>
              <a:gd name="T29" fmla="*/ 225 h 412"/>
              <a:gd name="T30" fmla="*/ 90 w 412"/>
              <a:gd name="T31" fmla="*/ 218 h 412"/>
              <a:gd name="T32" fmla="*/ 90 w 412"/>
              <a:gd name="T33" fmla="*/ 194 h 412"/>
              <a:gd name="T34" fmla="*/ 90 w 412"/>
              <a:gd name="T35" fmla="*/ 187 h 412"/>
              <a:gd name="T36" fmla="*/ 271 w 412"/>
              <a:gd name="T37" fmla="*/ 187 h 412"/>
              <a:gd name="T38" fmla="*/ 222 w 412"/>
              <a:gd name="T39" fmla="*/ 138 h 412"/>
              <a:gd name="T40" fmla="*/ 260 w 412"/>
              <a:gd name="T41" fmla="*/ 138 h 412"/>
              <a:gd name="T42" fmla="*/ 328 w 412"/>
              <a:gd name="T43" fmla="*/ 206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2" h="412">
                <a:moveTo>
                  <a:pt x="206" y="0"/>
                </a:moveTo>
                <a:cubicBezTo>
                  <a:pt x="92" y="0"/>
                  <a:pt x="0" y="92"/>
                  <a:pt x="0" y="206"/>
                </a:cubicBezTo>
                <a:cubicBezTo>
                  <a:pt x="0" y="319"/>
                  <a:pt x="92" y="412"/>
                  <a:pt x="206" y="412"/>
                </a:cubicBezTo>
                <a:cubicBezTo>
                  <a:pt x="320" y="412"/>
                  <a:pt x="412" y="319"/>
                  <a:pt x="412" y="206"/>
                </a:cubicBezTo>
                <a:cubicBezTo>
                  <a:pt x="412" y="92"/>
                  <a:pt x="320" y="0"/>
                  <a:pt x="206" y="0"/>
                </a:cubicBezTo>
                <a:close/>
                <a:moveTo>
                  <a:pt x="206" y="376"/>
                </a:moveTo>
                <a:cubicBezTo>
                  <a:pt x="112" y="376"/>
                  <a:pt x="36" y="300"/>
                  <a:pt x="36" y="206"/>
                </a:cubicBezTo>
                <a:cubicBezTo>
                  <a:pt x="36" y="112"/>
                  <a:pt x="112" y="36"/>
                  <a:pt x="206" y="36"/>
                </a:cubicBezTo>
                <a:cubicBezTo>
                  <a:pt x="300" y="36"/>
                  <a:pt x="376" y="112"/>
                  <a:pt x="376" y="206"/>
                </a:cubicBezTo>
                <a:cubicBezTo>
                  <a:pt x="376" y="300"/>
                  <a:pt x="300" y="376"/>
                  <a:pt x="206" y="376"/>
                </a:cubicBezTo>
                <a:close/>
                <a:moveTo>
                  <a:pt x="328" y="206"/>
                </a:moveTo>
                <a:cubicBezTo>
                  <a:pt x="260" y="274"/>
                  <a:pt x="260" y="274"/>
                  <a:pt x="260" y="274"/>
                </a:cubicBezTo>
                <a:cubicBezTo>
                  <a:pt x="222" y="274"/>
                  <a:pt x="222" y="274"/>
                  <a:pt x="222" y="274"/>
                </a:cubicBezTo>
                <a:cubicBezTo>
                  <a:pt x="271" y="225"/>
                  <a:pt x="271" y="225"/>
                  <a:pt x="271" y="225"/>
                </a:cubicBezTo>
                <a:cubicBezTo>
                  <a:pt x="90" y="225"/>
                  <a:pt x="90" y="225"/>
                  <a:pt x="90" y="225"/>
                </a:cubicBezTo>
                <a:cubicBezTo>
                  <a:pt x="90" y="218"/>
                  <a:pt x="90" y="218"/>
                  <a:pt x="90" y="218"/>
                </a:cubicBezTo>
                <a:cubicBezTo>
                  <a:pt x="90" y="194"/>
                  <a:pt x="90" y="194"/>
                  <a:pt x="90" y="194"/>
                </a:cubicBezTo>
                <a:cubicBezTo>
                  <a:pt x="90" y="187"/>
                  <a:pt x="90" y="187"/>
                  <a:pt x="90" y="187"/>
                </a:cubicBezTo>
                <a:cubicBezTo>
                  <a:pt x="271" y="187"/>
                  <a:pt x="271" y="187"/>
                  <a:pt x="271" y="187"/>
                </a:cubicBezTo>
                <a:cubicBezTo>
                  <a:pt x="222" y="138"/>
                  <a:pt x="222" y="138"/>
                  <a:pt x="222" y="138"/>
                </a:cubicBezTo>
                <a:cubicBezTo>
                  <a:pt x="260" y="138"/>
                  <a:pt x="260" y="138"/>
                  <a:pt x="260" y="138"/>
                </a:cubicBezTo>
                <a:lnTo>
                  <a:pt x="328" y="20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dirty="0">
              <a:solidFill>
                <a:srgbClr val="000000"/>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929994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Only - No Background">
    <p:spTree>
      <p:nvGrpSpPr>
        <p:cNvPr id="1" name=""/>
        <p:cNvGrpSpPr/>
        <p:nvPr/>
      </p:nvGrpSpPr>
      <p:grpSpPr>
        <a:xfrm>
          <a:off x="0" y="0"/>
          <a:ext cx="0" cy="0"/>
          <a:chOff x="0" y="0"/>
          <a:chExt cx="0" cy="0"/>
        </a:xfrm>
      </p:grpSpPr>
      <p:sp>
        <p:nvSpPr>
          <p:cNvPr id="10" name="Footer Placeholder 9"/>
          <p:cNvSpPr>
            <a:spLocks noGrp="1"/>
          </p:cNvSpPr>
          <p:nvPr>
            <p:ph type="ftr" sz="quarter" idx="10"/>
          </p:nvPr>
        </p:nvSpPr>
        <p:spPr>
          <a:xfrm>
            <a:off x="548783" y="6397069"/>
            <a:ext cx="2413972" cy="307777"/>
          </a:xfrm>
        </p:spPr>
        <p:txBody>
          <a:bodyPr/>
          <a:lstStyle>
            <a:lvl1pPr>
              <a:defRPr cap="none">
                <a:latin typeface="メイリオ" panose="020B0604030504040204" pitchFamily="50" charset="-128"/>
                <a:ea typeface="メイリオ" panose="020B0604030504040204" pitchFamily="50" charset="-128"/>
              </a:defRPr>
            </a:lvl1p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sp>
        <p:nvSpPr>
          <p:cNvPr id="21" name="Title 28"/>
          <p:cNvSpPr>
            <a:spLocks noGrp="1"/>
          </p:cNvSpPr>
          <p:nvPr>
            <p:ph type="title" hasCustomPrompt="1"/>
          </p:nvPr>
        </p:nvSpPr>
        <p:spPr bwMode="gray">
          <a:xfrm>
            <a:off x="548783" y="274320"/>
            <a:ext cx="11076268" cy="521208"/>
          </a:xfrm>
          <a:prstGeom prst="rect">
            <a:avLst/>
          </a:prstGeom>
        </p:spPr>
        <p:txBody>
          <a:bodyPr wrap="square" lIns="0" tIns="0" rIns="0" bIns="0" anchor="ctr" anchorCtr="0"/>
          <a:lstStyle>
            <a:lvl1pPr marL="0" algn="l" defTabSz="1218987" rtl="0" eaLnBrk="1" latinLnBrk="0" hangingPunct="1">
              <a:lnSpc>
                <a:spcPct val="100000"/>
              </a:lnSpc>
              <a:spcBef>
                <a:spcPct val="0"/>
              </a:spcBef>
              <a:buNone/>
              <a:tabLst>
                <a:tab pos="1218987" algn="l"/>
              </a:tabLst>
              <a:defRPr lang="en-US" sz="3600" kern="1200" cap="none" spc="0" baseline="0" dirty="0">
                <a:solidFill>
                  <a:schemeClr val="tx1"/>
                </a:solidFill>
                <a:latin typeface="メイリオ" panose="020B0604030504040204" pitchFamily="50" charset="-128"/>
                <a:ea typeface="メイリオ" panose="020B0604030504040204" pitchFamily="50" charset="-128"/>
                <a:cs typeface="Arial" pitchFamily="34" charset="0"/>
              </a:defRPr>
            </a:lvl1pPr>
          </a:lstStyle>
          <a:p>
            <a:r>
              <a:rPr lang="en-US" dirty="0"/>
              <a:t>Click To Edit Master Title</a:t>
            </a:r>
          </a:p>
        </p:txBody>
      </p:sp>
      <p:sp>
        <p:nvSpPr>
          <p:cNvPr id="9" name="Freeform 5"/>
          <p:cNvSpPr>
            <a:spLocks noChangeAspect="1" noEditPoints="1"/>
          </p:cNvSpPr>
          <p:nvPr userDrawn="1"/>
        </p:nvSpPr>
        <p:spPr bwMode="black">
          <a:xfrm>
            <a:off x="205438" y="423411"/>
            <a:ext cx="200639" cy="200587"/>
          </a:xfrm>
          <a:custGeom>
            <a:avLst/>
            <a:gdLst>
              <a:gd name="T0" fmla="*/ 684 w 1368"/>
              <a:gd name="T1" fmla="*/ 0 h 1368"/>
              <a:gd name="T2" fmla="*/ 0 w 1368"/>
              <a:gd name="T3" fmla="*/ 684 h 1368"/>
              <a:gd name="T4" fmla="*/ 684 w 1368"/>
              <a:gd name="T5" fmla="*/ 1368 h 1368"/>
              <a:gd name="T6" fmla="*/ 1368 w 1368"/>
              <a:gd name="T7" fmla="*/ 684 h 1368"/>
              <a:gd name="T8" fmla="*/ 684 w 1368"/>
              <a:gd name="T9" fmla="*/ 0 h 1368"/>
              <a:gd name="T10" fmla="*/ 1068 w 1368"/>
              <a:gd name="T11" fmla="*/ 698 h 1368"/>
              <a:gd name="T12" fmla="*/ 973 w 1368"/>
              <a:gd name="T13" fmla="*/ 793 h 1368"/>
              <a:gd name="T14" fmla="*/ 793 w 1368"/>
              <a:gd name="T15" fmla="*/ 793 h 1368"/>
              <a:gd name="T16" fmla="*/ 793 w 1368"/>
              <a:gd name="T17" fmla="*/ 973 h 1368"/>
              <a:gd name="T18" fmla="*/ 698 w 1368"/>
              <a:gd name="T19" fmla="*/ 1068 h 1368"/>
              <a:gd name="T20" fmla="*/ 670 w 1368"/>
              <a:gd name="T21" fmla="*/ 1068 h 1368"/>
              <a:gd name="T22" fmla="*/ 576 w 1368"/>
              <a:gd name="T23" fmla="*/ 973 h 1368"/>
              <a:gd name="T24" fmla="*/ 576 w 1368"/>
              <a:gd name="T25" fmla="*/ 793 h 1368"/>
              <a:gd name="T26" fmla="*/ 396 w 1368"/>
              <a:gd name="T27" fmla="*/ 793 h 1368"/>
              <a:gd name="T28" fmla="*/ 301 w 1368"/>
              <a:gd name="T29" fmla="*/ 698 h 1368"/>
              <a:gd name="T30" fmla="*/ 301 w 1368"/>
              <a:gd name="T31" fmla="*/ 671 h 1368"/>
              <a:gd name="T32" fmla="*/ 396 w 1368"/>
              <a:gd name="T33" fmla="*/ 576 h 1368"/>
              <a:gd name="T34" fmla="*/ 576 w 1368"/>
              <a:gd name="T35" fmla="*/ 576 h 1368"/>
              <a:gd name="T36" fmla="*/ 576 w 1368"/>
              <a:gd name="T37" fmla="*/ 396 h 1368"/>
              <a:gd name="T38" fmla="*/ 670 w 1368"/>
              <a:gd name="T39" fmla="*/ 301 h 1368"/>
              <a:gd name="T40" fmla="*/ 698 w 1368"/>
              <a:gd name="T41" fmla="*/ 301 h 1368"/>
              <a:gd name="T42" fmla="*/ 793 w 1368"/>
              <a:gd name="T43" fmla="*/ 396 h 1368"/>
              <a:gd name="T44" fmla="*/ 793 w 1368"/>
              <a:gd name="T45" fmla="*/ 576 h 1368"/>
              <a:gd name="T46" fmla="*/ 973 w 1368"/>
              <a:gd name="T47" fmla="*/ 576 h 1368"/>
              <a:gd name="T48" fmla="*/ 1068 w 1368"/>
              <a:gd name="T49" fmla="*/ 671 h 1368"/>
              <a:gd name="T50" fmla="*/ 1068 w 1368"/>
              <a:gd name="T51" fmla="*/ 698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8" h="1368">
                <a:moveTo>
                  <a:pt x="684" y="0"/>
                </a:moveTo>
                <a:cubicBezTo>
                  <a:pt x="307" y="0"/>
                  <a:pt x="0" y="307"/>
                  <a:pt x="0" y="684"/>
                </a:cubicBezTo>
                <a:cubicBezTo>
                  <a:pt x="0" y="1062"/>
                  <a:pt x="307" y="1368"/>
                  <a:pt x="684" y="1368"/>
                </a:cubicBezTo>
                <a:cubicBezTo>
                  <a:pt x="1062" y="1368"/>
                  <a:pt x="1368" y="1062"/>
                  <a:pt x="1368" y="684"/>
                </a:cubicBezTo>
                <a:cubicBezTo>
                  <a:pt x="1368" y="307"/>
                  <a:pt x="1062" y="0"/>
                  <a:pt x="684" y="0"/>
                </a:cubicBezTo>
                <a:close/>
                <a:moveTo>
                  <a:pt x="1068" y="698"/>
                </a:moveTo>
                <a:cubicBezTo>
                  <a:pt x="1068" y="751"/>
                  <a:pt x="1025" y="793"/>
                  <a:pt x="973" y="793"/>
                </a:cubicBezTo>
                <a:cubicBezTo>
                  <a:pt x="793" y="793"/>
                  <a:pt x="793" y="793"/>
                  <a:pt x="793" y="793"/>
                </a:cubicBezTo>
                <a:cubicBezTo>
                  <a:pt x="793" y="973"/>
                  <a:pt x="793" y="973"/>
                  <a:pt x="793" y="973"/>
                </a:cubicBezTo>
                <a:cubicBezTo>
                  <a:pt x="793" y="1025"/>
                  <a:pt x="750" y="1068"/>
                  <a:pt x="698" y="1068"/>
                </a:cubicBezTo>
                <a:cubicBezTo>
                  <a:pt x="670" y="1068"/>
                  <a:pt x="670" y="1068"/>
                  <a:pt x="670" y="1068"/>
                </a:cubicBezTo>
                <a:cubicBezTo>
                  <a:pt x="618" y="1068"/>
                  <a:pt x="576" y="1025"/>
                  <a:pt x="576" y="973"/>
                </a:cubicBezTo>
                <a:cubicBezTo>
                  <a:pt x="576" y="793"/>
                  <a:pt x="576" y="793"/>
                  <a:pt x="576" y="793"/>
                </a:cubicBezTo>
                <a:cubicBezTo>
                  <a:pt x="396" y="793"/>
                  <a:pt x="396" y="793"/>
                  <a:pt x="396" y="793"/>
                </a:cubicBezTo>
                <a:cubicBezTo>
                  <a:pt x="344" y="793"/>
                  <a:pt x="301" y="751"/>
                  <a:pt x="301" y="698"/>
                </a:cubicBezTo>
                <a:cubicBezTo>
                  <a:pt x="301" y="671"/>
                  <a:pt x="301" y="671"/>
                  <a:pt x="301" y="671"/>
                </a:cubicBezTo>
                <a:cubicBezTo>
                  <a:pt x="301" y="618"/>
                  <a:pt x="344" y="576"/>
                  <a:pt x="396" y="576"/>
                </a:cubicBezTo>
                <a:cubicBezTo>
                  <a:pt x="576" y="576"/>
                  <a:pt x="576" y="576"/>
                  <a:pt x="576" y="576"/>
                </a:cubicBezTo>
                <a:cubicBezTo>
                  <a:pt x="576" y="396"/>
                  <a:pt x="576" y="396"/>
                  <a:pt x="576" y="396"/>
                </a:cubicBezTo>
                <a:cubicBezTo>
                  <a:pt x="576" y="344"/>
                  <a:pt x="618" y="301"/>
                  <a:pt x="670" y="301"/>
                </a:cubicBezTo>
                <a:cubicBezTo>
                  <a:pt x="698" y="301"/>
                  <a:pt x="698" y="301"/>
                  <a:pt x="698" y="301"/>
                </a:cubicBezTo>
                <a:cubicBezTo>
                  <a:pt x="750" y="301"/>
                  <a:pt x="793" y="344"/>
                  <a:pt x="793" y="396"/>
                </a:cubicBezTo>
                <a:cubicBezTo>
                  <a:pt x="793" y="576"/>
                  <a:pt x="793" y="576"/>
                  <a:pt x="793" y="576"/>
                </a:cubicBezTo>
                <a:cubicBezTo>
                  <a:pt x="973" y="576"/>
                  <a:pt x="973" y="576"/>
                  <a:pt x="973" y="576"/>
                </a:cubicBezTo>
                <a:cubicBezTo>
                  <a:pt x="1025" y="576"/>
                  <a:pt x="1068" y="618"/>
                  <a:pt x="1068" y="671"/>
                </a:cubicBezTo>
                <a:lnTo>
                  <a:pt x="1068" y="69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defTabSz="1218987"/>
            <a:endParaRPr lang="en-US" sz="2400" dirty="0">
              <a:solidFill>
                <a:srgbClr val="000000"/>
              </a:solidFill>
              <a:latin typeface="メイリオ" panose="020B0604030504040204" pitchFamily="50" charset="-128"/>
              <a:ea typeface="メイリオ" panose="020B0604030504040204" pitchFamily="50" charset="-128"/>
            </a:endParaRPr>
          </a:p>
        </p:txBody>
      </p:sp>
      <p:sp>
        <p:nvSpPr>
          <p:cNvPr id="12" name="Rectangle 11"/>
          <p:cNvSpPr/>
          <p:nvPr userDrawn="1"/>
        </p:nvSpPr>
        <p:spPr bwMode="gray">
          <a:xfrm>
            <a:off x="11751760" y="6395775"/>
            <a:ext cx="443416" cy="322249"/>
          </a:xfrm>
          <a:prstGeom prst="rect">
            <a:avLst/>
          </a:prstGeom>
          <a:solidFill>
            <a:schemeClr val="tx1"/>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dirty="0">
              <a:solidFill>
                <a:prstClr val="white"/>
              </a:solidFill>
              <a:latin typeface="メイリオ" panose="020B0604030504040204" pitchFamily="50" charset="-128"/>
              <a:ea typeface="メイリオ" panose="020B0604030504040204" pitchFamily="50" charset="-128"/>
            </a:endParaRPr>
          </a:p>
        </p:txBody>
      </p:sp>
      <p:sp>
        <p:nvSpPr>
          <p:cNvPr id="13" name="TextBox slide number"/>
          <p:cNvSpPr txBox="1"/>
          <p:nvPr userDrawn="1"/>
        </p:nvSpPr>
        <p:spPr bwMode="white">
          <a:xfrm>
            <a:off x="11751760" y="6389319"/>
            <a:ext cx="450462" cy="246221"/>
          </a:xfrm>
          <a:prstGeom prst="rect">
            <a:avLst/>
          </a:prstGeom>
        </p:spPr>
        <p:txBody>
          <a:bodyPr vert="horz" lIns="0" tIns="0" rIns="0" bIns="0" rtlCol="0" anchor="b"/>
          <a:lstStyle>
            <a:defPPr>
              <a:defRPr lang="en-US"/>
            </a:defPPr>
            <a:lvl1pPr algn="ctr">
              <a:defRPr sz="1000">
                <a:solidFill>
                  <a:schemeClr val="bg1"/>
                </a:solidFill>
              </a:defRPr>
            </a:lvl1pPr>
          </a:lstStyle>
          <a:p>
            <a:pPr defTabSz="1218987"/>
            <a:fld id="{6EA5B71A-1B18-4E34-A48F-65DC4937AA99}" type="slidenum">
              <a:rPr lang="en-US" smtClean="0">
                <a:solidFill>
                  <a:prstClr val="white"/>
                </a:solidFill>
                <a:latin typeface="メイリオ" panose="020B0604030504040204" pitchFamily="50" charset="-128"/>
                <a:ea typeface="メイリオ" panose="020B0604030504040204" pitchFamily="50" charset="-128"/>
              </a:rPr>
              <a:pPr defTabSz="1218987"/>
              <a:t>‹#›</a:t>
            </a:fld>
            <a:endParaRPr lang="en-US" dirty="0">
              <a:solidFill>
                <a:prstClr val="white"/>
              </a:solidFill>
              <a:latin typeface="メイリオ" panose="020B0604030504040204" pitchFamily="50" charset="-128"/>
              <a:ea typeface="メイリオ" panose="020B0604030504040204" pitchFamily="50" charset="-128"/>
            </a:endParaRPr>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6200000">
            <a:off x="11308131" y="5505414"/>
            <a:ext cx="1330737" cy="443416"/>
          </a:xfrm>
          <a:prstGeom prst="rect">
            <a:avLst/>
          </a:prstGeom>
        </p:spPr>
      </p:pic>
    </p:spTree>
    <p:extLst>
      <p:ext uri="{BB962C8B-B14F-4D97-AF65-F5344CB8AC3E}">
        <p14:creationId xmlns:p14="http://schemas.microsoft.com/office/powerpoint/2010/main" val="2283171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 With Background">
    <p:spTree>
      <p:nvGrpSpPr>
        <p:cNvPr id="1" name=""/>
        <p:cNvGrpSpPr/>
        <p:nvPr/>
      </p:nvGrpSpPr>
      <p:grpSpPr>
        <a:xfrm>
          <a:off x="0" y="0"/>
          <a:ext cx="0" cy="0"/>
          <a:chOff x="0" y="0"/>
          <a:chExt cx="0" cy="0"/>
        </a:xfrm>
      </p:grpSpPr>
      <p:sp>
        <p:nvSpPr>
          <p:cNvPr id="12" name="Footer Placeholder 11"/>
          <p:cNvSpPr>
            <a:spLocks noGrp="1"/>
          </p:cNvSpPr>
          <p:nvPr>
            <p:ph type="ftr" sz="quarter" idx="10"/>
          </p:nvPr>
        </p:nvSpPr>
        <p:spPr>
          <a:xfrm>
            <a:off x="548783" y="6397069"/>
            <a:ext cx="2413972" cy="307777"/>
          </a:xfrm>
        </p:spPr>
        <p:txBody>
          <a:bodyPr/>
          <a:lstStyle>
            <a:lvl1pPr>
              <a:defRPr cap="none">
                <a:latin typeface="メイリオ" panose="020B0604030504040204" pitchFamily="50" charset="-128"/>
                <a:ea typeface="メイリオ" panose="020B0604030504040204" pitchFamily="50" charset="-128"/>
              </a:defRPr>
            </a:lvl1p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sp>
        <p:nvSpPr>
          <p:cNvPr id="9" name="Title 28"/>
          <p:cNvSpPr>
            <a:spLocks noGrp="1"/>
          </p:cNvSpPr>
          <p:nvPr>
            <p:ph type="title" hasCustomPrompt="1"/>
          </p:nvPr>
        </p:nvSpPr>
        <p:spPr bwMode="gray">
          <a:xfrm>
            <a:off x="548783" y="274320"/>
            <a:ext cx="11076268" cy="521208"/>
          </a:xfrm>
          <a:prstGeom prst="rect">
            <a:avLst/>
          </a:prstGeom>
        </p:spPr>
        <p:txBody>
          <a:bodyPr wrap="square" lIns="0" tIns="0" rIns="0" bIns="0" anchor="ctr" anchorCtr="0"/>
          <a:lstStyle>
            <a:lvl1pPr marL="0" algn="l" defTabSz="1218987" rtl="0" eaLnBrk="1" latinLnBrk="0" hangingPunct="1">
              <a:lnSpc>
                <a:spcPct val="100000"/>
              </a:lnSpc>
              <a:spcBef>
                <a:spcPct val="0"/>
              </a:spcBef>
              <a:buNone/>
              <a:tabLst>
                <a:tab pos="1218987" algn="l"/>
              </a:tabLst>
              <a:defRPr lang="en-US" sz="3600" kern="1200" cap="none" spc="0" baseline="0" dirty="0">
                <a:solidFill>
                  <a:schemeClr val="tx1"/>
                </a:solidFill>
                <a:latin typeface="メイリオ" panose="020B0604030504040204" pitchFamily="50" charset="-128"/>
                <a:ea typeface="メイリオ" panose="020B0604030504040204" pitchFamily="50" charset="-128"/>
                <a:cs typeface="Arial" pitchFamily="34" charset="0"/>
              </a:defRPr>
            </a:lvl1pPr>
          </a:lstStyle>
          <a:p>
            <a:r>
              <a:rPr lang="en-US" dirty="0"/>
              <a:t>Click To Edit Master Title</a:t>
            </a:r>
          </a:p>
        </p:txBody>
      </p:sp>
      <p:sp>
        <p:nvSpPr>
          <p:cNvPr id="14" name="Freeform 5"/>
          <p:cNvSpPr>
            <a:spLocks noChangeAspect="1" noEditPoints="1"/>
          </p:cNvSpPr>
          <p:nvPr userDrawn="1"/>
        </p:nvSpPr>
        <p:spPr bwMode="black">
          <a:xfrm>
            <a:off x="205438" y="423411"/>
            <a:ext cx="200639" cy="200587"/>
          </a:xfrm>
          <a:custGeom>
            <a:avLst/>
            <a:gdLst>
              <a:gd name="T0" fmla="*/ 684 w 1368"/>
              <a:gd name="T1" fmla="*/ 0 h 1368"/>
              <a:gd name="T2" fmla="*/ 0 w 1368"/>
              <a:gd name="T3" fmla="*/ 684 h 1368"/>
              <a:gd name="T4" fmla="*/ 684 w 1368"/>
              <a:gd name="T5" fmla="*/ 1368 h 1368"/>
              <a:gd name="T6" fmla="*/ 1368 w 1368"/>
              <a:gd name="T7" fmla="*/ 684 h 1368"/>
              <a:gd name="T8" fmla="*/ 684 w 1368"/>
              <a:gd name="T9" fmla="*/ 0 h 1368"/>
              <a:gd name="T10" fmla="*/ 1068 w 1368"/>
              <a:gd name="T11" fmla="*/ 698 h 1368"/>
              <a:gd name="T12" fmla="*/ 973 w 1368"/>
              <a:gd name="T13" fmla="*/ 793 h 1368"/>
              <a:gd name="T14" fmla="*/ 793 w 1368"/>
              <a:gd name="T15" fmla="*/ 793 h 1368"/>
              <a:gd name="T16" fmla="*/ 793 w 1368"/>
              <a:gd name="T17" fmla="*/ 973 h 1368"/>
              <a:gd name="T18" fmla="*/ 698 w 1368"/>
              <a:gd name="T19" fmla="*/ 1068 h 1368"/>
              <a:gd name="T20" fmla="*/ 670 w 1368"/>
              <a:gd name="T21" fmla="*/ 1068 h 1368"/>
              <a:gd name="T22" fmla="*/ 576 w 1368"/>
              <a:gd name="T23" fmla="*/ 973 h 1368"/>
              <a:gd name="T24" fmla="*/ 576 w 1368"/>
              <a:gd name="T25" fmla="*/ 793 h 1368"/>
              <a:gd name="T26" fmla="*/ 396 w 1368"/>
              <a:gd name="T27" fmla="*/ 793 h 1368"/>
              <a:gd name="T28" fmla="*/ 301 w 1368"/>
              <a:gd name="T29" fmla="*/ 698 h 1368"/>
              <a:gd name="T30" fmla="*/ 301 w 1368"/>
              <a:gd name="T31" fmla="*/ 671 h 1368"/>
              <a:gd name="T32" fmla="*/ 396 w 1368"/>
              <a:gd name="T33" fmla="*/ 576 h 1368"/>
              <a:gd name="T34" fmla="*/ 576 w 1368"/>
              <a:gd name="T35" fmla="*/ 576 h 1368"/>
              <a:gd name="T36" fmla="*/ 576 w 1368"/>
              <a:gd name="T37" fmla="*/ 396 h 1368"/>
              <a:gd name="T38" fmla="*/ 670 w 1368"/>
              <a:gd name="T39" fmla="*/ 301 h 1368"/>
              <a:gd name="T40" fmla="*/ 698 w 1368"/>
              <a:gd name="T41" fmla="*/ 301 h 1368"/>
              <a:gd name="T42" fmla="*/ 793 w 1368"/>
              <a:gd name="T43" fmla="*/ 396 h 1368"/>
              <a:gd name="T44" fmla="*/ 793 w 1368"/>
              <a:gd name="T45" fmla="*/ 576 h 1368"/>
              <a:gd name="T46" fmla="*/ 973 w 1368"/>
              <a:gd name="T47" fmla="*/ 576 h 1368"/>
              <a:gd name="T48" fmla="*/ 1068 w 1368"/>
              <a:gd name="T49" fmla="*/ 671 h 1368"/>
              <a:gd name="T50" fmla="*/ 1068 w 1368"/>
              <a:gd name="T51" fmla="*/ 698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8" h="1368">
                <a:moveTo>
                  <a:pt x="684" y="0"/>
                </a:moveTo>
                <a:cubicBezTo>
                  <a:pt x="307" y="0"/>
                  <a:pt x="0" y="307"/>
                  <a:pt x="0" y="684"/>
                </a:cubicBezTo>
                <a:cubicBezTo>
                  <a:pt x="0" y="1062"/>
                  <a:pt x="307" y="1368"/>
                  <a:pt x="684" y="1368"/>
                </a:cubicBezTo>
                <a:cubicBezTo>
                  <a:pt x="1062" y="1368"/>
                  <a:pt x="1368" y="1062"/>
                  <a:pt x="1368" y="684"/>
                </a:cubicBezTo>
                <a:cubicBezTo>
                  <a:pt x="1368" y="307"/>
                  <a:pt x="1062" y="0"/>
                  <a:pt x="684" y="0"/>
                </a:cubicBezTo>
                <a:close/>
                <a:moveTo>
                  <a:pt x="1068" y="698"/>
                </a:moveTo>
                <a:cubicBezTo>
                  <a:pt x="1068" y="751"/>
                  <a:pt x="1025" y="793"/>
                  <a:pt x="973" y="793"/>
                </a:cubicBezTo>
                <a:cubicBezTo>
                  <a:pt x="793" y="793"/>
                  <a:pt x="793" y="793"/>
                  <a:pt x="793" y="793"/>
                </a:cubicBezTo>
                <a:cubicBezTo>
                  <a:pt x="793" y="973"/>
                  <a:pt x="793" y="973"/>
                  <a:pt x="793" y="973"/>
                </a:cubicBezTo>
                <a:cubicBezTo>
                  <a:pt x="793" y="1025"/>
                  <a:pt x="750" y="1068"/>
                  <a:pt x="698" y="1068"/>
                </a:cubicBezTo>
                <a:cubicBezTo>
                  <a:pt x="670" y="1068"/>
                  <a:pt x="670" y="1068"/>
                  <a:pt x="670" y="1068"/>
                </a:cubicBezTo>
                <a:cubicBezTo>
                  <a:pt x="618" y="1068"/>
                  <a:pt x="576" y="1025"/>
                  <a:pt x="576" y="973"/>
                </a:cubicBezTo>
                <a:cubicBezTo>
                  <a:pt x="576" y="793"/>
                  <a:pt x="576" y="793"/>
                  <a:pt x="576" y="793"/>
                </a:cubicBezTo>
                <a:cubicBezTo>
                  <a:pt x="396" y="793"/>
                  <a:pt x="396" y="793"/>
                  <a:pt x="396" y="793"/>
                </a:cubicBezTo>
                <a:cubicBezTo>
                  <a:pt x="344" y="793"/>
                  <a:pt x="301" y="751"/>
                  <a:pt x="301" y="698"/>
                </a:cubicBezTo>
                <a:cubicBezTo>
                  <a:pt x="301" y="671"/>
                  <a:pt x="301" y="671"/>
                  <a:pt x="301" y="671"/>
                </a:cubicBezTo>
                <a:cubicBezTo>
                  <a:pt x="301" y="618"/>
                  <a:pt x="344" y="576"/>
                  <a:pt x="396" y="576"/>
                </a:cubicBezTo>
                <a:cubicBezTo>
                  <a:pt x="576" y="576"/>
                  <a:pt x="576" y="576"/>
                  <a:pt x="576" y="576"/>
                </a:cubicBezTo>
                <a:cubicBezTo>
                  <a:pt x="576" y="396"/>
                  <a:pt x="576" y="396"/>
                  <a:pt x="576" y="396"/>
                </a:cubicBezTo>
                <a:cubicBezTo>
                  <a:pt x="576" y="344"/>
                  <a:pt x="618" y="301"/>
                  <a:pt x="670" y="301"/>
                </a:cubicBezTo>
                <a:cubicBezTo>
                  <a:pt x="698" y="301"/>
                  <a:pt x="698" y="301"/>
                  <a:pt x="698" y="301"/>
                </a:cubicBezTo>
                <a:cubicBezTo>
                  <a:pt x="750" y="301"/>
                  <a:pt x="793" y="344"/>
                  <a:pt x="793" y="396"/>
                </a:cubicBezTo>
                <a:cubicBezTo>
                  <a:pt x="793" y="576"/>
                  <a:pt x="793" y="576"/>
                  <a:pt x="793" y="576"/>
                </a:cubicBezTo>
                <a:cubicBezTo>
                  <a:pt x="973" y="576"/>
                  <a:pt x="973" y="576"/>
                  <a:pt x="973" y="576"/>
                </a:cubicBezTo>
                <a:cubicBezTo>
                  <a:pt x="1025" y="576"/>
                  <a:pt x="1068" y="618"/>
                  <a:pt x="1068" y="671"/>
                </a:cubicBezTo>
                <a:lnTo>
                  <a:pt x="1068" y="69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defTabSz="1218987"/>
            <a:endParaRPr lang="en-US" sz="2400" dirty="0">
              <a:solidFill>
                <a:srgbClr val="000000"/>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405642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le and Content - No Background">
    <p:spTree>
      <p:nvGrpSpPr>
        <p:cNvPr id="1" name=""/>
        <p:cNvGrpSpPr/>
        <p:nvPr/>
      </p:nvGrpSpPr>
      <p:grpSpPr>
        <a:xfrm>
          <a:off x="0" y="0"/>
          <a:ext cx="0" cy="0"/>
          <a:chOff x="0" y="0"/>
          <a:chExt cx="0" cy="0"/>
        </a:xfrm>
      </p:grpSpPr>
      <p:sp>
        <p:nvSpPr>
          <p:cNvPr id="15" name="Footer Placeholder 14"/>
          <p:cNvSpPr>
            <a:spLocks noGrp="1"/>
          </p:cNvSpPr>
          <p:nvPr>
            <p:ph type="ftr" sz="quarter" idx="10"/>
          </p:nvPr>
        </p:nvSpPr>
        <p:spPr>
          <a:xfrm>
            <a:off x="548783" y="6397069"/>
            <a:ext cx="2413972" cy="307777"/>
          </a:xfrm>
        </p:spPr>
        <p:txBody>
          <a:bodyPr/>
          <a:lstStyle>
            <a:lvl1pPr>
              <a:defRPr>
                <a:latin typeface="メイリオ" panose="020B0604030504040204" pitchFamily="50" charset="-128"/>
                <a:ea typeface="メイリオ" panose="020B0604030504040204" pitchFamily="50" charset="-128"/>
              </a:defRPr>
            </a:lvl1p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sp>
        <p:nvSpPr>
          <p:cNvPr id="10" name="Title 28"/>
          <p:cNvSpPr>
            <a:spLocks noGrp="1"/>
          </p:cNvSpPr>
          <p:nvPr>
            <p:ph type="title" hasCustomPrompt="1"/>
          </p:nvPr>
        </p:nvSpPr>
        <p:spPr bwMode="gray">
          <a:xfrm>
            <a:off x="548783" y="274320"/>
            <a:ext cx="11076268" cy="521208"/>
          </a:xfrm>
          <a:prstGeom prst="rect">
            <a:avLst/>
          </a:prstGeom>
        </p:spPr>
        <p:txBody>
          <a:bodyPr wrap="square" lIns="0" tIns="0" rIns="0" bIns="0" anchor="ctr" anchorCtr="0"/>
          <a:lstStyle>
            <a:lvl1pPr marL="0" algn="l" defTabSz="1218987" rtl="0" eaLnBrk="1" latinLnBrk="0" hangingPunct="1">
              <a:lnSpc>
                <a:spcPct val="100000"/>
              </a:lnSpc>
              <a:spcBef>
                <a:spcPct val="0"/>
              </a:spcBef>
              <a:buNone/>
              <a:tabLst>
                <a:tab pos="1218987" algn="l"/>
              </a:tabLst>
              <a:defRPr lang="en-US" sz="3600" kern="1200" cap="none" spc="0" baseline="0" dirty="0">
                <a:solidFill>
                  <a:schemeClr val="tx1"/>
                </a:solidFill>
                <a:latin typeface="メイリオ" panose="020B0604030504040204" pitchFamily="50" charset="-128"/>
                <a:ea typeface="メイリオ" panose="020B0604030504040204" pitchFamily="50" charset="-128"/>
                <a:cs typeface="Arial" pitchFamily="34" charset="0"/>
              </a:defRPr>
            </a:lvl1pPr>
          </a:lstStyle>
          <a:p>
            <a:r>
              <a:rPr lang="en-US" dirty="0"/>
              <a:t>Click To Edit Master Title</a:t>
            </a:r>
          </a:p>
        </p:txBody>
      </p:sp>
      <p:sp>
        <p:nvSpPr>
          <p:cNvPr id="11" name="Freeform 5"/>
          <p:cNvSpPr>
            <a:spLocks noChangeAspect="1" noEditPoints="1"/>
          </p:cNvSpPr>
          <p:nvPr userDrawn="1"/>
        </p:nvSpPr>
        <p:spPr bwMode="black">
          <a:xfrm>
            <a:off x="205438" y="423411"/>
            <a:ext cx="200639" cy="200587"/>
          </a:xfrm>
          <a:custGeom>
            <a:avLst/>
            <a:gdLst>
              <a:gd name="T0" fmla="*/ 684 w 1368"/>
              <a:gd name="T1" fmla="*/ 0 h 1368"/>
              <a:gd name="T2" fmla="*/ 0 w 1368"/>
              <a:gd name="T3" fmla="*/ 684 h 1368"/>
              <a:gd name="T4" fmla="*/ 684 w 1368"/>
              <a:gd name="T5" fmla="*/ 1368 h 1368"/>
              <a:gd name="T6" fmla="*/ 1368 w 1368"/>
              <a:gd name="T7" fmla="*/ 684 h 1368"/>
              <a:gd name="T8" fmla="*/ 684 w 1368"/>
              <a:gd name="T9" fmla="*/ 0 h 1368"/>
              <a:gd name="T10" fmla="*/ 1068 w 1368"/>
              <a:gd name="T11" fmla="*/ 698 h 1368"/>
              <a:gd name="T12" fmla="*/ 973 w 1368"/>
              <a:gd name="T13" fmla="*/ 793 h 1368"/>
              <a:gd name="T14" fmla="*/ 793 w 1368"/>
              <a:gd name="T15" fmla="*/ 793 h 1368"/>
              <a:gd name="T16" fmla="*/ 793 w 1368"/>
              <a:gd name="T17" fmla="*/ 973 h 1368"/>
              <a:gd name="T18" fmla="*/ 698 w 1368"/>
              <a:gd name="T19" fmla="*/ 1068 h 1368"/>
              <a:gd name="T20" fmla="*/ 670 w 1368"/>
              <a:gd name="T21" fmla="*/ 1068 h 1368"/>
              <a:gd name="T22" fmla="*/ 576 w 1368"/>
              <a:gd name="T23" fmla="*/ 973 h 1368"/>
              <a:gd name="T24" fmla="*/ 576 w 1368"/>
              <a:gd name="T25" fmla="*/ 793 h 1368"/>
              <a:gd name="T26" fmla="*/ 396 w 1368"/>
              <a:gd name="T27" fmla="*/ 793 h 1368"/>
              <a:gd name="T28" fmla="*/ 301 w 1368"/>
              <a:gd name="T29" fmla="*/ 698 h 1368"/>
              <a:gd name="T30" fmla="*/ 301 w 1368"/>
              <a:gd name="T31" fmla="*/ 671 h 1368"/>
              <a:gd name="T32" fmla="*/ 396 w 1368"/>
              <a:gd name="T33" fmla="*/ 576 h 1368"/>
              <a:gd name="T34" fmla="*/ 576 w 1368"/>
              <a:gd name="T35" fmla="*/ 576 h 1368"/>
              <a:gd name="T36" fmla="*/ 576 w 1368"/>
              <a:gd name="T37" fmla="*/ 396 h 1368"/>
              <a:gd name="T38" fmla="*/ 670 w 1368"/>
              <a:gd name="T39" fmla="*/ 301 h 1368"/>
              <a:gd name="T40" fmla="*/ 698 w 1368"/>
              <a:gd name="T41" fmla="*/ 301 h 1368"/>
              <a:gd name="T42" fmla="*/ 793 w 1368"/>
              <a:gd name="T43" fmla="*/ 396 h 1368"/>
              <a:gd name="T44" fmla="*/ 793 w 1368"/>
              <a:gd name="T45" fmla="*/ 576 h 1368"/>
              <a:gd name="T46" fmla="*/ 973 w 1368"/>
              <a:gd name="T47" fmla="*/ 576 h 1368"/>
              <a:gd name="T48" fmla="*/ 1068 w 1368"/>
              <a:gd name="T49" fmla="*/ 671 h 1368"/>
              <a:gd name="T50" fmla="*/ 1068 w 1368"/>
              <a:gd name="T51" fmla="*/ 698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8" h="1368">
                <a:moveTo>
                  <a:pt x="684" y="0"/>
                </a:moveTo>
                <a:cubicBezTo>
                  <a:pt x="307" y="0"/>
                  <a:pt x="0" y="307"/>
                  <a:pt x="0" y="684"/>
                </a:cubicBezTo>
                <a:cubicBezTo>
                  <a:pt x="0" y="1062"/>
                  <a:pt x="307" y="1368"/>
                  <a:pt x="684" y="1368"/>
                </a:cubicBezTo>
                <a:cubicBezTo>
                  <a:pt x="1062" y="1368"/>
                  <a:pt x="1368" y="1062"/>
                  <a:pt x="1368" y="684"/>
                </a:cubicBezTo>
                <a:cubicBezTo>
                  <a:pt x="1368" y="307"/>
                  <a:pt x="1062" y="0"/>
                  <a:pt x="684" y="0"/>
                </a:cubicBezTo>
                <a:close/>
                <a:moveTo>
                  <a:pt x="1068" y="698"/>
                </a:moveTo>
                <a:cubicBezTo>
                  <a:pt x="1068" y="751"/>
                  <a:pt x="1025" y="793"/>
                  <a:pt x="973" y="793"/>
                </a:cubicBezTo>
                <a:cubicBezTo>
                  <a:pt x="793" y="793"/>
                  <a:pt x="793" y="793"/>
                  <a:pt x="793" y="793"/>
                </a:cubicBezTo>
                <a:cubicBezTo>
                  <a:pt x="793" y="973"/>
                  <a:pt x="793" y="973"/>
                  <a:pt x="793" y="973"/>
                </a:cubicBezTo>
                <a:cubicBezTo>
                  <a:pt x="793" y="1025"/>
                  <a:pt x="750" y="1068"/>
                  <a:pt x="698" y="1068"/>
                </a:cubicBezTo>
                <a:cubicBezTo>
                  <a:pt x="670" y="1068"/>
                  <a:pt x="670" y="1068"/>
                  <a:pt x="670" y="1068"/>
                </a:cubicBezTo>
                <a:cubicBezTo>
                  <a:pt x="618" y="1068"/>
                  <a:pt x="576" y="1025"/>
                  <a:pt x="576" y="973"/>
                </a:cubicBezTo>
                <a:cubicBezTo>
                  <a:pt x="576" y="793"/>
                  <a:pt x="576" y="793"/>
                  <a:pt x="576" y="793"/>
                </a:cubicBezTo>
                <a:cubicBezTo>
                  <a:pt x="396" y="793"/>
                  <a:pt x="396" y="793"/>
                  <a:pt x="396" y="793"/>
                </a:cubicBezTo>
                <a:cubicBezTo>
                  <a:pt x="344" y="793"/>
                  <a:pt x="301" y="751"/>
                  <a:pt x="301" y="698"/>
                </a:cubicBezTo>
                <a:cubicBezTo>
                  <a:pt x="301" y="671"/>
                  <a:pt x="301" y="671"/>
                  <a:pt x="301" y="671"/>
                </a:cubicBezTo>
                <a:cubicBezTo>
                  <a:pt x="301" y="618"/>
                  <a:pt x="344" y="576"/>
                  <a:pt x="396" y="576"/>
                </a:cubicBezTo>
                <a:cubicBezTo>
                  <a:pt x="576" y="576"/>
                  <a:pt x="576" y="576"/>
                  <a:pt x="576" y="576"/>
                </a:cubicBezTo>
                <a:cubicBezTo>
                  <a:pt x="576" y="396"/>
                  <a:pt x="576" y="396"/>
                  <a:pt x="576" y="396"/>
                </a:cubicBezTo>
                <a:cubicBezTo>
                  <a:pt x="576" y="344"/>
                  <a:pt x="618" y="301"/>
                  <a:pt x="670" y="301"/>
                </a:cubicBezTo>
                <a:cubicBezTo>
                  <a:pt x="698" y="301"/>
                  <a:pt x="698" y="301"/>
                  <a:pt x="698" y="301"/>
                </a:cubicBezTo>
                <a:cubicBezTo>
                  <a:pt x="750" y="301"/>
                  <a:pt x="793" y="344"/>
                  <a:pt x="793" y="396"/>
                </a:cubicBezTo>
                <a:cubicBezTo>
                  <a:pt x="793" y="576"/>
                  <a:pt x="793" y="576"/>
                  <a:pt x="793" y="576"/>
                </a:cubicBezTo>
                <a:cubicBezTo>
                  <a:pt x="973" y="576"/>
                  <a:pt x="973" y="576"/>
                  <a:pt x="973" y="576"/>
                </a:cubicBezTo>
                <a:cubicBezTo>
                  <a:pt x="1025" y="576"/>
                  <a:pt x="1068" y="618"/>
                  <a:pt x="1068" y="671"/>
                </a:cubicBezTo>
                <a:lnTo>
                  <a:pt x="1068" y="69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defTabSz="1218987"/>
            <a:endParaRPr lang="en-US" sz="2400" dirty="0">
              <a:solidFill>
                <a:srgbClr val="000000"/>
              </a:solidFill>
              <a:latin typeface="メイリオ" panose="020B0604030504040204" pitchFamily="50" charset="-128"/>
              <a:ea typeface="メイリオ" panose="020B0604030504040204" pitchFamily="50" charset="-128"/>
            </a:endParaRPr>
          </a:p>
        </p:txBody>
      </p:sp>
      <p:sp>
        <p:nvSpPr>
          <p:cNvPr id="12" name="Rectangle 11"/>
          <p:cNvSpPr/>
          <p:nvPr userDrawn="1"/>
        </p:nvSpPr>
        <p:spPr bwMode="gray">
          <a:xfrm>
            <a:off x="11751760" y="6395775"/>
            <a:ext cx="443416" cy="322249"/>
          </a:xfrm>
          <a:prstGeom prst="rect">
            <a:avLst/>
          </a:prstGeom>
          <a:solidFill>
            <a:schemeClr val="tx1"/>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dirty="0">
              <a:solidFill>
                <a:prstClr val="white"/>
              </a:solidFill>
              <a:latin typeface="メイリオ" panose="020B0604030504040204" pitchFamily="50" charset="-128"/>
              <a:ea typeface="メイリオ" panose="020B0604030504040204" pitchFamily="50" charset="-128"/>
            </a:endParaRPr>
          </a:p>
        </p:txBody>
      </p:sp>
      <p:sp>
        <p:nvSpPr>
          <p:cNvPr id="17" name="TextBox slide number"/>
          <p:cNvSpPr txBox="1"/>
          <p:nvPr userDrawn="1"/>
        </p:nvSpPr>
        <p:spPr bwMode="white">
          <a:xfrm>
            <a:off x="11751760" y="6389319"/>
            <a:ext cx="450462" cy="246221"/>
          </a:xfrm>
          <a:prstGeom prst="rect">
            <a:avLst/>
          </a:prstGeom>
        </p:spPr>
        <p:txBody>
          <a:bodyPr vert="horz" lIns="0" tIns="0" rIns="0" bIns="0" rtlCol="0" anchor="b"/>
          <a:lstStyle>
            <a:defPPr>
              <a:defRPr lang="en-US"/>
            </a:defPPr>
            <a:lvl1pPr algn="ctr">
              <a:defRPr sz="1000">
                <a:solidFill>
                  <a:schemeClr val="bg1"/>
                </a:solidFill>
              </a:defRPr>
            </a:lvl1pPr>
          </a:lstStyle>
          <a:p>
            <a:pPr defTabSz="1218987"/>
            <a:fld id="{6EA5B71A-1B18-4E34-A48F-65DC4937AA99}" type="slidenum">
              <a:rPr lang="en-US" smtClean="0">
                <a:solidFill>
                  <a:prstClr val="white"/>
                </a:solidFill>
                <a:latin typeface="メイリオ" panose="020B0604030504040204" pitchFamily="50" charset="-128"/>
                <a:ea typeface="メイリオ" panose="020B0604030504040204" pitchFamily="50" charset="-128"/>
              </a:rPr>
              <a:pPr defTabSz="1218987"/>
              <a:t>‹#›</a:t>
            </a:fld>
            <a:endParaRPr lang="en-US" dirty="0">
              <a:solidFill>
                <a:prstClr val="white"/>
              </a:solidFill>
              <a:latin typeface="メイリオ" panose="020B0604030504040204" pitchFamily="50" charset="-128"/>
              <a:ea typeface="メイリオ" panose="020B0604030504040204" pitchFamily="50" charset="-128"/>
            </a:endParaRPr>
          </a:p>
        </p:txBody>
      </p:sp>
      <p:pic>
        <p:nvPicPr>
          <p:cNvPr id="20" name="Picture 1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6200000">
            <a:off x="11308131" y="5505414"/>
            <a:ext cx="1330737" cy="443416"/>
          </a:xfrm>
          <a:prstGeom prst="rect">
            <a:avLst/>
          </a:prstGeom>
        </p:spPr>
      </p:pic>
      <p:sp>
        <p:nvSpPr>
          <p:cNvPr id="22" name="Content Placeholder 2"/>
          <p:cNvSpPr>
            <a:spLocks noGrp="1"/>
          </p:cNvSpPr>
          <p:nvPr>
            <p:ph sz="half" idx="1"/>
          </p:nvPr>
        </p:nvSpPr>
        <p:spPr bwMode="gray">
          <a:xfrm>
            <a:off x="548783" y="1179577"/>
            <a:ext cx="11076268" cy="5211699"/>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400">
                <a:solidFill>
                  <a:schemeClr val="tx1"/>
                </a:solidFill>
                <a:latin typeface="メイリオ" panose="020B0604030504040204" pitchFamily="50" charset="-128"/>
                <a:ea typeface="メイリオ" panose="020B0604030504040204" pitchFamily="50" charset="-128"/>
                <a:cs typeface="Arial" pitchFamily="34" charset="0"/>
              </a:defRPr>
            </a:lvl1pPr>
            <a:lvl2pPr marL="609493" indent="-228560">
              <a:lnSpc>
                <a:spcPct val="90000"/>
              </a:lnSpc>
              <a:spcBef>
                <a:spcPts val="500"/>
              </a:spcBef>
              <a:buClrTx/>
              <a:buFont typeface="Arial"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2pPr>
            <a:lvl3pPr marL="835938" indent="-150258">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3pPr>
            <a:lvl4pPr marL="1147033" indent="-156606">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4pPr>
            <a:lvl5pPr marL="1445431" indent="-150258">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70632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 With Background">
    <p:spTree>
      <p:nvGrpSpPr>
        <p:cNvPr id="1" name=""/>
        <p:cNvGrpSpPr/>
        <p:nvPr/>
      </p:nvGrpSpPr>
      <p:grpSpPr>
        <a:xfrm>
          <a:off x="0" y="0"/>
          <a:ext cx="0" cy="0"/>
          <a:chOff x="0" y="0"/>
          <a:chExt cx="0" cy="0"/>
        </a:xfrm>
      </p:grpSpPr>
      <p:sp>
        <p:nvSpPr>
          <p:cNvPr id="15" name="Footer Placeholder 14"/>
          <p:cNvSpPr>
            <a:spLocks noGrp="1"/>
          </p:cNvSpPr>
          <p:nvPr>
            <p:ph type="ftr" sz="quarter" idx="10"/>
          </p:nvPr>
        </p:nvSpPr>
        <p:spPr>
          <a:xfrm>
            <a:off x="548783" y="6397069"/>
            <a:ext cx="2413972" cy="307777"/>
          </a:xfrm>
        </p:spPr>
        <p:txBody>
          <a:bodyPr/>
          <a:lstStyle>
            <a:lvl1pPr>
              <a:defRPr>
                <a:latin typeface="メイリオ" panose="020B0604030504040204" pitchFamily="50" charset="-128"/>
                <a:ea typeface="メイリオ" panose="020B0604030504040204" pitchFamily="50" charset="-128"/>
              </a:defRPr>
            </a:lvl1p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sp>
        <p:nvSpPr>
          <p:cNvPr id="10" name="Title 28"/>
          <p:cNvSpPr>
            <a:spLocks noGrp="1"/>
          </p:cNvSpPr>
          <p:nvPr>
            <p:ph type="title" hasCustomPrompt="1"/>
          </p:nvPr>
        </p:nvSpPr>
        <p:spPr bwMode="gray">
          <a:xfrm>
            <a:off x="548783" y="274320"/>
            <a:ext cx="11076268" cy="521208"/>
          </a:xfrm>
          <a:prstGeom prst="rect">
            <a:avLst/>
          </a:prstGeom>
        </p:spPr>
        <p:txBody>
          <a:bodyPr wrap="square" lIns="0" tIns="0" rIns="0" bIns="0" anchor="ctr" anchorCtr="0"/>
          <a:lstStyle>
            <a:lvl1pPr marL="0" algn="l" defTabSz="1218987" rtl="0" eaLnBrk="1" latinLnBrk="0" hangingPunct="1">
              <a:lnSpc>
                <a:spcPct val="100000"/>
              </a:lnSpc>
              <a:spcBef>
                <a:spcPct val="0"/>
              </a:spcBef>
              <a:buNone/>
              <a:tabLst>
                <a:tab pos="1218987" algn="l"/>
              </a:tabLst>
              <a:defRPr lang="en-US" sz="3600" kern="1200" cap="none" spc="0" baseline="0" dirty="0">
                <a:solidFill>
                  <a:schemeClr val="tx1"/>
                </a:solidFill>
                <a:latin typeface="メイリオ" panose="020B0604030504040204" pitchFamily="50" charset="-128"/>
                <a:ea typeface="メイリオ" panose="020B0604030504040204" pitchFamily="50" charset="-128"/>
                <a:cs typeface="Arial" pitchFamily="34" charset="0"/>
              </a:defRPr>
            </a:lvl1pPr>
          </a:lstStyle>
          <a:p>
            <a:r>
              <a:rPr lang="en-US" dirty="0"/>
              <a:t>Click To Edit Master Title</a:t>
            </a:r>
          </a:p>
        </p:txBody>
      </p:sp>
      <p:sp>
        <p:nvSpPr>
          <p:cNvPr id="12" name="Freeform 5"/>
          <p:cNvSpPr>
            <a:spLocks noChangeAspect="1" noEditPoints="1"/>
          </p:cNvSpPr>
          <p:nvPr userDrawn="1"/>
        </p:nvSpPr>
        <p:spPr bwMode="black">
          <a:xfrm>
            <a:off x="205438" y="423411"/>
            <a:ext cx="200639" cy="200587"/>
          </a:xfrm>
          <a:custGeom>
            <a:avLst/>
            <a:gdLst>
              <a:gd name="T0" fmla="*/ 684 w 1368"/>
              <a:gd name="T1" fmla="*/ 0 h 1368"/>
              <a:gd name="T2" fmla="*/ 0 w 1368"/>
              <a:gd name="T3" fmla="*/ 684 h 1368"/>
              <a:gd name="T4" fmla="*/ 684 w 1368"/>
              <a:gd name="T5" fmla="*/ 1368 h 1368"/>
              <a:gd name="T6" fmla="*/ 1368 w 1368"/>
              <a:gd name="T7" fmla="*/ 684 h 1368"/>
              <a:gd name="T8" fmla="*/ 684 w 1368"/>
              <a:gd name="T9" fmla="*/ 0 h 1368"/>
              <a:gd name="T10" fmla="*/ 1068 w 1368"/>
              <a:gd name="T11" fmla="*/ 698 h 1368"/>
              <a:gd name="T12" fmla="*/ 973 w 1368"/>
              <a:gd name="T13" fmla="*/ 793 h 1368"/>
              <a:gd name="T14" fmla="*/ 793 w 1368"/>
              <a:gd name="T15" fmla="*/ 793 h 1368"/>
              <a:gd name="T16" fmla="*/ 793 w 1368"/>
              <a:gd name="T17" fmla="*/ 973 h 1368"/>
              <a:gd name="T18" fmla="*/ 698 w 1368"/>
              <a:gd name="T19" fmla="*/ 1068 h 1368"/>
              <a:gd name="T20" fmla="*/ 670 w 1368"/>
              <a:gd name="T21" fmla="*/ 1068 h 1368"/>
              <a:gd name="T22" fmla="*/ 576 w 1368"/>
              <a:gd name="T23" fmla="*/ 973 h 1368"/>
              <a:gd name="T24" fmla="*/ 576 w 1368"/>
              <a:gd name="T25" fmla="*/ 793 h 1368"/>
              <a:gd name="T26" fmla="*/ 396 w 1368"/>
              <a:gd name="T27" fmla="*/ 793 h 1368"/>
              <a:gd name="T28" fmla="*/ 301 w 1368"/>
              <a:gd name="T29" fmla="*/ 698 h 1368"/>
              <a:gd name="T30" fmla="*/ 301 w 1368"/>
              <a:gd name="T31" fmla="*/ 671 h 1368"/>
              <a:gd name="T32" fmla="*/ 396 w 1368"/>
              <a:gd name="T33" fmla="*/ 576 h 1368"/>
              <a:gd name="T34" fmla="*/ 576 w 1368"/>
              <a:gd name="T35" fmla="*/ 576 h 1368"/>
              <a:gd name="T36" fmla="*/ 576 w 1368"/>
              <a:gd name="T37" fmla="*/ 396 h 1368"/>
              <a:gd name="T38" fmla="*/ 670 w 1368"/>
              <a:gd name="T39" fmla="*/ 301 h 1368"/>
              <a:gd name="T40" fmla="*/ 698 w 1368"/>
              <a:gd name="T41" fmla="*/ 301 h 1368"/>
              <a:gd name="T42" fmla="*/ 793 w 1368"/>
              <a:gd name="T43" fmla="*/ 396 h 1368"/>
              <a:gd name="T44" fmla="*/ 793 w 1368"/>
              <a:gd name="T45" fmla="*/ 576 h 1368"/>
              <a:gd name="T46" fmla="*/ 973 w 1368"/>
              <a:gd name="T47" fmla="*/ 576 h 1368"/>
              <a:gd name="T48" fmla="*/ 1068 w 1368"/>
              <a:gd name="T49" fmla="*/ 671 h 1368"/>
              <a:gd name="T50" fmla="*/ 1068 w 1368"/>
              <a:gd name="T51" fmla="*/ 698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8" h="1368">
                <a:moveTo>
                  <a:pt x="684" y="0"/>
                </a:moveTo>
                <a:cubicBezTo>
                  <a:pt x="307" y="0"/>
                  <a:pt x="0" y="307"/>
                  <a:pt x="0" y="684"/>
                </a:cubicBezTo>
                <a:cubicBezTo>
                  <a:pt x="0" y="1062"/>
                  <a:pt x="307" y="1368"/>
                  <a:pt x="684" y="1368"/>
                </a:cubicBezTo>
                <a:cubicBezTo>
                  <a:pt x="1062" y="1368"/>
                  <a:pt x="1368" y="1062"/>
                  <a:pt x="1368" y="684"/>
                </a:cubicBezTo>
                <a:cubicBezTo>
                  <a:pt x="1368" y="307"/>
                  <a:pt x="1062" y="0"/>
                  <a:pt x="684" y="0"/>
                </a:cubicBezTo>
                <a:close/>
                <a:moveTo>
                  <a:pt x="1068" y="698"/>
                </a:moveTo>
                <a:cubicBezTo>
                  <a:pt x="1068" y="751"/>
                  <a:pt x="1025" y="793"/>
                  <a:pt x="973" y="793"/>
                </a:cubicBezTo>
                <a:cubicBezTo>
                  <a:pt x="793" y="793"/>
                  <a:pt x="793" y="793"/>
                  <a:pt x="793" y="793"/>
                </a:cubicBezTo>
                <a:cubicBezTo>
                  <a:pt x="793" y="973"/>
                  <a:pt x="793" y="973"/>
                  <a:pt x="793" y="973"/>
                </a:cubicBezTo>
                <a:cubicBezTo>
                  <a:pt x="793" y="1025"/>
                  <a:pt x="750" y="1068"/>
                  <a:pt x="698" y="1068"/>
                </a:cubicBezTo>
                <a:cubicBezTo>
                  <a:pt x="670" y="1068"/>
                  <a:pt x="670" y="1068"/>
                  <a:pt x="670" y="1068"/>
                </a:cubicBezTo>
                <a:cubicBezTo>
                  <a:pt x="618" y="1068"/>
                  <a:pt x="576" y="1025"/>
                  <a:pt x="576" y="973"/>
                </a:cubicBezTo>
                <a:cubicBezTo>
                  <a:pt x="576" y="793"/>
                  <a:pt x="576" y="793"/>
                  <a:pt x="576" y="793"/>
                </a:cubicBezTo>
                <a:cubicBezTo>
                  <a:pt x="396" y="793"/>
                  <a:pt x="396" y="793"/>
                  <a:pt x="396" y="793"/>
                </a:cubicBezTo>
                <a:cubicBezTo>
                  <a:pt x="344" y="793"/>
                  <a:pt x="301" y="751"/>
                  <a:pt x="301" y="698"/>
                </a:cubicBezTo>
                <a:cubicBezTo>
                  <a:pt x="301" y="671"/>
                  <a:pt x="301" y="671"/>
                  <a:pt x="301" y="671"/>
                </a:cubicBezTo>
                <a:cubicBezTo>
                  <a:pt x="301" y="618"/>
                  <a:pt x="344" y="576"/>
                  <a:pt x="396" y="576"/>
                </a:cubicBezTo>
                <a:cubicBezTo>
                  <a:pt x="576" y="576"/>
                  <a:pt x="576" y="576"/>
                  <a:pt x="576" y="576"/>
                </a:cubicBezTo>
                <a:cubicBezTo>
                  <a:pt x="576" y="396"/>
                  <a:pt x="576" y="396"/>
                  <a:pt x="576" y="396"/>
                </a:cubicBezTo>
                <a:cubicBezTo>
                  <a:pt x="576" y="344"/>
                  <a:pt x="618" y="301"/>
                  <a:pt x="670" y="301"/>
                </a:cubicBezTo>
                <a:cubicBezTo>
                  <a:pt x="698" y="301"/>
                  <a:pt x="698" y="301"/>
                  <a:pt x="698" y="301"/>
                </a:cubicBezTo>
                <a:cubicBezTo>
                  <a:pt x="750" y="301"/>
                  <a:pt x="793" y="344"/>
                  <a:pt x="793" y="396"/>
                </a:cubicBezTo>
                <a:cubicBezTo>
                  <a:pt x="793" y="576"/>
                  <a:pt x="793" y="576"/>
                  <a:pt x="793" y="576"/>
                </a:cubicBezTo>
                <a:cubicBezTo>
                  <a:pt x="973" y="576"/>
                  <a:pt x="973" y="576"/>
                  <a:pt x="973" y="576"/>
                </a:cubicBezTo>
                <a:cubicBezTo>
                  <a:pt x="1025" y="576"/>
                  <a:pt x="1068" y="618"/>
                  <a:pt x="1068" y="671"/>
                </a:cubicBezTo>
                <a:lnTo>
                  <a:pt x="1068" y="69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defTabSz="1218987"/>
            <a:endParaRPr lang="en-US" sz="2400" dirty="0">
              <a:solidFill>
                <a:srgbClr val="000000"/>
              </a:solidFill>
              <a:latin typeface="メイリオ" panose="020B0604030504040204" pitchFamily="50" charset="-128"/>
              <a:ea typeface="メイリオ" panose="020B0604030504040204" pitchFamily="50" charset="-128"/>
            </a:endParaRPr>
          </a:p>
        </p:txBody>
      </p:sp>
      <p:sp>
        <p:nvSpPr>
          <p:cNvPr id="16" name="Content Placeholder 2"/>
          <p:cNvSpPr>
            <a:spLocks noGrp="1"/>
          </p:cNvSpPr>
          <p:nvPr>
            <p:ph sz="half" idx="1"/>
          </p:nvPr>
        </p:nvSpPr>
        <p:spPr bwMode="gray">
          <a:xfrm>
            <a:off x="548783" y="1179577"/>
            <a:ext cx="11076268" cy="5211699"/>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400">
                <a:solidFill>
                  <a:schemeClr val="tx1"/>
                </a:solidFill>
                <a:latin typeface="メイリオ" panose="020B0604030504040204" pitchFamily="50" charset="-128"/>
                <a:ea typeface="メイリオ" panose="020B0604030504040204" pitchFamily="50" charset="-128"/>
                <a:cs typeface="Arial" pitchFamily="34" charset="0"/>
              </a:defRPr>
            </a:lvl1pPr>
            <a:lvl2pPr marL="609493" indent="-228560">
              <a:lnSpc>
                <a:spcPct val="90000"/>
              </a:lnSpc>
              <a:spcBef>
                <a:spcPts val="500"/>
              </a:spcBef>
              <a:buClrTx/>
              <a:buFont typeface="Arial"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2pPr>
            <a:lvl3pPr marL="835938" indent="-150258">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3pPr>
            <a:lvl4pPr marL="1147033" indent="-156606">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4pPr>
            <a:lvl5pPr marL="1445431" indent="-150258">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67845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 With Background">
    <p:spTree>
      <p:nvGrpSpPr>
        <p:cNvPr id="1" name=""/>
        <p:cNvGrpSpPr/>
        <p:nvPr/>
      </p:nvGrpSpPr>
      <p:grpSpPr>
        <a:xfrm>
          <a:off x="0" y="0"/>
          <a:ext cx="0" cy="0"/>
          <a:chOff x="0" y="0"/>
          <a:chExt cx="0" cy="0"/>
        </a:xfrm>
      </p:grpSpPr>
      <p:sp>
        <p:nvSpPr>
          <p:cNvPr id="12" name="Footer Placeholder 11"/>
          <p:cNvSpPr>
            <a:spLocks noGrp="1"/>
          </p:cNvSpPr>
          <p:nvPr>
            <p:ph type="ftr" sz="quarter" idx="10"/>
          </p:nvPr>
        </p:nvSpPr>
        <p:spPr>
          <a:xfrm>
            <a:off x="548783" y="6458564"/>
            <a:ext cx="3319374" cy="184666"/>
          </a:xfrm>
        </p:spPr>
        <p:txBody>
          <a:bodyPr/>
          <a:lstStyle>
            <a:lvl1pPr>
              <a:defRPr sz="1200" cap="none"/>
            </a:lvl1pPr>
          </a:lstStyle>
          <a:p>
            <a:r>
              <a:rPr lang="en-US" dirty="0">
                <a:solidFill>
                  <a:srgbClr val="939598"/>
                </a:solidFill>
                <a:cs typeface="Arial" pitchFamily="34" charset="0"/>
              </a:rPr>
              <a:t>2015 Lenovo Confidential. All rights reserved. </a:t>
            </a:r>
          </a:p>
        </p:txBody>
      </p:sp>
      <p:sp>
        <p:nvSpPr>
          <p:cNvPr id="9" name="Title 28"/>
          <p:cNvSpPr>
            <a:spLocks noGrp="1"/>
          </p:cNvSpPr>
          <p:nvPr>
            <p:ph type="title" hasCustomPrompt="1"/>
          </p:nvPr>
        </p:nvSpPr>
        <p:spPr bwMode="gray">
          <a:xfrm>
            <a:off x="548783" y="274320"/>
            <a:ext cx="11076268" cy="521208"/>
          </a:xfrm>
          <a:prstGeom prst="rect">
            <a:avLst/>
          </a:prstGeom>
        </p:spPr>
        <p:txBody>
          <a:bodyPr wrap="square" lIns="0" tIns="0" rIns="0" bIns="0" anchor="ctr" anchorCtr="0"/>
          <a:lstStyle>
            <a:lvl1pPr marL="0" algn="l" defTabSz="1218987" rtl="0" eaLnBrk="1" latinLnBrk="0" hangingPunct="1">
              <a:lnSpc>
                <a:spcPct val="100000"/>
              </a:lnSpc>
              <a:spcBef>
                <a:spcPct val="0"/>
              </a:spcBef>
              <a:buNone/>
              <a:tabLst>
                <a:tab pos="1218987" algn="l"/>
              </a:tabLst>
              <a:defRPr lang="en-US" sz="3600" kern="1200" cap="none" spc="0" baseline="0" dirty="0">
                <a:solidFill>
                  <a:schemeClr val="tx1"/>
                </a:solidFill>
                <a:latin typeface="Arial" pitchFamily="34" charset="0"/>
                <a:ea typeface="+mn-ea"/>
                <a:cs typeface="Arial" pitchFamily="34" charset="0"/>
              </a:defRPr>
            </a:lvl1pPr>
          </a:lstStyle>
          <a:p>
            <a:r>
              <a:rPr lang="en-US" dirty="0"/>
              <a:t>Click To Edit Master Title</a:t>
            </a:r>
          </a:p>
        </p:txBody>
      </p:sp>
      <p:sp>
        <p:nvSpPr>
          <p:cNvPr id="14" name="Freeform 5"/>
          <p:cNvSpPr>
            <a:spLocks noChangeAspect="1" noEditPoints="1"/>
          </p:cNvSpPr>
          <p:nvPr userDrawn="1"/>
        </p:nvSpPr>
        <p:spPr bwMode="black">
          <a:xfrm>
            <a:off x="205438" y="423411"/>
            <a:ext cx="200639" cy="200587"/>
          </a:xfrm>
          <a:custGeom>
            <a:avLst/>
            <a:gdLst>
              <a:gd name="T0" fmla="*/ 684 w 1368"/>
              <a:gd name="T1" fmla="*/ 0 h 1368"/>
              <a:gd name="T2" fmla="*/ 0 w 1368"/>
              <a:gd name="T3" fmla="*/ 684 h 1368"/>
              <a:gd name="T4" fmla="*/ 684 w 1368"/>
              <a:gd name="T5" fmla="*/ 1368 h 1368"/>
              <a:gd name="T6" fmla="*/ 1368 w 1368"/>
              <a:gd name="T7" fmla="*/ 684 h 1368"/>
              <a:gd name="T8" fmla="*/ 684 w 1368"/>
              <a:gd name="T9" fmla="*/ 0 h 1368"/>
              <a:gd name="T10" fmla="*/ 1068 w 1368"/>
              <a:gd name="T11" fmla="*/ 698 h 1368"/>
              <a:gd name="T12" fmla="*/ 973 w 1368"/>
              <a:gd name="T13" fmla="*/ 793 h 1368"/>
              <a:gd name="T14" fmla="*/ 793 w 1368"/>
              <a:gd name="T15" fmla="*/ 793 h 1368"/>
              <a:gd name="T16" fmla="*/ 793 w 1368"/>
              <a:gd name="T17" fmla="*/ 973 h 1368"/>
              <a:gd name="T18" fmla="*/ 698 w 1368"/>
              <a:gd name="T19" fmla="*/ 1068 h 1368"/>
              <a:gd name="T20" fmla="*/ 670 w 1368"/>
              <a:gd name="T21" fmla="*/ 1068 h 1368"/>
              <a:gd name="T22" fmla="*/ 576 w 1368"/>
              <a:gd name="T23" fmla="*/ 973 h 1368"/>
              <a:gd name="T24" fmla="*/ 576 w 1368"/>
              <a:gd name="T25" fmla="*/ 793 h 1368"/>
              <a:gd name="T26" fmla="*/ 396 w 1368"/>
              <a:gd name="T27" fmla="*/ 793 h 1368"/>
              <a:gd name="T28" fmla="*/ 301 w 1368"/>
              <a:gd name="T29" fmla="*/ 698 h 1368"/>
              <a:gd name="T30" fmla="*/ 301 w 1368"/>
              <a:gd name="T31" fmla="*/ 671 h 1368"/>
              <a:gd name="T32" fmla="*/ 396 w 1368"/>
              <a:gd name="T33" fmla="*/ 576 h 1368"/>
              <a:gd name="T34" fmla="*/ 576 w 1368"/>
              <a:gd name="T35" fmla="*/ 576 h 1368"/>
              <a:gd name="T36" fmla="*/ 576 w 1368"/>
              <a:gd name="T37" fmla="*/ 396 h 1368"/>
              <a:gd name="T38" fmla="*/ 670 w 1368"/>
              <a:gd name="T39" fmla="*/ 301 h 1368"/>
              <a:gd name="T40" fmla="*/ 698 w 1368"/>
              <a:gd name="T41" fmla="*/ 301 h 1368"/>
              <a:gd name="T42" fmla="*/ 793 w 1368"/>
              <a:gd name="T43" fmla="*/ 396 h 1368"/>
              <a:gd name="T44" fmla="*/ 793 w 1368"/>
              <a:gd name="T45" fmla="*/ 576 h 1368"/>
              <a:gd name="T46" fmla="*/ 973 w 1368"/>
              <a:gd name="T47" fmla="*/ 576 h 1368"/>
              <a:gd name="T48" fmla="*/ 1068 w 1368"/>
              <a:gd name="T49" fmla="*/ 671 h 1368"/>
              <a:gd name="T50" fmla="*/ 1068 w 1368"/>
              <a:gd name="T51" fmla="*/ 698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8" h="1368">
                <a:moveTo>
                  <a:pt x="684" y="0"/>
                </a:moveTo>
                <a:cubicBezTo>
                  <a:pt x="307" y="0"/>
                  <a:pt x="0" y="307"/>
                  <a:pt x="0" y="684"/>
                </a:cubicBezTo>
                <a:cubicBezTo>
                  <a:pt x="0" y="1062"/>
                  <a:pt x="307" y="1368"/>
                  <a:pt x="684" y="1368"/>
                </a:cubicBezTo>
                <a:cubicBezTo>
                  <a:pt x="1062" y="1368"/>
                  <a:pt x="1368" y="1062"/>
                  <a:pt x="1368" y="684"/>
                </a:cubicBezTo>
                <a:cubicBezTo>
                  <a:pt x="1368" y="307"/>
                  <a:pt x="1062" y="0"/>
                  <a:pt x="684" y="0"/>
                </a:cubicBezTo>
                <a:close/>
                <a:moveTo>
                  <a:pt x="1068" y="698"/>
                </a:moveTo>
                <a:cubicBezTo>
                  <a:pt x="1068" y="751"/>
                  <a:pt x="1025" y="793"/>
                  <a:pt x="973" y="793"/>
                </a:cubicBezTo>
                <a:cubicBezTo>
                  <a:pt x="793" y="793"/>
                  <a:pt x="793" y="793"/>
                  <a:pt x="793" y="793"/>
                </a:cubicBezTo>
                <a:cubicBezTo>
                  <a:pt x="793" y="973"/>
                  <a:pt x="793" y="973"/>
                  <a:pt x="793" y="973"/>
                </a:cubicBezTo>
                <a:cubicBezTo>
                  <a:pt x="793" y="1025"/>
                  <a:pt x="750" y="1068"/>
                  <a:pt x="698" y="1068"/>
                </a:cubicBezTo>
                <a:cubicBezTo>
                  <a:pt x="670" y="1068"/>
                  <a:pt x="670" y="1068"/>
                  <a:pt x="670" y="1068"/>
                </a:cubicBezTo>
                <a:cubicBezTo>
                  <a:pt x="618" y="1068"/>
                  <a:pt x="576" y="1025"/>
                  <a:pt x="576" y="973"/>
                </a:cubicBezTo>
                <a:cubicBezTo>
                  <a:pt x="576" y="793"/>
                  <a:pt x="576" y="793"/>
                  <a:pt x="576" y="793"/>
                </a:cubicBezTo>
                <a:cubicBezTo>
                  <a:pt x="396" y="793"/>
                  <a:pt x="396" y="793"/>
                  <a:pt x="396" y="793"/>
                </a:cubicBezTo>
                <a:cubicBezTo>
                  <a:pt x="344" y="793"/>
                  <a:pt x="301" y="751"/>
                  <a:pt x="301" y="698"/>
                </a:cubicBezTo>
                <a:cubicBezTo>
                  <a:pt x="301" y="671"/>
                  <a:pt x="301" y="671"/>
                  <a:pt x="301" y="671"/>
                </a:cubicBezTo>
                <a:cubicBezTo>
                  <a:pt x="301" y="618"/>
                  <a:pt x="344" y="576"/>
                  <a:pt x="396" y="576"/>
                </a:cubicBezTo>
                <a:cubicBezTo>
                  <a:pt x="576" y="576"/>
                  <a:pt x="576" y="576"/>
                  <a:pt x="576" y="576"/>
                </a:cubicBezTo>
                <a:cubicBezTo>
                  <a:pt x="576" y="396"/>
                  <a:pt x="576" y="396"/>
                  <a:pt x="576" y="396"/>
                </a:cubicBezTo>
                <a:cubicBezTo>
                  <a:pt x="576" y="344"/>
                  <a:pt x="618" y="301"/>
                  <a:pt x="670" y="301"/>
                </a:cubicBezTo>
                <a:cubicBezTo>
                  <a:pt x="698" y="301"/>
                  <a:pt x="698" y="301"/>
                  <a:pt x="698" y="301"/>
                </a:cubicBezTo>
                <a:cubicBezTo>
                  <a:pt x="750" y="301"/>
                  <a:pt x="793" y="344"/>
                  <a:pt x="793" y="396"/>
                </a:cubicBezTo>
                <a:cubicBezTo>
                  <a:pt x="793" y="576"/>
                  <a:pt x="793" y="576"/>
                  <a:pt x="793" y="576"/>
                </a:cubicBezTo>
                <a:cubicBezTo>
                  <a:pt x="973" y="576"/>
                  <a:pt x="973" y="576"/>
                  <a:pt x="973" y="576"/>
                </a:cubicBezTo>
                <a:cubicBezTo>
                  <a:pt x="1025" y="576"/>
                  <a:pt x="1068" y="618"/>
                  <a:pt x="1068" y="671"/>
                </a:cubicBezTo>
                <a:lnTo>
                  <a:pt x="1068" y="69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endParaRPr>
          </a:p>
        </p:txBody>
      </p:sp>
    </p:spTree>
    <p:extLst>
      <p:ext uri="{BB962C8B-B14F-4D97-AF65-F5344CB8AC3E}">
        <p14:creationId xmlns:p14="http://schemas.microsoft.com/office/powerpoint/2010/main" val="7517975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itle with Subtitle Content - No Background">
    <p:bg>
      <p:bgPr>
        <a:solidFill>
          <a:schemeClr val="bg1"/>
        </a:solidFill>
        <a:effectLst/>
      </p:bgPr>
    </p:bg>
    <p:spTree>
      <p:nvGrpSpPr>
        <p:cNvPr id="1" name=""/>
        <p:cNvGrpSpPr/>
        <p:nvPr/>
      </p:nvGrpSpPr>
      <p:grpSpPr>
        <a:xfrm>
          <a:off x="0" y="0"/>
          <a:ext cx="0" cy="0"/>
          <a:chOff x="0" y="0"/>
          <a:chExt cx="0" cy="0"/>
        </a:xfrm>
      </p:grpSpPr>
      <p:sp>
        <p:nvSpPr>
          <p:cNvPr id="22" name="Content Placeholder 2"/>
          <p:cNvSpPr>
            <a:spLocks noGrp="1"/>
          </p:cNvSpPr>
          <p:nvPr>
            <p:ph sz="half" idx="1"/>
          </p:nvPr>
        </p:nvSpPr>
        <p:spPr bwMode="gray">
          <a:xfrm>
            <a:off x="548783" y="1591056"/>
            <a:ext cx="11076268" cy="4798202"/>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400">
                <a:solidFill>
                  <a:schemeClr val="tx1"/>
                </a:solidFill>
                <a:latin typeface="メイリオ" panose="020B0604030504040204" pitchFamily="50" charset="-128"/>
                <a:ea typeface="メイリオ" panose="020B0604030504040204" pitchFamily="50" charset="-128"/>
                <a:cs typeface="Arial" pitchFamily="34" charset="0"/>
              </a:defRPr>
            </a:lvl1pPr>
            <a:lvl2pPr marL="609493" indent="-228560">
              <a:lnSpc>
                <a:spcPct val="90000"/>
              </a:lnSpc>
              <a:spcBef>
                <a:spcPts val="500"/>
              </a:spcBef>
              <a:buClrTx/>
              <a:buFont typeface="Arial"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2pPr>
            <a:lvl3pPr marL="835938" indent="-150258">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3pPr>
            <a:lvl4pPr marL="1147033" indent="-156606">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4pPr>
            <a:lvl5pPr marL="1445431" indent="-150258">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2"/>
          <p:cNvSpPr>
            <a:spLocks noGrp="1"/>
          </p:cNvSpPr>
          <p:nvPr>
            <p:ph type="body" idx="10"/>
          </p:nvPr>
        </p:nvSpPr>
        <p:spPr bwMode="gray">
          <a:xfrm>
            <a:off x="557930" y="914400"/>
            <a:ext cx="11076268" cy="292608"/>
          </a:xfrm>
          <a:prstGeom prst="rect">
            <a:avLst/>
          </a:prstGeom>
        </p:spPr>
        <p:txBody>
          <a:bodyPr lIns="0" tIns="0" rIns="0" bIns="0" anchor="ctr" anchorCtr="0">
            <a:normAutofit/>
          </a:bodyPr>
          <a:lstStyle>
            <a:lvl1pPr marL="0" indent="0">
              <a:buNone/>
              <a:defRPr sz="2400" b="0">
                <a:solidFill>
                  <a:schemeClr val="tx1"/>
                </a:solidFill>
                <a:latin typeface="メイリオ" panose="020B0604030504040204" pitchFamily="50" charset="-128"/>
                <a:ea typeface="メイリオ" panose="020B0604030504040204" pitchFamily="50" charset="-128"/>
                <a:cs typeface="Arial" pitchFamily="34" charset="0"/>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15" name="Footer Placeholder 14"/>
          <p:cNvSpPr>
            <a:spLocks noGrp="1"/>
          </p:cNvSpPr>
          <p:nvPr>
            <p:ph type="ftr" sz="quarter" idx="11"/>
          </p:nvPr>
        </p:nvSpPr>
        <p:spPr>
          <a:xfrm>
            <a:off x="548783" y="6397069"/>
            <a:ext cx="2413972" cy="307777"/>
          </a:xfrm>
        </p:spPr>
        <p:txBody>
          <a:bodyPr/>
          <a:lstStyle>
            <a:lvl1pPr>
              <a:defRPr>
                <a:latin typeface="メイリオ" panose="020B0604030504040204" pitchFamily="50" charset="-128"/>
                <a:ea typeface="メイリオ" panose="020B0604030504040204" pitchFamily="50" charset="-128"/>
              </a:defRPr>
            </a:lvl1p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sp>
        <p:nvSpPr>
          <p:cNvPr id="11" name="Title 28"/>
          <p:cNvSpPr>
            <a:spLocks noGrp="1"/>
          </p:cNvSpPr>
          <p:nvPr>
            <p:ph type="title" hasCustomPrompt="1"/>
          </p:nvPr>
        </p:nvSpPr>
        <p:spPr bwMode="gray">
          <a:xfrm>
            <a:off x="548783" y="274320"/>
            <a:ext cx="11076268" cy="521208"/>
          </a:xfrm>
          <a:prstGeom prst="rect">
            <a:avLst/>
          </a:prstGeom>
        </p:spPr>
        <p:txBody>
          <a:bodyPr wrap="square" lIns="0" tIns="0" rIns="0" bIns="0" anchor="ctr" anchorCtr="0"/>
          <a:lstStyle>
            <a:lvl1pPr marL="0" algn="l" defTabSz="1218987" rtl="0" eaLnBrk="1" latinLnBrk="0" hangingPunct="1">
              <a:lnSpc>
                <a:spcPct val="100000"/>
              </a:lnSpc>
              <a:spcBef>
                <a:spcPct val="0"/>
              </a:spcBef>
              <a:buNone/>
              <a:tabLst>
                <a:tab pos="1218987" algn="l"/>
              </a:tabLst>
              <a:defRPr lang="en-US" sz="3600" kern="1200" cap="none" spc="0" baseline="0" dirty="0">
                <a:solidFill>
                  <a:schemeClr val="tx1"/>
                </a:solidFill>
                <a:latin typeface="メイリオ" panose="020B0604030504040204" pitchFamily="50" charset="-128"/>
                <a:ea typeface="メイリオ" panose="020B0604030504040204" pitchFamily="50" charset="-128"/>
                <a:cs typeface="Arial" pitchFamily="34" charset="0"/>
              </a:defRPr>
            </a:lvl1pPr>
          </a:lstStyle>
          <a:p>
            <a:r>
              <a:rPr lang="en-US" dirty="0"/>
              <a:t>Click To Edit Master Title</a:t>
            </a:r>
          </a:p>
        </p:txBody>
      </p:sp>
      <p:sp>
        <p:nvSpPr>
          <p:cNvPr id="12" name="Freeform 5"/>
          <p:cNvSpPr>
            <a:spLocks noChangeAspect="1" noEditPoints="1"/>
          </p:cNvSpPr>
          <p:nvPr userDrawn="1"/>
        </p:nvSpPr>
        <p:spPr bwMode="black">
          <a:xfrm>
            <a:off x="205438" y="423411"/>
            <a:ext cx="200639" cy="200587"/>
          </a:xfrm>
          <a:custGeom>
            <a:avLst/>
            <a:gdLst>
              <a:gd name="T0" fmla="*/ 684 w 1368"/>
              <a:gd name="T1" fmla="*/ 0 h 1368"/>
              <a:gd name="T2" fmla="*/ 0 w 1368"/>
              <a:gd name="T3" fmla="*/ 684 h 1368"/>
              <a:gd name="T4" fmla="*/ 684 w 1368"/>
              <a:gd name="T5" fmla="*/ 1368 h 1368"/>
              <a:gd name="T6" fmla="*/ 1368 w 1368"/>
              <a:gd name="T7" fmla="*/ 684 h 1368"/>
              <a:gd name="T8" fmla="*/ 684 w 1368"/>
              <a:gd name="T9" fmla="*/ 0 h 1368"/>
              <a:gd name="T10" fmla="*/ 1068 w 1368"/>
              <a:gd name="T11" fmla="*/ 698 h 1368"/>
              <a:gd name="T12" fmla="*/ 973 w 1368"/>
              <a:gd name="T13" fmla="*/ 793 h 1368"/>
              <a:gd name="T14" fmla="*/ 793 w 1368"/>
              <a:gd name="T15" fmla="*/ 793 h 1368"/>
              <a:gd name="T16" fmla="*/ 793 w 1368"/>
              <a:gd name="T17" fmla="*/ 973 h 1368"/>
              <a:gd name="T18" fmla="*/ 698 w 1368"/>
              <a:gd name="T19" fmla="*/ 1068 h 1368"/>
              <a:gd name="T20" fmla="*/ 670 w 1368"/>
              <a:gd name="T21" fmla="*/ 1068 h 1368"/>
              <a:gd name="T22" fmla="*/ 576 w 1368"/>
              <a:gd name="T23" fmla="*/ 973 h 1368"/>
              <a:gd name="T24" fmla="*/ 576 w 1368"/>
              <a:gd name="T25" fmla="*/ 793 h 1368"/>
              <a:gd name="T26" fmla="*/ 396 w 1368"/>
              <a:gd name="T27" fmla="*/ 793 h 1368"/>
              <a:gd name="T28" fmla="*/ 301 w 1368"/>
              <a:gd name="T29" fmla="*/ 698 h 1368"/>
              <a:gd name="T30" fmla="*/ 301 w 1368"/>
              <a:gd name="T31" fmla="*/ 671 h 1368"/>
              <a:gd name="T32" fmla="*/ 396 w 1368"/>
              <a:gd name="T33" fmla="*/ 576 h 1368"/>
              <a:gd name="T34" fmla="*/ 576 w 1368"/>
              <a:gd name="T35" fmla="*/ 576 h 1368"/>
              <a:gd name="T36" fmla="*/ 576 w 1368"/>
              <a:gd name="T37" fmla="*/ 396 h 1368"/>
              <a:gd name="T38" fmla="*/ 670 w 1368"/>
              <a:gd name="T39" fmla="*/ 301 h 1368"/>
              <a:gd name="T40" fmla="*/ 698 w 1368"/>
              <a:gd name="T41" fmla="*/ 301 h 1368"/>
              <a:gd name="T42" fmla="*/ 793 w 1368"/>
              <a:gd name="T43" fmla="*/ 396 h 1368"/>
              <a:gd name="T44" fmla="*/ 793 w 1368"/>
              <a:gd name="T45" fmla="*/ 576 h 1368"/>
              <a:gd name="T46" fmla="*/ 973 w 1368"/>
              <a:gd name="T47" fmla="*/ 576 h 1368"/>
              <a:gd name="T48" fmla="*/ 1068 w 1368"/>
              <a:gd name="T49" fmla="*/ 671 h 1368"/>
              <a:gd name="T50" fmla="*/ 1068 w 1368"/>
              <a:gd name="T51" fmla="*/ 698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8" h="1368">
                <a:moveTo>
                  <a:pt x="684" y="0"/>
                </a:moveTo>
                <a:cubicBezTo>
                  <a:pt x="307" y="0"/>
                  <a:pt x="0" y="307"/>
                  <a:pt x="0" y="684"/>
                </a:cubicBezTo>
                <a:cubicBezTo>
                  <a:pt x="0" y="1062"/>
                  <a:pt x="307" y="1368"/>
                  <a:pt x="684" y="1368"/>
                </a:cubicBezTo>
                <a:cubicBezTo>
                  <a:pt x="1062" y="1368"/>
                  <a:pt x="1368" y="1062"/>
                  <a:pt x="1368" y="684"/>
                </a:cubicBezTo>
                <a:cubicBezTo>
                  <a:pt x="1368" y="307"/>
                  <a:pt x="1062" y="0"/>
                  <a:pt x="684" y="0"/>
                </a:cubicBezTo>
                <a:close/>
                <a:moveTo>
                  <a:pt x="1068" y="698"/>
                </a:moveTo>
                <a:cubicBezTo>
                  <a:pt x="1068" y="751"/>
                  <a:pt x="1025" y="793"/>
                  <a:pt x="973" y="793"/>
                </a:cubicBezTo>
                <a:cubicBezTo>
                  <a:pt x="793" y="793"/>
                  <a:pt x="793" y="793"/>
                  <a:pt x="793" y="793"/>
                </a:cubicBezTo>
                <a:cubicBezTo>
                  <a:pt x="793" y="973"/>
                  <a:pt x="793" y="973"/>
                  <a:pt x="793" y="973"/>
                </a:cubicBezTo>
                <a:cubicBezTo>
                  <a:pt x="793" y="1025"/>
                  <a:pt x="750" y="1068"/>
                  <a:pt x="698" y="1068"/>
                </a:cubicBezTo>
                <a:cubicBezTo>
                  <a:pt x="670" y="1068"/>
                  <a:pt x="670" y="1068"/>
                  <a:pt x="670" y="1068"/>
                </a:cubicBezTo>
                <a:cubicBezTo>
                  <a:pt x="618" y="1068"/>
                  <a:pt x="576" y="1025"/>
                  <a:pt x="576" y="973"/>
                </a:cubicBezTo>
                <a:cubicBezTo>
                  <a:pt x="576" y="793"/>
                  <a:pt x="576" y="793"/>
                  <a:pt x="576" y="793"/>
                </a:cubicBezTo>
                <a:cubicBezTo>
                  <a:pt x="396" y="793"/>
                  <a:pt x="396" y="793"/>
                  <a:pt x="396" y="793"/>
                </a:cubicBezTo>
                <a:cubicBezTo>
                  <a:pt x="344" y="793"/>
                  <a:pt x="301" y="751"/>
                  <a:pt x="301" y="698"/>
                </a:cubicBezTo>
                <a:cubicBezTo>
                  <a:pt x="301" y="671"/>
                  <a:pt x="301" y="671"/>
                  <a:pt x="301" y="671"/>
                </a:cubicBezTo>
                <a:cubicBezTo>
                  <a:pt x="301" y="618"/>
                  <a:pt x="344" y="576"/>
                  <a:pt x="396" y="576"/>
                </a:cubicBezTo>
                <a:cubicBezTo>
                  <a:pt x="576" y="576"/>
                  <a:pt x="576" y="576"/>
                  <a:pt x="576" y="576"/>
                </a:cubicBezTo>
                <a:cubicBezTo>
                  <a:pt x="576" y="396"/>
                  <a:pt x="576" y="396"/>
                  <a:pt x="576" y="396"/>
                </a:cubicBezTo>
                <a:cubicBezTo>
                  <a:pt x="576" y="344"/>
                  <a:pt x="618" y="301"/>
                  <a:pt x="670" y="301"/>
                </a:cubicBezTo>
                <a:cubicBezTo>
                  <a:pt x="698" y="301"/>
                  <a:pt x="698" y="301"/>
                  <a:pt x="698" y="301"/>
                </a:cubicBezTo>
                <a:cubicBezTo>
                  <a:pt x="750" y="301"/>
                  <a:pt x="793" y="344"/>
                  <a:pt x="793" y="396"/>
                </a:cubicBezTo>
                <a:cubicBezTo>
                  <a:pt x="793" y="576"/>
                  <a:pt x="793" y="576"/>
                  <a:pt x="793" y="576"/>
                </a:cubicBezTo>
                <a:cubicBezTo>
                  <a:pt x="973" y="576"/>
                  <a:pt x="973" y="576"/>
                  <a:pt x="973" y="576"/>
                </a:cubicBezTo>
                <a:cubicBezTo>
                  <a:pt x="1025" y="576"/>
                  <a:pt x="1068" y="618"/>
                  <a:pt x="1068" y="671"/>
                </a:cubicBezTo>
                <a:lnTo>
                  <a:pt x="1068" y="69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defTabSz="1218987"/>
            <a:endParaRPr lang="en-US" sz="2400" dirty="0">
              <a:solidFill>
                <a:srgbClr val="000000"/>
              </a:solidFill>
              <a:latin typeface="メイリオ" panose="020B0604030504040204" pitchFamily="50" charset="-128"/>
              <a:ea typeface="メイリオ" panose="020B0604030504040204" pitchFamily="50" charset="-128"/>
            </a:endParaRPr>
          </a:p>
        </p:txBody>
      </p:sp>
      <p:sp>
        <p:nvSpPr>
          <p:cNvPr id="14" name="Rectangle 13"/>
          <p:cNvSpPr/>
          <p:nvPr userDrawn="1"/>
        </p:nvSpPr>
        <p:spPr bwMode="gray">
          <a:xfrm>
            <a:off x="11751760" y="6395775"/>
            <a:ext cx="443416" cy="322249"/>
          </a:xfrm>
          <a:prstGeom prst="rect">
            <a:avLst/>
          </a:prstGeom>
          <a:solidFill>
            <a:schemeClr val="tx1"/>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dirty="0">
              <a:solidFill>
                <a:prstClr val="white"/>
              </a:solidFill>
              <a:latin typeface="メイリオ" panose="020B0604030504040204" pitchFamily="50" charset="-128"/>
              <a:ea typeface="メイリオ" panose="020B0604030504040204" pitchFamily="50" charset="-128"/>
            </a:endParaRPr>
          </a:p>
        </p:txBody>
      </p:sp>
      <p:sp>
        <p:nvSpPr>
          <p:cNvPr id="20" name="TextBox slide number"/>
          <p:cNvSpPr txBox="1"/>
          <p:nvPr userDrawn="1"/>
        </p:nvSpPr>
        <p:spPr bwMode="white">
          <a:xfrm>
            <a:off x="11751760" y="6389319"/>
            <a:ext cx="450462" cy="246221"/>
          </a:xfrm>
          <a:prstGeom prst="rect">
            <a:avLst/>
          </a:prstGeom>
        </p:spPr>
        <p:txBody>
          <a:bodyPr vert="horz" lIns="0" tIns="0" rIns="0" bIns="0" rtlCol="0" anchor="b"/>
          <a:lstStyle>
            <a:defPPr>
              <a:defRPr lang="en-US"/>
            </a:defPPr>
            <a:lvl1pPr algn="ctr">
              <a:defRPr sz="1000">
                <a:solidFill>
                  <a:schemeClr val="bg1"/>
                </a:solidFill>
              </a:defRPr>
            </a:lvl1pPr>
          </a:lstStyle>
          <a:p>
            <a:pPr defTabSz="1218987"/>
            <a:fld id="{6EA5B71A-1B18-4E34-A48F-65DC4937AA99}" type="slidenum">
              <a:rPr lang="en-US" smtClean="0">
                <a:solidFill>
                  <a:prstClr val="white"/>
                </a:solidFill>
                <a:latin typeface="メイリオ" panose="020B0604030504040204" pitchFamily="50" charset="-128"/>
                <a:ea typeface="メイリオ" panose="020B0604030504040204" pitchFamily="50" charset="-128"/>
              </a:rPr>
              <a:pPr defTabSz="1218987"/>
              <a:t>‹#›</a:t>
            </a:fld>
            <a:endParaRPr lang="en-US" dirty="0">
              <a:solidFill>
                <a:prstClr val="white"/>
              </a:solidFill>
              <a:latin typeface="メイリオ" panose="020B0604030504040204" pitchFamily="50" charset="-128"/>
              <a:ea typeface="メイリオ" panose="020B0604030504040204" pitchFamily="50" charset="-128"/>
            </a:endParaRPr>
          </a:p>
        </p:txBody>
      </p:sp>
      <p:pic>
        <p:nvPicPr>
          <p:cNvPr id="21" name="Picture 2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6200000">
            <a:off x="11308131" y="5505414"/>
            <a:ext cx="1330737" cy="443416"/>
          </a:xfrm>
          <a:prstGeom prst="rect">
            <a:avLst/>
          </a:prstGeom>
        </p:spPr>
      </p:pic>
    </p:spTree>
    <p:extLst>
      <p:ext uri="{BB962C8B-B14F-4D97-AF65-F5344CB8AC3E}">
        <p14:creationId xmlns:p14="http://schemas.microsoft.com/office/powerpoint/2010/main" val="2101390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Subtitle Content - With Background">
    <p:bg>
      <p:bgPr>
        <a:solidFill>
          <a:schemeClr val="bg1"/>
        </a:solidFill>
        <a:effectLst/>
      </p:bgPr>
    </p:bg>
    <p:spTree>
      <p:nvGrpSpPr>
        <p:cNvPr id="1" name=""/>
        <p:cNvGrpSpPr/>
        <p:nvPr/>
      </p:nvGrpSpPr>
      <p:grpSpPr>
        <a:xfrm>
          <a:off x="0" y="0"/>
          <a:ext cx="0" cy="0"/>
          <a:chOff x="0" y="0"/>
          <a:chExt cx="0" cy="0"/>
        </a:xfrm>
      </p:grpSpPr>
      <p:sp>
        <p:nvSpPr>
          <p:cNvPr id="15" name="Footer Placeholder 14"/>
          <p:cNvSpPr>
            <a:spLocks noGrp="1"/>
          </p:cNvSpPr>
          <p:nvPr>
            <p:ph type="ftr" sz="quarter" idx="11"/>
          </p:nvPr>
        </p:nvSpPr>
        <p:spPr>
          <a:xfrm>
            <a:off x="548783" y="6397069"/>
            <a:ext cx="2413972" cy="307777"/>
          </a:xfrm>
        </p:spPr>
        <p:txBody>
          <a:bodyPr/>
          <a:lstStyle>
            <a:lvl1pPr>
              <a:defRPr>
                <a:latin typeface="メイリオ" panose="020B0604030504040204" pitchFamily="50" charset="-128"/>
                <a:ea typeface="メイリオ" panose="020B0604030504040204" pitchFamily="50" charset="-128"/>
              </a:defRPr>
            </a:lvl1p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sp>
        <p:nvSpPr>
          <p:cNvPr id="11" name="Title 28"/>
          <p:cNvSpPr>
            <a:spLocks noGrp="1"/>
          </p:cNvSpPr>
          <p:nvPr>
            <p:ph type="title" hasCustomPrompt="1"/>
          </p:nvPr>
        </p:nvSpPr>
        <p:spPr bwMode="gray">
          <a:xfrm>
            <a:off x="548783" y="274320"/>
            <a:ext cx="11076268" cy="521208"/>
          </a:xfrm>
          <a:prstGeom prst="rect">
            <a:avLst/>
          </a:prstGeom>
        </p:spPr>
        <p:txBody>
          <a:bodyPr wrap="square" lIns="0" tIns="0" rIns="0" bIns="0" anchor="ctr" anchorCtr="0"/>
          <a:lstStyle>
            <a:lvl1pPr marL="0" algn="l" defTabSz="1218987" rtl="0" eaLnBrk="1" latinLnBrk="0" hangingPunct="1">
              <a:lnSpc>
                <a:spcPct val="100000"/>
              </a:lnSpc>
              <a:spcBef>
                <a:spcPct val="0"/>
              </a:spcBef>
              <a:buNone/>
              <a:tabLst>
                <a:tab pos="1218987" algn="l"/>
              </a:tabLst>
              <a:defRPr lang="en-US" sz="3600" kern="1200" cap="none" spc="0" baseline="0" dirty="0">
                <a:solidFill>
                  <a:schemeClr val="tx1"/>
                </a:solidFill>
                <a:latin typeface="メイリオ" panose="020B0604030504040204" pitchFamily="50" charset="-128"/>
                <a:ea typeface="メイリオ" panose="020B0604030504040204" pitchFamily="50" charset="-128"/>
                <a:cs typeface="Arial" pitchFamily="34" charset="0"/>
              </a:defRPr>
            </a:lvl1pPr>
          </a:lstStyle>
          <a:p>
            <a:r>
              <a:rPr lang="en-US" dirty="0"/>
              <a:t>Click To Edit Master Title</a:t>
            </a:r>
          </a:p>
        </p:txBody>
      </p:sp>
      <p:sp>
        <p:nvSpPr>
          <p:cNvPr id="12" name="Freeform 5"/>
          <p:cNvSpPr>
            <a:spLocks noChangeAspect="1" noEditPoints="1"/>
          </p:cNvSpPr>
          <p:nvPr userDrawn="1"/>
        </p:nvSpPr>
        <p:spPr bwMode="black">
          <a:xfrm>
            <a:off x="205438" y="423411"/>
            <a:ext cx="200639" cy="200587"/>
          </a:xfrm>
          <a:custGeom>
            <a:avLst/>
            <a:gdLst>
              <a:gd name="T0" fmla="*/ 684 w 1368"/>
              <a:gd name="T1" fmla="*/ 0 h 1368"/>
              <a:gd name="T2" fmla="*/ 0 w 1368"/>
              <a:gd name="T3" fmla="*/ 684 h 1368"/>
              <a:gd name="T4" fmla="*/ 684 w 1368"/>
              <a:gd name="T5" fmla="*/ 1368 h 1368"/>
              <a:gd name="T6" fmla="*/ 1368 w 1368"/>
              <a:gd name="T7" fmla="*/ 684 h 1368"/>
              <a:gd name="T8" fmla="*/ 684 w 1368"/>
              <a:gd name="T9" fmla="*/ 0 h 1368"/>
              <a:gd name="T10" fmla="*/ 1068 w 1368"/>
              <a:gd name="T11" fmla="*/ 698 h 1368"/>
              <a:gd name="T12" fmla="*/ 973 w 1368"/>
              <a:gd name="T13" fmla="*/ 793 h 1368"/>
              <a:gd name="T14" fmla="*/ 793 w 1368"/>
              <a:gd name="T15" fmla="*/ 793 h 1368"/>
              <a:gd name="T16" fmla="*/ 793 w 1368"/>
              <a:gd name="T17" fmla="*/ 973 h 1368"/>
              <a:gd name="T18" fmla="*/ 698 w 1368"/>
              <a:gd name="T19" fmla="*/ 1068 h 1368"/>
              <a:gd name="T20" fmla="*/ 670 w 1368"/>
              <a:gd name="T21" fmla="*/ 1068 h 1368"/>
              <a:gd name="T22" fmla="*/ 576 w 1368"/>
              <a:gd name="T23" fmla="*/ 973 h 1368"/>
              <a:gd name="T24" fmla="*/ 576 w 1368"/>
              <a:gd name="T25" fmla="*/ 793 h 1368"/>
              <a:gd name="T26" fmla="*/ 396 w 1368"/>
              <a:gd name="T27" fmla="*/ 793 h 1368"/>
              <a:gd name="T28" fmla="*/ 301 w 1368"/>
              <a:gd name="T29" fmla="*/ 698 h 1368"/>
              <a:gd name="T30" fmla="*/ 301 w 1368"/>
              <a:gd name="T31" fmla="*/ 671 h 1368"/>
              <a:gd name="T32" fmla="*/ 396 w 1368"/>
              <a:gd name="T33" fmla="*/ 576 h 1368"/>
              <a:gd name="T34" fmla="*/ 576 w 1368"/>
              <a:gd name="T35" fmla="*/ 576 h 1368"/>
              <a:gd name="T36" fmla="*/ 576 w 1368"/>
              <a:gd name="T37" fmla="*/ 396 h 1368"/>
              <a:gd name="T38" fmla="*/ 670 w 1368"/>
              <a:gd name="T39" fmla="*/ 301 h 1368"/>
              <a:gd name="T40" fmla="*/ 698 w 1368"/>
              <a:gd name="T41" fmla="*/ 301 h 1368"/>
              <a:gd name="T42" fmla="*/ 793 w 1368"/>
              <a:gd name="T43" fmla="*/ 396 h 1368"/>
              <a:gd name="T44" fmla="*/ 793 w 1368"/>
              <a:gd name="T45" fmla="*/ 576 h 1368"/>
              <a:gd name="T46" fmla="*/ 973 w 1368"/>
              <a:gd name="T47" fmla="*/ 576 h 1368"/>
              <a:gd name="T48" fmla="*/ 1068 w 1368"/>
              <a:gd name="T49" fmla="*/ 671 h 1368"/>
              <a:gd name="T50" fmla="*/ 1068 w 1368"/>
              <a:gd name="T51" fmla="*/ 698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8" h="1368">
                <a:moveTo>
                  <a:pt x="684" y="0"/>
                </a:moveTo>
                <a:cubicBezTo>
                  <a:pt x="307" y="0"/>
                  <a:pt x="0" y="307"/>
                  <a:pt x="0" y="684"/>
                </a:cubicBezTo>
                <a:cubicBezTo>
                  <a:pt x="0" y="1062"/>
                  <a:pt x="307" y="1368"/>
                  <a:pt x="684" y="1368"/>
                </a:cubicBezTo>
                <a:cubicBezTo>
                  <a:pt x="1062" y="1368"/>
                  <a:pt x="1368" y="1062"/>
                  <a:pt x="1368" y="684"/>
                </a:cubicBezTo>
                <a:cubicBezTo>
                  <a:pt x="1368" y="307"/>
                  <a:pt x="1062" y="0"/>
                  <a:pt x="684" y="0"/>
                </a:cubicBezTo>
                <a:close/>
                <a:moveTo>
                  <a:pt x="1068" y="698"/>
                </a:moveTo>
                <a:cubicBezTo>
                  <a:pt x="1068" y="751"/>
                  <a:pt x="1025" y="793"/>
                  <a:pt x="973" y="793"/>
                </a:cubicBezTo>
                <a:cubicBezTo>
                  <a:pt x="793" y="793"/>
                  <a:pt x="793" y="793"/>
                  <a:pt x="793" y="793"/>
                </a:cubicBezTo>
                <a:cubicBezTo>
                  <a:pt x="793" y="973"/>
                  <a:pt x="793" y="973"/>
                  <a:pt x="793" y="973"/>
                </a:cubicBezTo>
                <a:cubicBezTo>
                  <a:pt x="793" y="1025"/>
                  <a:pt x="750" y="1068"/>
                  <a:pt x="698" y="1068"/>
                </a:cubicBezTo>
                <a:cubicBezTo>
                  <a:pt x="670" y="1068"/>
                  <a:pt x="670" y="1068"/>
                  <a:pt x="670" y="1068"/>
                </a:cubicBezTo>
                <a:cubicBezTo>
                  <a:pt x="618" y="1068"/>
                  <a:pt x="576" y="1025"/>
                  <a:pt x="576" y="973"/>
                </a:cubicBezTo>
                <a:cubicBezTo>
                  <a:pt x="576" y="793"/>
                  <a:pt x="576" y="793"/>
                  <a:pt x="576" y="793"/>
                </a:cubicBezTo>
                <a:cubicBezTo>
                  <a:pt x="396" y="793"/>
                  <a:pt x="396" y="793"/>
                  <a:pt x="396" y="793"/>
                </a:cubicBezTo>
                <a:cubicBezTo>
                  <a:pt x="344" y="793"/>
                  <a:pt x="301" y="751"/>
                  <a:pt x="301" y="698"/>
                </a:cubicBezTo>
                <a:cubicBezTo>
                  <a:pt x="301" y="671"/>
                  <a:pt x="301" y="671"/>
                  <a:pt x="301" y="671"/>
                </a:cubicBezTo>
                <a:cubicBezTo>
                  <a:pt x="301" y="618"/>
                  <a:pt x="344" y="576"/>
                  <a:pt x="396" y="576"/>
                </a:cubicBezTo>
                <a:cubicBezTo>
                  <a:pt x="576" y="576"/>
                  <a:pt x="576" y="576"/>
                  <a:pt x="576" y="576"/>
                </a:cubicBezTo>
                <a:cubicBezTo>
                  <a:pt x="576" y="396"/>
                  <a:pt x="576" y="396"/>
                  <a:pt x="576" y="396"/>
                </a:cubicBezTo>
                <a:cubicBezTo>
                  <a:pt x="576" y="344"/>
                  <a:pt x="618" y="301"/>
                  <a:pt x="670" y="301"/>
                </a:cubicBezTo>
                <a:cubicBezTo>
                  <a:pt x="698" y="301"/>
                  <a:pt x="698" y="301"/>
                  <a:pt x="698" y="301"/>
                </a:cubicBezTo>
                <a:cubicBezTo>
                  <a:pt x="750" y="301"/>
                  <a:pt x="793" y="344"/>
                  <a:pt x="793" y="396"/>
                </a:cubicBezTo>
                <a:cubicBezTo>
                  <a:pt x="793" y="576"/>
                  <a:pt x="793" y="576"/>
                  <a:pt x="793" y="576"/>
                </a:cubicBezTo>
                <a:cubicBezTo>
                  <a:pt x="973" y="576"/>
                  <a:pt x="973" y="576"/>
                  <a:pt x="973" y="576"/>
                </a:cubicBezTo>
                <a:cubicBezTo>
                  <a:pt x="1025" y="576"/>
                  <a:pt x="1068" y="618"/>
                  <a:pt x="1068" y="671"/>
                </a:cubicBezTo>
                <a:lnTo>
                  <a:pt x="1068" y="69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defTabSz="1218987"/>
            <a:endParaRPr lang="en-US" sz="2400" dirty="0">
              <a:solidFill>
                <a:srgbClr val="000000"/>
              </a:solidFill>
              <a:latin typeface="メイリオ" panose="020B0604030504040204" pitchFamily="50" charset="-128"/>
              <a:ea typeface="メイリオ" panose="020B0604030504040204" pitchFamily="50" charset="-128"/>
            </a:endParaRPr>
          </a:p>
        </p:txBody>
      </p:sp>
      <p:sp>
        <p:nvSpPr>
          <p:cNvPr id="19" name="Text Placeholder 2"/>
          <p:cNvSpPr>
            <a:spLocks noGrp="1"/>
          </p:cNvSpPr>
          <p:nvPr>
            <p:ph type="body" idx="10"/>
          </p:nvPr>
        </p:nvSpPr>
        <p:spPr bwMode="gray">
          <a:xfrm>
            <a:off x="557930" y="914400"/>
            <a:ext cx="11076268" cy="292608"/>
          </a:xfrm>
          <a:prstGeom prst="rect">
            <a:avLst/>
          </a:prstGeom>
        </p:spPr>
        <p:txBody>
          <a:bodyPr lIns="0" tIns="0" rIns="0" bIns="0" anchor="ctr" anchorCtr="0">
            <a:normAutofit/>
          </a:bodyPr>
          <a:lstStyle>
            <a:lvl1pPr marL="0" indent="0">
              <a:buNone/>
              <a:defRPr sz="2400" b="0">
                <a:solidFill>
                  <a:schemeClr val="tx1"/>
                </a:solidFill>
                <a:latin typeface="メイリオ" panose="020B0604030504040204" pitchFamily="50" charset="-128"/>
                <a:ea typeface="メイリオ" panose="020B0604030504040204" pitchFamily="50" charset="-128"/>
                <a:cs typeface="Arial" pitchFamily="34" charset="0"/>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21" name="Content Placeholder 2"/>
          <p:cNvSpPr>
            <a:spLocks noGrp="1"/>
          </p:cNvSpPr>
          <p:nvPr>
            <p:ph sz="half" idx="1"/>
          </p:nvPr>
        </p:nvSpPr>
        <p:spPr bwMode="gray">
          <a:xfrm>
            <a:off x="557929" y="1591056"/>
            <a:ext cx="11067122" cy="4798202"/>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400">
                <a:solidFill>
                  <a:schemeClr val="tx1"/>
                </a:solidFill>
                <a:latin typeface="メイリオ" panose="020B0604030504040204" pitchFamily="50" charset="-128"/>
                <a:ea typeface="メイリオ" panose="020B0604030504040204" pitchFamily="50" charset="-128"/>
                <a:cs typeface="Arial" pitchFamily="34" charset="0"/>
              </a:defRPr>
            </a:lvl1pPr>
            <a:lvl2pPr marL="609493" indent="-228560">
              <a:lnSpc>
                <a:spcPct val="90000"/>
              </a:lnSpc>
              <a:spcBef>
                <a:spcPts val="500"/>
              </a:spcBef>
              <a:buClrTx/>
              <a:buFont typeface="Arial"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2pPr>
            <a:lvl3pPr marL="835938" indent="-150258">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3pPr>
            <a:lvl4pPr marL="1147033" indent="-156606">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4pPr>
            <a:lvl5pPr marL="1445431" indent="-150258">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83201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Two Column Slide - No Background">
    <p:bg>
      <p:bgPr>
        <a:solidFill>
          <a:schemeClr val="bg1"/>
        </a:solidFill>
        <a:effectLst/>
      </p:bgPr>
    </p:bg>
    <p:spTree>
      <p:nvGrpSpPr>
        <p:cNvPr id="1" name=""/>
        <p:cNvGrpSpPr/>
        <p:nvPr/>
      </p:nvGrpSpPr>
      <p:grpSpPr>
        <a:xfrm>
          <a:off x="0" y="0"/>
          <a:ext cx="0" cy="0"/>
          <a:chOff x="0" y="0"/>
          <a:chExt cx="0" cy="0"/>
        </a:xfrm>
      </p:grpSpPr>
      <p:sp>
        <p:nvSpPr>
          <p:cNvPr id="26" name="Footer Placeholder 25"/>
          <p:cNvSpPr>
            <a:spLocks noGrp="1"/>
          </p:cNvSpPr>
          <p:nvPr>
            <p:ph type="ftr" sz="quarter" idx="13"/>
          </p:nvPr>
        </p:nvSpPr>
        <p:spPr>
          <a:xfrm>
            <a:off x="548783" y="6397069"/>
            <a:ext cx="2413972" cy="307777"/>
          </a:xfrm>
        </p:spPr>
        <p:txBody>
          <a:bodyPr/>
          <a:lstStyle>
            <a:lvl1pPr>
              <a:defRPr>
                <a:latin typeface="メイリオ" panose="020B0604030504040204" pitchFamily="50" charset="-128"/>
                <a:ea typeface="メイリオ" panose="020B0604030504040204" pitchFamily="50" charset="-128"/>
              </a:defRPr>
            </a:lvl1p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sp>
        <p:nvSpPr>
          <p:cNvPr id="11" name="Title 28"/>
          <p:cNvSpPr>
            <a:spLocks noGrp="1"/>
          </p:cNvSpPr>
          <p:nvPr>
            <p:ph type="title" hasCustomPrompt="1"/>
          </p:nvPr>
        </p:nvSpPr>
        <p:spPr bwMode="gray">
          <a:xfrm>
            <a:off x="548783" y="274320"/>
            <a:ext cx="11076268" cy="521208"/>
          </a:xfrm>
          <a:prstGeom prst="rect">
            <a:avLst/>
          </a:prstGeom>
        </p:spPr>
        <p:txBody>
          <a:bodyPr wrap="square" lIns="0" tIns="0" rIns="0" bIns="0" anchor="ctr" anchorCtr="0"/>
          <a:lstStyle>
            <a:lvl1pPr marL="0" algn="l" defTabSz="1218987" rtl="0" eaLnBrk="1" latinLnBrk="0" hangingPunct="1">
              <a:lnSpc>
                <a:spcPct val="100000"/>
              </a:lnSpc>
              <a:spcBef>
                <a:spcPct val="0"/>
              </a:spcBef>
              <a:buNone/>
              <a:tabLst>
                <a:tab pos="1218987" algn="l"/>
              </a:tabLst>
              <a:defRPr lang="en-US" sz="3600" kern="1200" cap="none" spc="0" baseline="0" dirty="0">
                <a:solidFill>
                  <a:schemeClr val="tx1"/>
                </a:solidFill>
                <a:latin typeface="メイリオ" panose="020B0604030504040204" pitchFamily="50" charset="-128"/>
                <a:ea typeface="メイリオ" panose="020B0604030504040204" pitchFamily="50" charset="-128"/>
                <a:cs typeface="Arial" pitchFamily="34" charset="0"/>
              </a:defRPr>
            </a:lvl1pPr>
          </a:lstStyle>
          <a:p>
            <a:r>
              <a:rPr lang="en-US" dirty="0"/>
              <a:t>Click To Edit Master Title</a:t>
            </a:r>
          </a:p>
        </p:txBody>
      </p:sp>
      <p:sp>
        <p:nvSpPr>
          <p:cNvPr id="12" name="Freeform 5"/>
          <p:cNvSpPr>
            <a:spLocks noChangeAspect="1" noEditPoints="1"/>
          </p:cNvSpPr>
          <p:nvPr userDrawn="1"/>
        </p:nvSpPr>
        <p:spPr bwMode="black">
          <a:xfrm>
            <a:off x="205438" y="423411"/>
            <a:ext cx="200639" cy="200587"/>
          </a:xfrm>
          <a:custGeom>
            <a:avLst/>
            <a:gdLst>
              <a:gd name="T0" fmla="*/ 684 w 1368"/>
              <a:gd name="T1" fmla="*/ 0 h 1368"/>
              <a:gd name="T2" fmla="*/ 0 w 1368"/>
              <a:gd name="T3" fmla="*/ 684 h 1368"/>
              <a:gd name="T4" fmla="*/ 684 w 1368"/>
              <a:gd name="T5" fmla="*/ 1368 h 1368"/>
              <a:gd name="T6" fmla="*/ 1368 w 1368"/>
              <a:gd name="T7" fmla="*/ 684 h 1368"/>
              <a:gd name="T8" fmla="*/ 684 w 1368"/>
              <a:gd name="T9" fmla="*/ 0 h 1368"/>
              <a:gd name="T10" fmla="*/ 1068 w 1368"/>
              <a:gd name="T11" fmla="*/ 698 h 1368"/>
              <a:gd name="T12" fmla="*/ 973 w 1368"/>
              <a:gd name="T13" fmla="*/ 793 h 1368"/>
              <a:gd name="T14" fmla="*/ 793 w 1368"/>
              <a:gd name="T15" fmla="*/ 793 h 1368"/>
              <a:gd name="T16" fmla="*/ 793 w 1368"/>
              <a:gd name="T17" fmla="*/ 973 h 1368"/>
              <a:gd name="T18" fmla="*/ 698 w 1368"/>
              <a:gd name="T19" fmla="*/ 1068 h 1368"/>
              <a:gd name="T20" fmla="*/ 670 w 1368"/>
              <a:gd name="T21" fmla="*/ 1068 h 1368"/>
              <a:gd name="T22" fmla="*/ 576 w 1368"/>
              <a:gd name="T23" fmla="*/ 973 h 1368"/>
              <a:gd name="T24" fmla="*/ 576 w 1368"/>
              <a:gd name="T25" fmla="*/ 793 h 1368"/>
              <a:gd name="T26" fmla="*/ 396 w 1368"/>
              <a:gd name="T27" fmla="*/ 793 h 1368"/>
              <a:gd name="T28" fmla="*/ 301 w 1368"/>
              <a:gd name="T29" fmla="*/ 698 h 1368"/>
              <a:gd name="T30" fmla="*/ 301 w 1368"/>
              <a:gd name="T31" fmla="*/ 671 h 1368"/>
              <a:gd name="T32" fmla="*/ 396 w 1368"/>
              <a:gd name="T33" fmla="*/ 576 h 1368"/>
              <a:gd name="T34" fmla="*/ 576 w 1368"/>
              <a:gd name="T35" fmla="*/ 576 h 1368"/>
              <a:gd name="T36" fmla="*/ 576 w 1368"/>
              <a:gd name="T37" fmla="*/ 396 h 1368"/>
              <a:gd name="T38" fmla="*/ 670 w 1368"/>
              <a:gd name="T39" fmla="*/ 301 h 1368"/>
              <a:gd name="T40" fmla="*/ 698 w 1368"/>
              <a:gd name="T41" fmla="*/ 301 h 1368"/>
              <a:gd name="T42" fmla="*/ 793 w 1368"/>
              <a:gd name="T43" fmla="*/ 396 h 1368"/>
              <a:gd name="T44" fmla="*/ 793 w 1368"/>
              <a:gd name="T45" fmla="*/ 576 h 1368"/>
              <a:gd name="T46" fmla="*/ 973 w 1368"/>
              <a:gd name="T47" fmla="*/ 576 h 1368"/>
              <a:gd name="T48" fmla="*/ 1068 w 1368"/>
              <a:gd name="T49" fmla="*/ 671 h 1368"/>
              <a:gd name="T50" fmla="*/ 1068 w 1368"/>
              <a:gd name="T51" fmla="*/ 698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8" h="1368">
                <a:moveTo>
                  <a:pt x="684" y="0"/>
                </a:moveTo>
                <a:cubicBezTo>
                  <a:pt x="307" y="0"/>
                  <a:pt x="0" y="307"/>
                  <a:pt x="0" y="684"/>
                </a:cubicBezTo>
                <a:cubicBezTo>
                  <a:pt x="0" y="1062"/>
                  <a:pt x="307" y="1368"/>
                  <a:pt x="684" y="1368"/>
                </a:cubicBezTo>
                <a:cubicBezTo>
                  <a:pt x="1062" y="1368"/>
                  <a:pt x="1368" y="1062"/>
                  <a:pt x="1368" y="684"/>
                </a:cubicBezTo>
                <a:cubicBezTo>
                  <a:pt x="1368" y="307"/>
                  <a:pt x="1062" y="0"/>
                  <a:pt x="684" y="0"/>
                </a:cubicBezTo>
                <a:close/>
                <a:moveTo>
                  <a:pt x="1068" y="698"/>
                </a:moveTo>
                <a:cubicBezTo>
                  <a:pt x="1068" y="751"/>
                  <a:pt x="1025" y="793"/>
                  <a:pt x="973" y="793"/>
                </a:cubicBezTo>
                <a:cubicBezTo>
                  <a:pt x="793" y="793"/>
                  <a:pt x="793" y="793"/>
                  <a:pt x="793" y="793"/>
                </a:cubicBezTo>
                <a:cubicBezTo>
                  <a:pt x="793" y="973"/>
                  <a:pt x="793" y="973"/>
                  <a:pt x="793" y="973"/>
                </a:cubicBezTo>
                <a:cubicBezTo>
                  <a:pt x="793" y="1025"/>
                  <a:pt x="750" y="1068"/>
                  <a:pt x="698" y="1068"/>
                </a:cubicBezTo>
                <a:cubicBezTo>
                  <a:pt x="670" y="1068"/>
                  <a:pt x="670" y="1068"/>
                  <a:pt x="670" y="1068"/>
                </a:cubicBezTo>
                <a:cubicBezTo>
                  <a:pt x="618" y="1068"/>
                  <a:pt x="576" y="1025"/>
                  <a:pt x="576" y="973"/>
                </a:cubicBezTo>
                <a:cubicBezTo>
                  <a:pt x="576" y="793"/>
                  <a:pt x="576" y="793"/>
                  <a:pt x="576" y="793"/>
                </a:cubicBezTo>
                <a:cubicBezTo>
                  <a:pt x="396" y="793"/>
                  <a:pt x="396" y="793"/>
                  <a:pt x="396" y="793"/>
                </a:cubicBezTo>
                <a:cubicBezTo>
                  <a:pt x="344" y="793"/>
                  <a:pt x="301" y="751"/>
                  <a:pt x="301" y="698"/>
                </a:cubicBezTo>
                <a:cubicBezTo>
                  <a:pt x="301" y="671"/>
                  <a:pt x="301" y="671"/>
                  <a:pt x="301" y="671"/>
                </a:cubicBezTo>
                <a:cubicBezTo>
                  <a:pt x="301" y="618"/>
                  <a:pt x="344" y="576"/>
                  <a:pt x="396" y="576"/>
                </a:cubicBezTo>
                <a:cubicBezTo>
                  <a:pt x="576" y="576"/>
                  <a:pt x="576" y="576"/>
                  <a:pt x="576" y="576"/>
                </a:cubicBezTo>
                <a:cubicBezTo>
                  <a:pt x="576" y="396"/>
                  <a:pt x="576" y="396"/>
                  <a:pt x="576" y="396"/>
                </a:cubicBezTo>
                <a:cubicBezTo>
                  <a:pt x="576" y="344"/>
                  <a:pt x="618" y="301"/>
                  <a:pt x="670" y="301"/>
                </a:cubicBezTo>
                <a:cubicBezTo>
                  <a:pt x="698" y="301"/>
                  <a:pt x="698" y="301"/>
                  <a:pt x="698" y="301"/>
                </a:cubicBezTo>
                <a:cubicBezTo>
                  <a:pt x="750" y="301"/>
                  <a:pt x="793" y="344"/>
                  <a:pt x="793" y="396"/>
                </a:cubicBezTo>
                <a:cubicBezTo>
                  <a:pt x="793" y="576"/>
                  <a:pt x="793" y="576"/>
                  <a:pt x="793" y="576"/>
                </a:cubicBezTo>
                <a:cubicBezTo>
                  <a:pt x="973" y="576"/>
                  <a:pt x="973" y="576"/>
                  <a:pt x="973" y="576"/>
                </a:cubicBezTo>
                <a:cubicBezTo>
                  <a:pt x="1025" y="576"/>
                  <a:pt x="1068" y="618"/>
                  <a:pt x="1068" y="671"/>
                </a:cubicBezTo>
                <a:lnTo>
                  <a:pt x="1068" y="69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defTabSz="1218987"/>
            <a:endParaRPr lang="en-US" sz="2400" dirty="0">
              <a:solidFill>
                <a:srgbClr val="000000"/>
              </a:solidFill>
              <a:latin typeface="メイリオ" panose="020B0604030504040204" pitchFamily="50" charset="-128"/>
              <a:ea typeface="メイリオ" panose="020B0604030504040204" pitchFamily="50" charset="-128"/>
            </a:endParaRPr>
          </a:p>
        </p:txBody>
      </p:sp>
      <p:sp>
        <p:nvSpPr>
          <p:cNvPr id="13" name="Rectangle 12"/>
          <p:cNvSpPr/>
          <p:nvPr userDrawn="1"/>
        </p:nvSpPr>
        <p:spPr bwMode="gray">
          <a:xfrm>
            <a:off x="11751760" y="6395775"/>
            <a:ext cx="443416" cy="322249"/>
          </a:xfrm>
          <a:prstGeom prst="rect">
            <a:avLst/>
          </a:prstGeom>
          <a:solidFill>
            <a:schemeClr val="tx1"/>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dirty="0">
              <a:solidFill>
                <a:prstClr val="white"/>
              </a:solidFill>
              <a:latin typeface="メイリオ" panose="020B0604030504040204" pitchFamily="50" charset="-128"/>
              <a:ea typeface="メイリオ" panose="020B0604030504040204" pitchFamily="50" charset="-128"/>
            </a:endParaRPr>
          </a:p>
        </p:txBody>
      </p:sp>
      <p:sp>
        <p:nvSpPr>
          <p:cNvPr id="14" name="TextBox slide number"/>
          <p:cNvSpPr txBox="1"/>
          <p:nvPr userDrawn="1"/>
        </p:nvSpPr>
        <p:spPr bwMode="white">
          <a:xfrm>
            <a:off x="11751760" y="6389319"/>
            <a:ext cx="450462" cy="246221"/>
          </a:xfrm>
          <a:prstGeom prst="rect">
            <a:avLst/>
          </a:prstGeom>
        </p:spPr>
        <p:txBody>
          <a:bodyPr vert="horz" lIns="0" tIns="0" rIns="0" bIns="0" rtlCol="0" anchor="b"/>
          <a:lstStyle>
            <a:defPPr>
              <a:defRPr lang="en-US"/>
            </a:defPPr>
            <a:lvl1pPr algn="ctr">
              <a:defRPr sz="1000">
                <a:solidFill>
                  <a:schemeClr val="bg1"/>
                </a:solidFill>
              </a:defRPr>
            </a:lvl1pPr>
          </a:lstStyle>
          <a:p>
            <a:pPr defTabSz="1218987"/>
            <a:fld id="{6EA5B71A-1B18-4E34-A48F-65DC4937AA99}" type="slidenum">
              <a:rPr lang="en-US" smtClean="0">
                <a:solidFill>
                  <a:prstClr val="white"/>
                </a:solidFill>
                <a:latin typeface="メイリオ" panose="020B0604030504040204" pitchFamily="50" charset="-128"/>
                <a:ea typeface="メイリオ" panose="020B0604030504040204" pitchFamily="50" charset="-128"/>
              </a:rPr>
              <a:pPr defTabSz="1218987"/>
              <a:t>‹#›</a:t>
            </a:fld>
            <a:endParaRPr lang="en-US" dirty="0">
              <a:solidFill>
                <a:prstClr val="white"/>
              </a:solidFill>
              <a:latin typeface="メイリオ" panose="020B0604030504040204" pitchFamily="50" charset="-128"/>
              <a:ea typeface="メイリオ" panose="020B0604030504040204" pitchFamily="50" charset="-128"/>
            </a:endParaRPr>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6200000">
            <a:off x="11308131" y="5505414"/>
            <a:ext cx="1330737" cy="443416"/>
          </a:xfrm>
          <a:prstGeom prst="rect">
            <a:avLst/>
          </a:prstGeom>
        </p:spPr>
      </p:pic>
      <p:sp>
        <p:nvSpPr>
          <p:cNvPr id="16" name="Content Placeholder 2"/>
          <p:cNvSpPr>
            <a:spLocks noGrp="1"/>
          </p:cNvSpPr>
          <p:nvPr>
            <p:ph sz="half" idx="1"/>
          </p:nvPr>
        </p:nvSpPr>
        <p:spPr bwMode="gray">
          <a:xfrm>
            <a:off x="548813" y="1179577"/>
            <a:ext cx="5380359" cy="5211699"/>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400">
                <a:solidFill>
                  <a:schemeClr val="tx1"/>
                </a:solidFill>
                <a:latin typeface="メイリオ" panose="020B0604030504040204" pitchFamily="50" charset="-128"/>
                <a:ea typeface="メイリオ" panose="020B0604030504040204" pitchFamily="50" charset="-128"/>
                <a:cs typeface="Arial" pitchFamily="34" charset="0"/>
              </a:defRPr>
            </a:lvl1pPr>
            <a:lvl2pPr marL="609493" indent="-228560">
              <a:lnSpc>
                <a:spcPct val="90000"/>
              </a:lnSpc>
              <a:spcBef>
                <a:spcPts val="500"/>
              </a:spcBef>
              <a:buClrTx/>
              <a:buFont typeface="Arial"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2pPr>
            <a:lvl3pPr marL="835938" indent="-150258">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3pPr>
            <a:lvl4pPr marL="1147033" indent="-156606">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4pPr>
            <a:lvl5pPr marL="1445431" indent="-150258">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2"/>
          <p:cNvSpPr>
            <a:spLocks noGrp="1"/>
          </p:cNvSpPr>
          <p:nvPr>
            <p:ph sz="half" idx="14"/>
          </p:nvPr>
        </p:nvSpPr>
        <p:spPr bwMode="gray">
          <a:xfrm>
            <a:off x="6244692" y="1188767"/>
            <a:ext cx="5380359" cy="5211699"/>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400">
                <a:solidFill>
                  <a:schemeClr val="tx1"/>
                </a:solidFill>
                <a:latin typeface="メイリオ" panose="020B0604030504040204" pitchFamily="50" charset="-128"/>
                <a:ea typeface="メイリオ" panose="020B0604030504040204" pitchFamily="50" charset="-128"/>
                <a:cs typeface="Arial" pitchFamily="34" charset="0"/>
              </a:defRPr>
            </a:lvl1pPr>
            <a:lvl2pPr marL="609493" indent="-228560">
              <a:lnSpc>
                <a:spcPct val="90000"/>
              </a:lnSpc>
              <a:spcBef>
                <a:spcPts val="500"/>
              </a:spcBef>
              <a:buClrTx/>
              <a:buFont typeface="Arial"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2pPr>
            <a:lvl3pPr marL="835938" indent="-150258">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3pPr>
            <a:lvl4pPr marL="1147033" indent="-156606">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4pPr>
            <a:lvl5pPr marL="1445431" indent="-150258">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2439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Slide - With Background">
    <p:bg>
      <p:bgPr>
        <a:solidFill>
          <a:schemeClr val="bg1"/>
        </a:solidFill>
        <a:effectLst/>
      </p:bgPr>
    </p:bg>
    <p:spTree>
      <p:nvGrpSpPr>
        <p:cNvPr id="1" name=""/>
        <p:cNvGrpSpPr/>
        <p:nvPr/>
      </p:nvGrpSpPr>
      <p:grpSpPr>
        <a:xfrm>
          <a:off x="0" y="0"/>
          <a:ext cx="0" cy="0"/>
          <a:chOff x="0" y="0"/>
          <a:chExt cx="0" cy="0"/>
        </a:xfrm>
      </p:grpSpPr>
      <p:sp>
        <p:nvSpPr>
          <p:cNvPr id="20" name="Footer Placeholder 19"/>
          <p:cNvSpPr>
            <a:spLocks noGrp="1"/>
          </p:cNvSpPr>
          <p:nvPr>
            <p:ph type="ftr" sz="quarter" idx="13"/>
          </p:nvPr>
        </p:nvSpPr>
        <p:spPr>
          <a:xfrm>
            <a:off x="548783" y="6397069"/>
            <a:ext cx="2413972" cy="307777"/>
          </a:xfrm>
        </p:spPr>
        <p:txBody>
          <a:bodyPr/>
          <a:lstStyle>
            <a:lvl1pPr>
              <a:defRPr>
                <a:latin typeface="メイリオ" panose="020B0604030504040204" pitchFamily="50" charset="-128"/>
                <a:ea typeface="メイリオ" panose="020B0604030504040204" pitchFamily="50" charset="-128"/>
              </a:defRPr>
            </a:lvl1p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sp>
        <p:nvSpPr>
          <p:cNvPr id="11" name="Title 28"/>
          <p:cNvSpPr>
            <a:spLocks noGrp="1"/>
          </p:cNvSpPr>
          <p:nvPr>
            <p:ph type="title" hasCustomPrompt="1"/>
          </p:nvPr>
        </p:nvSpPr>
        <p:spPr bwMode="gray">
          <a:xfrm>
            <a:off x="548783" y="274320"/>
            <a:ext cx="11076268" cy="521208"/>
          </a:xfrm>
          <a:prstGeom prst="rect">
            <a:avLst/>
          </a:prstGeom>
        </p:spPr>
        <p:txBody>
          <a:bodyPr wrap="square" lIns="0" tIns="0" rIns="0" bIns="0" anchor="ctr" anchorCtr="0"/>
          <a:lstStyle>
            <a:lvl1pPr marL="0" algn="l" defTabSz="1218987" rtl="0" eaLnBrk="1" latinLnBrk="0" hangingPunct="1">
              <a:lnSpc>
                <a:spcPct val="100000"/>
              </a:lnSpc>
              <a:spcBef>
                <a:spcPct val="0"/>
              </a:spcBef>
              <a:buNone/>
              <a:tabLst>
                <a:tab pos="1218987" algn="l"/>
              </a:tabLst>
              <a:defRPr lang="en-US" sz="3600" kern="1200" cap="none" spc="0" baseline="0" dirty="0">
                <a:solidFill>
                  <a:schemeClr val="tx1"/>
                </a:solidFill>
                <a:latin typeface="メイリオ" panose="020B0604030504040204" pitchFamily="50" charset="-128"/>
                <a:ea typeface="メイリオ" panose="020B0604030504040204" pitchFamily="50" charset="-128"/>
                <a:cs typeface="Arial" pitchFamily="34" charset="0"/>
              </a:defRPr>
            </a:lvl1pPr>
          </a:lstStyle>
          <a:p>
            <a:r>
              <a:rPr lang="en-US" dirty="0"/>
              <a:t>Click To Edit Master Title</a:t>
            </a:r>
          </a:p>
        </p:txBody>
      </p:sp>
      <p:sp>
        <p:nvSpPr>
          <p:cNvPr id="12" name="Freeform 5"/>
          <p:cNvSpPr>
            <a:spLocks noChangeAspect="1" noEditPoints="1"/>
          </p:cNvSpPr>
          <p:nvPr userDrawn="1"/>
        </p:nvSpPr>
        <p:spPr bwMode="black">
          <a:xfrm>
            <a:off x="205438" y="423411"/>
            <a:ext cx="200639" cy="200587"/>
          </a:xfrm>
          <a:custGeom>
            <a:avLst/>
            <a:gdLst>
              <a:gd name="T0" fmla="*/ 684 w 1368"/>
              <a:gd name="T1" fmla="*/ 0 h 1368"/>
              <a:gd name="T2" fmla="*/ 0 w 1368"/>
              <a:gd name="T3" fmla="*/ 684 h 1368"/>
              <a:gd name="T4" fmla="*/ 684 w 1368"/>
              <a:gd name="T5" fmla="*/ 1368 h 1368"/>
              <a:gd name="T6" fmla="*/ 1368 w 1368"/>
              <a:gd name="T7" fmla="*/ 684 h 1368"/>
              <a:gd name="T8" fmla="*/ 684 w 1368"/>
              <a:gd name="T9" fmla="*/ 0 h 1368"/>
              <a:gd name="T10" fmla="*/ 1068 w 1368"/>
              <a:gd name="T11" fmla="*/ 698 h 1368"/>
              <a:gd name="T12" fmla="*/ 973 w 1368"/>
              <a:gd name="T13" fmla="*/ 793 h 1368"/>
              <a:gd name="T14" fmla="*/ 793 w 1368"/>
              <a:gd name="T15" fmla="*/ 793 h 1368"/>
              <a:gd name="T16" fmla="*/ 793 w 1368"/>
              <a:gd name="T17" fmla="*/ 973 h 1368"/>
              <a:gd name="T18" fmla="*/ 698 w 1368"/>
              <a:gd name="T19" fmla="*/ 1068 h 1368"/>
              <a:gd name="T20" fmla="*/ 670 w 1368"/>
              <a:gd name="T21" fmla="*/ 1068 h 1368"/>
              <a:gd name="T22" fmla="*/ 576 w 1368"/>
              <a:gd name="T23" fmla="*/ 973 h 1368"/>
              <a:gd name="T24" fmla="*/ 576 w 1368"/>
              <a:gd name="T25" fmla="*/ 793 h 1368"/>
              <a:gd name="T26" fmla="*/ 396 w 1368"/>
              <a:gd name="T27" fmla="*/ 793 h 1368"/>
              <a:gd name="T28" fmla="*/ 301 w 1368"/>
              <a:gd name="T29" fmla="*/ 698 h 1368"/>
              <a:gd name="T30" fmla="*/ 301 w 1368"/>
              <a:gd name="T31" fmla="*/ 671 h 1368"/>
              <a:gd name="T32" fmla="*/ 396 w 1368"/>
              <a:gd name="T33" fmla="*/ 576 h 1368"/>
              <a:gd name="T34" fmla="*/ 576 w 1368"/>
              <a:gd name="T35" fmla="*/ 576 h 1368"/>
              <a:gd name="T36" fmla="*/ 576 w 1368"/>
              <a:gd name="T37" fmla="*/ 396 h 1368"/>
              <a:gd name="T38" fmla="*/ 670 w 1368"/>
              <a:gd name="T39" fmla="*/ 301 h 1368"/>
              <a:gd name="T40" fmla="*/ 698 w 1368"/>
              <a:gd name="T41" fmla="*/ 301 h 1368"/>
              <a:gd name="T42" fmla="*/ 793 w 1368"/>
              <a:gd name="T43" fmla="*/ 396 h 1368"/>
              <a:gd name="T44" fmla="*/ 793 w 1368"/>
              <a:gd name="T45" fmla="*/ 576 h 1368"/>
              <a:gd name="T46" fmla="*/ 973 w 1368"/>
              <a:gd name="T47" fmla="*/ 576 h 1368"/>
              <a:gd name="T48" fmla="*/ 1068 w 1368"/>
              <a:gd name="T49" fmla="*/ 671 h 1368"/>
              <a:gd name="T50" fmla="*/ 1068 w 1368"/>
              <a:gd name="T51" fmla="*/ 698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8" h="1368">
                <a:moveTo>
                  <a:pt x="684" y="0"/>
                </a:moveTo>
                <a:cubicBezTo>
                  <a:pt x="307" y="0"/>
                  <a:pt x="0" y="307"/>
                  <a:pt x="0" y="684"/>
                </a:cubicBezTo>
                <a:cubicBezTo>
                  <a:pt x="0" y="1062"/>
                  <a:pt x="307" y="1368"/>
                  <a:pt x="684" y="1368"/>
                </a:cubicBezTo>
                <a:cubicBezTo>
                  <a:pt x="1062" y="1368"/>
                  <a:pt x="1368" y="1062"/>
                  <a:pt x="1368" y="684"/>
                </a:cubicBezTo>
                <a:cubicBezTo>
                  <a:pt x="1368" y="307"/>
                  <a:pt x="1062" y="0"/>
                  <a:pt x="684" y="0"/>
                </a:cubicBezTo>
                <a:close/>
                <a:moveTo>
                  <a:pt x="1068" y="698"/>
                </a:moveTo>
                <a:cubicBezTo>
                  <a:pt x="1068" y="751"/>
                  <a:pt x="1025" y="793"/>
                  <a:pt x="973" y="793"/>
                </a:cubicBezTo>
                <a:cubicBezTo>
                  <a:pt x="793" y="793"/>
                  <a:pt x="793" y="793"/>
                  <a:pt x="793" y="793"/>
                </a:cubicBezTo>
                <a:cubicBezTo>
                  <a:pt x="793" y="973"/>
                  <a:pt x="793" y="973"/>
                  <a:pt x="793" y="973"/>
                </a:cubicBezTo>
                <a:cubicBezTo>
                  <a:pt x="793" y="1025"/>
                  <a:pt x="750" y="1068"/>
                  <a:pt x="698" y="1068"/>
                </a:cubicBezTo>
                <a:cubicBezTo>
                  <a:pt x="670" y="1068"/>
                  <a:pt x="670" y="1068"/>
                  <a:pt x="670" y="1068"/>
                </a:cubicBezTo>
                <a:cubicBezTo>
                  <a:pt x="618" y="1068"/>
                  <a:pt x="576" y="1025"/>
                  <a:pt x="576" y="973"/>
                </a:cubicBezTo>
                <a:cubicBezTo>
                  <a:pt x="576" y="793"/>
                  <a:pt x="576" y="793"/>
                  <a:pt x="576" y="793"/>
                </a:cubicBezTo>
                <a:cubicBezTo>
                  <a:pt x="396" y="793"/>
                  <a:pt x="396" y="793"/>
                  <a:pt x="396" y="793"/>
                </a:cubicBezTo>
                <a:cubicBezTo>
                  <a:pt x="344" y="793"/>
                  <a:pt x="301" y="751"/>
                  <a:pt x="301" y="698"/>
                </a:cubicBezTo>
                <a:cubicBezTo>
                  <a:pt x="301" y="671"/>
                  <a:pt x="301" y="671"/>
                  <a:pt x="301" y="671"/>
                </a:cubicBezTo>
                <a:cubicBezTo>
                  <a:pt x="301" y="618"/>
                  <a:pt x="344" y="576"/>
                  <a:pt x="396" y="576"/>
                </a:cubicBezTo>
                <a:cubicBezTo>
                  <a:pt x="576" y="576"/>
                  <a:pt x="576" y="576"/>
                  <a:pt x="576" y="576"/>
                </a:cubicBezTo>
                <a:cubicBezTo>
                  <a:pt x="576" y="396"/>
                  <a:pt x="576" y="396"/>
                  <a:pt x="576" y="396"/>
                </a:cubicBezTo>
                <a:cubicBezTo>
                  <a:pt x="576" y="344"/>
                  <a:pt x="618" y="301"/>
                  <a:pt x="670" y="301"/>
                </a:cubicBezTo>
                <a:cubicBezTo>
                  <a:pt x="698" y="301"/>
                  <a:pt x="698" y="301"/>
                  <a:pt x="698" y="301"/>
                </a:cubicBezTo>
                <a:cubicBezTo>
                  <a:pt x="750" y="301"/>
                  <a:pt x="793" y="344"/>
                  <a:pt x="793" y="396"/>
                </a:cubicBezTo>
                <a:cubicBezTo>
                  <a:pt x="793" y="576"/>
                  <a:pt x="793" y="576"/>
                  <a:pt x="793" y="576"/>
                </a:cubicBezTo>
                <a:cubicBezTo>
                  <a:pt x="973" y="576"/>
                  <a:pt x="973" y="576"/>
                  <a:pt x="973" y="576"/>
                </a:cubicBezTo>
                <a:cubicBezTo>
                  <a:pt x="1025" y="576"/>
                  <a:pt x="1068" y="618"/>
                  <a:pt x="1068" y="671"/>
                </a:cubicBezTo>
                <a:lnTo>
                  <a:pt x="1068" y="69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defTabSz="1218987"/>
            <a:endParaRPr lang="en-US" sz="2400" dirty="0">
              <a:solidFill>
                <a:srgbClr val="000000"/>
              </a:solidFill>
              <a:latin typeface="メイリオ" panose="020B0604030504040204" pitchFamily="50" charset="-128"/>
              <a:ea typeface="メイリオ" panose="020B0604030504040204" pitchFamily="50" charset="-128"/>
            </a:endParaRPr>
          </a:p>
        </p:txBody>
      </p:sp>
      <p:sp>
        <p:nvSpPr>
          <p:cNvPr id="13" name="Content Placeholder 2"/>
          <p:cNvSpPr>
            <a:spLocks noGrp="1"/>
          </p:cNvSpPr>
          <p:nvPr>
            <p:ph sz="half" idx="1"/>
          </p:nvPr>
        </p:nvSpPr>
        <p:spPr bwMode="gray">
          <a:xfrm>
            <a:off x="548813" y="1179577"/>
            <a:ext cx="5380359" cy="5211699"/>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400">
                <a:solidFill>
                  <a:schemeClr val="tx1"/>
                </a:solidFill>
                <a:latin typeface="メイリオ" panose="020B0604030504040204" pitchFamily="50" charset="-128"/>
                <a:ea typeface="メイリオ" panose="020B0604030504040204" pitchFamily="50" charset="-128"/>
                <a:cs typeface="Arial" pitchFamily="34" charset="0"/>
              </a:defRPr>
            </a:lvl1pPr>
            <a:lvl2pPr marL="609493" indent="-228560">
              <a:lnSpc>
                <a:spcPct val="90000"/>
              </a:lnSpc>
              <a:spcBef>
                <a:spcPts val="500"/>
              </a:spcBef>
              <a:buClrTx/>
              <a:buFont typeface="Arial"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2pPr>
            <a:lvl3pPr marL="835938" indent="-150258">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3pPr>
            <a:lvl4pPr marL="1147033" indent="-156606">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4pPr>
            <a:lvl5pPr marL="1445431" indent="-150258">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sz="half" idx="14"/>
          </p:nvPr>
        </p:nvSpPr>
        <p:spPr bwMode="gray">
          <a:xfrm>
            <a:off x="6244692" y="1188767"/>
            <a:ext cx="5380359" cy="5211699"/>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400">
                <a:solidFill>
                  <a:schemeClr val="tx1"/>
                </a:solidFill>
                <a:latin typeface="メイリオ" panose="020B0604030504040204" pitchFamily="50" charset="-128"/>
                <a:ea typeface="メイリオ" panose="020B0604030504040204" pitchFamily="50" charset="-128"/>
                <a:cs typeface="Arial" pitchFamily="34" charset="0"/>
              </a:defRPr>
            </a:lvl1pPr>
            <a:lvl2pPr marL="609493" indent="-228560">
              <a:lnSpc>
                <a:spcPct val="90000"/>
              </a:lnSpc>
              <a:spcBef>
                <a:spcPts val="500"/>
              </a:spcBef>
              <a:buClrTx/>
              <a:buFont typeface="Arial"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2pPr>
            <a:lvl3pPr marL="835938" indent="-150258">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3pPr>
            <a:lvl4pPr marL="1147033" indent="-156606">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4pPr>
            <a:lvl5pPr marL="1445431" indent="-150258">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21829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Title w/Image - No Background">
    <p:spTree>
      <p:nvGrpSpPr>
        <p:cNvPr id="1" name=""/>
        <p:cNvGrpSpPr/>
        <p:nvPr/>
      </p:nvGrpSpPr>
      <p:grpSpPr>
        <a:xfrm>
          <a:off x="0" y="0"/>
          <a:ext cx="0" cy="0"/>
          <a:chOff x="0" y="0"/>
          <a:chExt cx="0" cy="0"/>
        </a:xfrm>
      </p:grpSpPr>
      <p:sp>
        <p:nvSpPr>
          <p:cNvPr id="15" name="Footer Placeholder 14"/>
          <p:cNvSpPr>
            <a:spLocks noGrp="1"/>
          </p:cNvSpPr>
          <p:nvPr>
            <p:ph type="ftr" sz="quarter" idx="10"/>
          </p:nvPr>
        </p:nvSpPr>
        <p:spPr>
          <a:xfrm>
            <a:off x="548783" y="6397069"/>
            <a:ext cx="2413972" cy="307777"/>
          </a:xfrm>
        </p:spPr>
        <p:txBody>
          <a:bodyPr/>
          <a:lstStyle>
            <a:lvl1pPr>
              <a:defRPr>
                <a:latin typeface="メイリオ" panose="020B0604030504040204" pitchFamily="50" charset="-128"/>
                <a:ea typeface="メイリオ" panose="020B0604030504040204" pitchFamily="50" charset="-128"/>
              </a:defRPr>
            </a:lvl1p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sp>
        <p:nvSpPr>
          <p:cNvPr id="10" name="Title 28"/>
          <p:cNvSpPr>
            <a:spLocks noGrp="1"/>
          </p:cNvSpPr>
          <p:nvPr>
            <p:ph type="title" hasCustomPrompt="1"/>
          </p:nvPr>
        </p:nvSpPr>
        <p:spPr bwMode="gray">
          <a:xfrm>
            <a:off x="548783" y="274320"/>
            <a:ext cx="6038290" cy="521208"/>
          </a:xfrm>
          <a:prstGeom prst="rect">
            <a:avLst/>
          </a:prstGeom>
        </p:spPr>
        <p:txBody>
          <a:bodyPr wrap="square" lIns="0" tIns="0" rIns="0" bIns="0" anchor="ctr" anchorCtr="0"/>
          <a:lstStyle>
            <a:lvl1pPr marL="0" algn="l" defTabSz="1218987" rtl="0" eaLnBrk="1" latinLnBrk="0" hangingPunct="1">
              <a:lnSpc>
                <a:spcPct val="100000"/>
              </a:lnSpc>
              <a:spcBef>
                <a:spcPct val="0"/>
              </a:spcBef>
              <a:buNone/>
              <a:tabLst>
                <a:tab pos="1218987" algn="l"/>
              </a:tabLst>
              <a:defRPr lang="en-US" sz="3600" kern="1200" cap="none" spc="0" baseline="0" dirty="0">
                <a:solidFill>
                  <a:schemeClr val="tx1"/>
                </a:solidFill>
                <a:latin typeface="メイリオ" panose="020B0604030504040204" pitchFamily="50" charset="-128"/>
                <a:ea typeface="メイリオ" panose="020B0604030504040204" pitchFamily="50" charset="-128"/>
                <a:cs typeface="Arial" pitchFamily="34" charset="0"/>
              </a:defRPr>
            </a:lvl1pPr>
          </a:lstStyle>
          <a:p>
            <a:r>
              <a:rPr lang="en-US" dirty="0"/>
              <a:t>Click To Edit Master Title</a:t>
            </a:r>
          </a:p>
        </p:txBody>
      </p:sp>
      <p:sp>
        <p:nvSpPr>
          <p:cNvPr id="12" name="Freeform 5"/>
          <p:cNvSpPr>
            <a:spLocks noChangeAspect="1" noEditPoints="1"/>
          </p:cNvSpPr>
          <p:nvPr userDrawn="1"/>
        </p:nvSpPr>
        <p:spPr bwMode="black">
          <a:xfrm>
            <a:off x="205438" y="423411"/>
            <a:ext cx="200639" cy="200587"/>
          </a:xfrm>
          <a:custGeom>
            <a:avLst/>
            <a:gdLst>
              <a:gd name="T0" fmla="*/ 684 w 1368"/>
              <a:gd name="T1" fmla="*/ 0 h 1368"/>
              <a:gd name="T2" fmla="*/ 0 w 1368"/>
              <a:gd name="T3" fmla="*/ 684 h 1368"/>
              <a:gd name="T4" fmla="*/ 684 w 1368"/>
              <a:gd name="T5" fmla="*/ 1368 h 1368"/>
              <a:gd name="T6" fmla="*/ 1368 w 1368"/>
              <a:gd name="T7" fmla="*/ 684 h 1368"/>
              <a:gd name="T8" fmla="*/ 684 w 1368"/>
              <a:gd name="T9" fmla="*/ 0 h 1368"/>
              <a:gd name="T10" fmla="*/ 1068 w 1368"/>
              <a:gd name="T11" fmla="*/ 698 h 1368"/>
              <a:gd name="T12" fmla="*/ 973 w 1368"/>
              <a:gd name="T13" fmla="*/ 793 h 1368"/>
              <a:gd name="T14" fmla="*/ 793 w 1368"/>
              <a:gd name="T15" fmla="*/ 793 h 1368"/>
              <a:gd name="T16" fmla="*/ 793 w 1368"/>
              <a:gd name="T17" fmla="*/ 973 h 1368"/>
              <a:gd name="T18" fmla="*/ 698 w 1368"/>
              <a:gd name="T19" fmla="*/ 1068 h 1368"/>
              <a:gd name="T20" fmla="*/ 670 w 1368"/>
              <a:gd name="T21" fmla="*/ 1068 h 1368"/>
              <a:gd name="T22" fmla="*/ 576 w 1368"/>
              <a:gd name="T23" fmla="*/ 973 h 1368"/>
              <a:gd name="T24" fmla="*/ 576 w 1368"/>
              <a:gd name="T25" fmla="*/ 793 h 1368"/>
              <a:gd name="T26" fmla="*/ 396 w 1368"/>
              <a:gd name="T27" fmla="*/ 793 h 1368"/>
              <a:gd name="T28" fmla="*/ 301 w 1368"/>
              <a:gd name="T29" fmla="*/ 698 h 1368"/>
              <a:gd name="T30" fmla="*/ 301 w 1368"/>
              <a:gd name="T31" fmla="*/ 671 h 1368"/>
              <a:gd name="T32" fmla="*/ 396 w 1368"/>
              <a:gd name="T33" fmla="*/ 576 h 1368"/>
              <a:gd name="T34" fmla="*/ 576 w 1368"/>
              <a:gd name="T35" fmla="*/ 576 h 1368"/>
              <a:gd name="T36" fmla="*/ 576 w 1368"/>
              <a:gd name="T37" fmla="*/ 396 h 1368"/>
              <a:gd name="T38" fmla="*/ 670 w 1368"/>
              <a:gd name="T39" fmla="*/ 301 h 1368"/>
              <a:gd name="T40" fmla="*/ 698 w 1368"/>
              <a:gd name="T41" fmla="*/ 301 h 1368"/>
              <a:gd name="T42" fmla="*/ 793 w 1368"/>
              <a:gd name="T43" fmla="*/ 396 h 1368"/>
              <a:gd name="T44" fmla="*/ 793 w 1368"/>
              <a:gd name="T45" fmla="*/ 576 h 1368"/>
              <a:gd name="T46" fmla="*/ 973 w 1368"/>
              <a:gd name="T47" fmla="*/ 576 h 1368"/>
              <a:gd name="T48" fmla="*/ 1068 w 1368"/>
              <a:gd name="T49" fmla="*/ 671 h 1368"/>
              <a:gd name="T50" fmla="*/ 1068 w 1368"/>
              <a:gd name="T51" fmla="*/ 698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8" h="1368">
                <a:moveTo>
                  <a:pt x="684" y="0"/>
                </a:moveTo>
                <a:cubicBezTo>
                  <a:pt x="307" y="0"/>
                  <a:pt x="0" y="307"/>
                  <a:pt x="0" y="684"/>
                </a:cubicBezTo>
                <a:cubicBezTo>
                  <a:pt x="0" y="1062"/>
                  <a:pt x="307" y="1368"/>
                  <a:pt x="684" y="1368"/>
                </a:cubicBezTo>
                <a:cubicBezTo>
                  <a:pt x="1062" y="1368"/>
                  <a:pt x="1368" y="1062"/>
                  <a:pt x="1368" y="684"/>
                </a:cubicBezTo>
                <a:cubicBezTo>
                  <a:pt x="1368" y="307"/>
                  <a:pt x="1062" y="0"/>
                  <a:pt x="684" y="0"/>
                </a:cubicBezTo>
                <a:close/>
                <a:moveTo>
                  <a:pt x="1068" y="698"/>
                </a:moveTo>
                <a:cubicBezTo>
                  <a:pt x="1068" y="751"/>
                  <a:pt x="1025" y="793"/>
                  <a:pt x="973" y="793"/>
                </a:cubicBezTo>
                <a:cubicBezTo>
                  <a:pt x="793" y="793"/>
                  <a:pt x="793" y="793"/>
                  <a:pt x="793" y="793"/>
                </a:cubicBezTo>
                <a:cubicBezTo>
                  <a:pt x="793" y="973"/>
                  <a:pt x="793" y="973"/>
                  <a:pt x="793" y="973"/>
                </a:cubicBezTo>
                <a:cubicBezTo>
                  <a:pt x="793" y="1025"/>
                  <a:pt x="750" y="1068"/>
                  <a:pt x="698" y="1068"/>
                </a:cubicBezTo>
                <a:cubicBezTo>
                  <a:pt x="670" y="1068"/>
                  <a:pt x="670" y="1068"/>
                  <a:pt x="670" y="1068"/>
                </a:cubicBezTo>
                <a:cubicBezTo>
                  <a:pt x="618" y="1068"/>
                  <a:pt x="576" y="1025"/>
                  <a:pt x="576" y="973"/>
                </a:cubicBezTo>
                <a:cubicBezTo>
                  <a:pt x="576" y="793"/>
                  <a:pt x="576" y="793"/>
                  <a:pt x="576" y="793"/>
                </a:cubicBezTo>
                <a:cubicBezTo>
                  <a:pt x="396" y="793"/>
                  <a:pt x="396" y="793"/>
                  <a:pt x="396" y="793"/>
                </a:cubicBezTo>
                <a:cubicBezTo>
                  <a:pt x="344" y="793"/>
                  <a:pt x="301" y="751"/>
                  <a:pt x="301" y="698"/>
                </a:cubicBezTo>
                <a:cubicBezTo>
                  <a:pt x="301" y="671"/>
                  <a:pt x="301" y="671"/>
                  <a:pt x="301" y="671"/>
                </a:cubicBezTo>
                <a:cubicBezTo>
                  <a:pt x="301" y="618"/>
                  <a:pt x="344" y="576"/>
                  <a:pt x="396" y="576"/>
                </a:cubicBezTo>
                <a:cubicBezTo>
                  <a:pt x="576" y="576"/>
                  <a:pt x="576" y="576"/>
                  <a:pt x="576" y="576"/>
                </a:cubicBezTo>
                <a:cubicBezTo>
                  <a:pt x="576" y="396"/>
                  <a:pt x="576" y="396"/>
                  <a:pt x="576" y="396"/>
                </a:cubicBezTo>
                <a:cubicBezTo>
                  <a:pt x="576" y="344"/>
                  <a:pt x="618" y="301"/>
                  <a:pt x="670" y="301"/>
                </a:cubicBezTo>
                <a:cubicBezTo>
                  <a:pt x="698" y="301"/>
                  <a:pt x="698" y="301"/>
                  <a:pt x="698" y="301"/>
                </a:cubicBezTo>
                <a:cubicBezTo>
                  <a:pt x="750" y="301"/>
                  <a:pt x="793" y="344"/>
                  <a:pt x="793" y="396"/>
                </a:cubicBezTo>
                <a:cubicBezTo>
                  <a:pt x="793" y="576"/>
                  <a:pt x="793" y="576"/>
                  <a:pt x="793" y="576"/>
                </a:cubicBezTo>
                <a:cubicBezTo>
                  <a:pt x="973" y="576"/>
                  <a:pt x="973" y="576"/>
                  <a:pt x="973" y="576"/>
                </a:cubicBezTo>
                <a:cubicBezTo>
                  <a:pt x="1025" y="576"/>
                  <a:pt x="1068" y="618"/>
                  <a:pt x="1068" y="671"/>
                </a:cubicBezTo>
                <a:lnTo>
                  <a:pt x="1068" y="69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defTabSz="1218987"/>
            <a:endParaRPr lang="en-US" sz="2400" dirty="0">
              <a:solidFill>
                <a:srgbClr val="000000"/>
              </a:solidFill>
              <a:latin typeface="メイリオ" panose="020B0604030504040204" pitchFamily="50" charset="-128"/>
              <a:ea typeface="メイリオ" panose="020B0604030504040204" pitchFamily="50" charset="-128"/>
            </a:endParaRPr>
          </a:p>
        </p:txBody>
      </p:sp>
      <p:sp>
        <p:nvSpPr>
          <p:cNvPr id="16" name="Content Placeholder 2"/>
          <p:cNvSpPr>
            <a:spLocks noGrp="1"/>
          </p:cNvSpPr>
          <p:nvPr>
            <p:ph sz="half" idx="1"/>
          </p:nvPr>
        </p:nvSpPr>
        <p:spPr bwMode="gray">
          <a:xfrm>
            <a:off x="548783" y="1179577"/>
            <a:ext cx="6038290" cy="5211699"/>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400">
                <a:solidFill>
                  <a:schemeClr val="tx1"/>
                </a:solidFill>
                <a:latin typeface="メイリオ" panose="020B0604030504040204" pitchFamily="50" charset="-128"/>
                <a:ea typeface="メイリオ" panose="020B0604030504040204" pitchFamily="50" charset="-128"/>
                <a:cs typeface="Arial" pitchFamily="34" charset="0"/>
              </a:defRPr>
            </a:lvl1pPr>
            <a:lvl2pPr marL="609493" indent="-228560">
              <a:lnSpc>
                <a:spcPct val="90000"/>
              </a:lnSpc>
              <a:spcBef>
                <a:spcPts val="500"/>
              </a:spcBef>
              <a:buClrTx/>
              <a:buFont typeface="Arial"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2pPr>
            <a:lvl3pPr marL="835938" indent="-150258">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3pPr>
            <a:lvl4pPr marL="1147033" indent="-156606">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4pPr>
            <a:lvl5pPr marL="1445431" indent="-150258">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Picture Placeholder 8"/>
          <p:cNvSpPr>
            <a:spLocks noGrp="1"/>
          </p:cNvSpPr>
          <p:nvPr>
            <p:ph type="pic" sz="quarter" idx="16"/>
          </p:nvPr>
        </p:nvSpPr>
        <p:spPr>
          <a:xfrm>
            <a:off x="6837096" y="0"/>
            <a:ext cx="5354934" cy="6858000"/>
          </a:xfrm>
          <a:prstGeom prst="rect">
            <a:avLst/>
          </a:prstGeom>
        </p:spPr>
        <p:txBody>
          <a:bodyPr anchor="ctr"/>
          <a:lstStyle>
            <a:lvl1pPr marL="0" indent="0" algn="ctr">
              <a:buNone/>
              <a:defRPr sz="2400">
                <a:solidFill>
                  <a:schemeClr val="accent1"/>
                </a:solidFill>
                <a:latin typeface="メイリオ" panose="020B0604030504040204" pitchFamily="50" charset="-128"/>
                <a:ea typeface="メイリオ" panose="020B0604030504040204" pitchFamily="50" charset="-128"/>
              </a:defRPr>
            </a:lvl1pPr>
          </a:lstStyle>
          <a:p>
            <a:endParaRPr lang="en-US" dirty="0"/>
          </a:p>
        </p:txBody>
      </p:sp>
      <p:sp>
        <p:nvSpPr>
          <p:cNvPr id="7" name="Text Placeholder 5"/>
          <p:cNvSpPr>
            <a:spLocks noGrp="1"/>
          </p:cNvSpPr>
          <p:nvPr>
            <p:ph type="body" sz="quarter" idx="18"/>
          </p:nvPr>
        </p:nvSpPr>
        <p:spPr bwMode="invGray">
          <a:xfrm>
            <a:off x="6987775" y="6330372"/>
            <a:ext cx="4423766" cy="392167"/>
          </a:xfrm>
          <a:prstGeom prst="rect">
            <a:avLst/>
          </a:prstGeom>
          <a:blipFill dpi="0" rotWithShape="1">
            <a:blip r:embed="rId2" cstate="print">
              <a:extLst>
                <a:ext uri="{28A0092B-C50C-407E-A947-70E740481C1C}">
                  <a14:useLocalDpi xmlns:a14="http://schemas.microsoft.com/office/drawing/2010/main" val="0"/>
                </a:ext>
              </a:extLst>
            </a:blip>
            <a:srcRect/>
            <a:stretch>
              <a:fillRect/>
            </a:stretch>
          </a:blipFill>
        </p:spPr>
        <p:txBody>
          <a:bodyPr/>
          <a:lstStyle>
            <a:lvl1pPr marL="0" indent="0">
              <a:buNone/>
              <a:defRPr sz="100">
                <a:noFill/>
                <a:latin typeface="メイリオ" panose="020B0604030504040204" pitchFamily="50" charset="-128"/>
                <a:ea typeface="メイリオ" panose="020B0604030504040204" pitchFamily="50" charset="-128"/>
              </a:defRPr>
            </a:lvl1pPr>
          </a:lstStyle>
          <a:p>
            <a:pPr lvl="0"/>
            <a:r>
              <a:rPr lang="en-US" dirty="0"/>
              <a:t>Click to edit Master text styles</a:t>
            </a:r>
          </a:p>
        </p:txBody>
      </p:sp>
      <p:sp>
        <p:nvSpPr>
          <p:cNvPr id="8" name="Rectangle 7"/>
          <p:cNvSpPr/>
          <p:nvPr userDrawn="1"/>
        </p:nvSpPr>
        <p:spPr bwMode="gray">
          <a:xfrm>
            <a:off x="11751760" y="6395775"/>
            <a:ext cx="443416" cy="322249"/>
          </a:xfrm>
          <a:prstGeom prst="rect">
            <a:avLst/>
          </a:prstGeom>
          <a:solidFill>
            <a:schemeClr val="tx1"/>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dirty="0">
              <a:solidFill>
                <a:prstClr val="white"/>
              </a:solidFill>
              <a:latin typeface="メイリオ" panose="020B0604030504040204" pitchFamily="50" charset="-128"/>
              <a:ea typeface="メイリオ" panose="020B0604030504040204" pitchFamily="50" charset="-128"/>
            </a:endParaRPr>
          </a:p>
        </p:txBody>
      </p:sp>
      <p:sp>
        <p:nvSpPr>
          <p:cNvPr id="9" name="TextBox slide number"/>
          <p:cNvSpPr txBox="1"/>
          <p:nvPr userDrawn="1"/>
        </p:nvSpPr>
        <p:spPr bwMode="white">
          <a:xfrm>
            <a:off x="11751760" y="6389319"/>
            <a:ext cx="450462" cy="246221"/>
          </a:xfrm>
          <a:prstGeom prst="rect">
            <a:avLst/>
          </a:prstGeom>
        </p:spPr>
        <p:txBody>
          <a:bodyPr vert="horz" lIns="0" tIns="0" rIns="0" bIns="0" rtlCol="0" anchor="b"/>
          <a:lstStyle>
            <a:defPPr>
              <a:defRPr lang="en-US"/>
            </a:defPPr>
            <a:lvl1pPr algn="ctr">
              <a:defRPr sz="1000">
                <a:solidFill>
                  <a:schemeClr val="bg1"/>
                </a:solidFill>
              </a:defRPr>
            </a:lvl1pPr>
          </a:lstStyle>
          <a:p>
            <a:pPr defTabSz="1218987"/>
            <a:fld id="{6EA5B71A-1B18-4E34-A48F-65DC4937AA99}" type="slidenum">
              <a:rPr lang="en-US" smtClean="0">
                <a:solidFill>
                  <a:prstClr val="white"/>
                </a:solidFill>
                <a:latin typeface="メイリオ" panose="020B0604030504040204" pitchFamily="50" charset="-128"/>
                <a:ea typeface="メイリオ" panose="020B0604030504040204" pitchFamily="50" charset="-128"/>
              </a:rPr>
              <a:pPr defTabSz="1218987"/>
              <a:t>‹#›</a:t>
            </a:fld>
            <a:endParaRPr lang="en-US" dirty="0">
              <a:solidFill>
                <a:prstClr val="white"/>
              </a:solidFill>
              <a:latin typeface="メイリオ" panose="020B0604030504040204" pitchFamily="50" charset="-128"/>
              <a:ea typeface="メイリオ" panose="020B0604030504040204" pitchFamily="50" charset="-128"/>
            </a:endParaRPr>
          </a:p>
        </p:txBody>
      </p:sp>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6200000">
            <a:off x="11308131" y="5505414"/>
            <a:ext cx="1330737" cy="443416"/>
          </a:xfrm>
          <a:prstGeom prst="rect">
            <a:avLst/>
          </a:prstGeom>
        </p:spPr>
      </p:pic>
    </p:spTree>
    <p:extLst>
      <p:ext uri="{BB962C8B-B14F-4D97-AF65-F5344CB8AC3E}">
        <p14:creationId xmlns:p14="http://schemas.microsoft.com/office/powerpoint/2010/main" val="1937695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w/Image - With Background">
    <p:spTree>
      <p:nvGrpSpPr>
        <p:cNvPr id="1" name=""/>
        <p:cNvGrpSpPr/>
        <p:nvPr/>
      </p:nvGrpSpPr>
      <p:grpSpPr>
        <a:xfrm>
          <a:off x="0" y="0"/>
          <a:ext cx="0" cy="0"/>
          <a:chOff x="0" y="0"/>
          <a:chExt cx="0" cy="0"/>
        </a:xfrm>
      </p:grpSpPr>
      <p:sp>
        <p:nvSpPr>
          <p:cNvPr id="15" name="Footer Placeholder 14"/>
          <p:cNvSpPr>
            <a:spLocks noGrp="1"/>
          </p:cNvSpPr>
          <p:nvPr>
            <p:ph type="ftr" sz="quarter" idx="10"/>
          </p:nvPr>
        </p:nvSpPr>
        <p:spPr>
          <a:xfrm>
            <a:off x="548783" y="6397069"/>
            <a:ext cx="2413972" cy="307777"/>
          </a:xfrm>
        </p:spPr>
        <p:txBody>
          <a:bodyPr/>
          <a:lstStyle>
            <a:lvl1pPr>
              <a:defRPr>
                <a:latin typeface="メイリオ" panose="020B0604030504040204" pitchFamily="50" charset="-128"/>
                <a:ea typeface="メイリオ" panose="020B0604030504040204" pitchFamily="50" charset="-128"/>
              </a:defRPr>
            </a:lvl1p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sp>
        <p:nvSpPr>
          <p:cNvPr id="10" name="Title 28"/>
          <p:cNvSpPr>
            <a:spLocks noGrp="1"/>
          </p:cNvSpPr>
          <p:nvPr>
            <p:ph type="title" hasCustomPrompt="1"/>
          </p:nvPr>
        </p:nvSpPr>
        <p:spPr bwMode="gray">
          <a:xfrm>
            <a:off x="548783" y="274320"/>
            <a:ext cx="6038290" cy="521208"/>
          </a:xfrm>
          <a:prstGeom prst="rect">
            <a:avLst/>
          </a:prstGeom>
        </p:spPr>
        <p:txBody>
          <a:bodyPr wrap="square" lIns="0" tIns="0" rIns="0" bIns="0" anchor="ctr" anchorCtr="0"/>
          <a:lstStyle>
            <a:lvl1pPr marL="0" algn="l" defTabSz="1218987" rtl="0" eaLnBrk="1" latinLnBrk="0" hangingPunct="1">
              <a:lnSpc>
                <a:spcPct val="100000"/>
              </a:lnSpc>
              <a:spcBef>
                <a:spcPct val="0"/>
              </a:spcBef>
              <a:buNone/>
              <a:tabLst>
                <a:tab pos="1218987" algn="l"/>
              </a:tabLst>
              <a:defRPr lang="en-US" sz="3600" kern="1200" cap="none" spc="0" baseline="0" dirty="0">
                <a:solidFill>
                  <a:schemeClr val="tx1"/>
                </a:solidFill>
                <a:latin typeface="メイリオ" panose="020B0604030504040204" pitchFamily="50" charset="-128"/>
                <a:ea typeface="メイリオ" panose="020B0604030504040204" pitchFamily="50" charset="-128"/>
                <a:cs typeface="Arial" pitchFamily="34" charset="0"/>
              </a:defRPr>
            </a:lvl1pPr>
          </a:lstStyle>
          <a:p>
            <a:r>
              <a:rPr lang="en-US" dirty="0"/>
              <a:t>Click To Edit Master Title</a:t>
            </a:r>
          </a:p>
        </p:txBody>
      </p:sp>
      <p:sp>
        <p:nvSpPr>
          <p:cNvPr id="12" name="Freeform 5"/>
          <p:cNvSpPr>
            <a:spLocks noChangeAspect="1" noEditPoints="1"/>
          </p:cNvSpPr>
          <p:nvPr userDrawn="1"/>
        </p:nvSpPr>
        <p:spPr bwMode="black">
          <a:xfrm>
            <a:off x="205438" y="423411"/>
            <a:ext cx="200639" cy="200587"/>
          </a:xfrm>
          <a:custGeom>
            <a:avLst/>
            <a:gdLst>
              <a:gd name="T0" fmla="*/ 684 w 1368"/>
              <a:gd name="T1" fmla="*/ 0 h 1368"/>
              <a:gd name="T2" fmla="*/ 0 w 1368"/>
              <a:gd name="T3" fmla="*/ 684 h 1368"/>
              <a:gd name="T4" fmla="*/ 684 w 1368"/>
              <a:gd name="T5" fmla="*/ 1368 h 1368"/>
              <a:gd name="T6" fmla="*/ 1368 w 1368"/>
              <a:gd name="T7" fmla="*/ 684 h 1368"/>
              <a:gd name="T8" fmla="*/ 684 w 1368"/>
              <a:gd name="T9" fmla="*/ 0 h 1368"/>
              <a:gd name="T10" fmla="*/ 1068 w 1368"/>
              <a:gd name="T11" fmla="*/ 698 h 1368"/>
              <a:gd name="T12" fmla="*/ 973 w 1368"/>
              <a:gd name="T13" fmla="*/ 793 h 1368"/>
              <a:gd name="T14" fmla="*/ 793 w 1368"/>
              <a:gd name="T15" fmla="*/ 793 h 1368"/>
              <a:gd name="T16" fmla="*/ 793 w 1368"/>
              <a:gd name="T17" fmla="*/ 973 h 1368"/>
              <a:gd name="T18" fmla="*/ 698 w 1368"/>
              <a:gd name="T19" fmla="*/ 1068 h 1368"/>
              <a:gd name="T20" fmla="*/ 670 w 1368"/>
              <a:gd name="T21" fmla="*/ 1068 h 1368"/>
              <a:gd name="T22" fmla="*/ 576 w 1368"/>
              <a:gd name="T23" fmla="*/ 973 h 1368"/>
              <a:gd name="T24" fmla="*/ 576 w 1368"/>
              <a:gd name="T25" fmla="*/ 793 h 1368"/>
              <a:gd name="T26" fmla="*/ 396 w 1368"/>
              <a:gd name="T27" fmla="*/ 793 h 1368"/>
              <a:gd name="T28" fmla="*/ 301 w 1368"/>
              <a:gd name="T29" fmla="*/ 698 h 1368"/>
              <a:gd name="T30" fmla="*/ 301 w 1368"/>
              <a:gd name="T31" fmla="*/ 671 h 1368"/>
              <a:gd name="T32" fmla="*/ 396 w 1368"/>
              <a:gd name="T33" fmla="*/ 576 h 1368"/>
              <a:gd name="T34" fmla="*/ 576 w 1368"/>
              <a:gd name="T35" fmla="*/ 576 h 1368"/>
              <a:gd name="T36" fmla="*/ 576 w 1368"/>
              <a:gd name="T37" fmla="*/ 396 h 1368"/>
              <a:gd name="T38" fmla="*/ 670 w 1368"/>
              <a:gd name="T39" fmla="*/ 301 h 1368"/>
              <a:gd name="T40" fmla="*/ 698 w 1368"/>
              <a:gd name="T41" fmla="*/ 301 h 1368"/>
              <a:gd name="T42" fmla="*/ 793 w 1368"/>
              <a:gd name="T43" fmla="*/ 396 h 1368"/>
              <a:gd name="T44" fmla="*/ 793 w 1368"/>
              <a:gd name="T45" fmla="*/ 576 h 1368"/>
              <a:gd name="T46" fmla="*/ 973 w 1368"/>
              <a:gd name="T47" fmla="*/ 576 h 1368"/>
              <a:gd name="T48" fmla="*/ 1068 w 1368"/>
              <a:gd name="T49" fmla="*/ 671 h 1368"/>
              <a:gd name="T50" fmla="*/ 1068 w 1368"/>
              <a:gd name="T51" fmla="*/ 698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8" h="1368">
                <a:moveTo>
                  <a:pt x="684" y="0"/>
                </a:moveTo>
                <a:cubicBezTo>
                  <a:pt x="307" y="0"/>
                  <a:pt x="0" y="307"/>
                  <a:pt x="0" y="684"/>
                </a:cubicBezTo>
                <a:cubicBezTo>
                  <a:pt x="0" y="1062"/>
                  <a:pt x="307" y="1368"/>
                  <a:pt x="684" y="1368"/>
                </a:cubicBezTo>
                <a:cubicBezTo>
                  <a:pt x="1062" y="1368"/>
                  <a:pt x="1368" y="1062"/>
                  <a:pt x="1368" y="684"/>
                </a:cubicBezTo>
                <a:cubicBezTo>
                  <a:pt x="1368" y="307"/>
                  <a:pt x="1062" y="0"/>
                  <a:pt x="684" y="0"/>
                </a:cubicBezTo>
                <a:close/>
                <a:moveTo>
                  <a:pt x="1068" y="698"/>
                </a:moveTo>
                <a:cubicBezTo>
                  <a:pt x="1068" y="751"/>
                  <a:pt x="1025" y="793"/>
                  <a:pt x="973" y="793"/>
                </a:cubicBezTo>
                <a:cubicBezTo>
                  <a:pt x="793" y="793"/>
                  <a:pt x="793" y="793"/>
                  <a:pt x="793" y="793"/>
                </a:cubicBezTo>
                <a:cubicBezTo>
                  <a:pt x="793" y="973"/>
                  <a:pt x="793" y="973"/>
                  <a:pt x="793" y="973"/>
                </a:cubicBezTo>
                <a:cubicBezTo>
                  <a:pt x="793" y="1025"/>
                  <a:pt x="750" y="1068"/>
                  <a:pt x="698" y="1068"/>
                </a:cubicBezTo>
                <a:cubicBezTo>
                  <a:pt x="670" y="1068"/>
                  <a:pt x="670" y="1068"/>
                  <a:pt x="670" y="1068"/>
                </a:cubicBezTo>
                <a:cubicBezTo>
                  <a:pt x="618" y="1068"/>
                  <a:pt x="576" y="1025"/>
                  <a:pt x="576" y="973"/>
                </a:cubicBezTo>
                <a:cubicBezTo>
                  <a:pt x="576" y="793"/>
                  <a:pt x="576" y="793"/>
                  <a:pt x="576" y="793"/>
                </a:cubicBezTo>
                <a:cubicBezTo>
                  <a:pt x="396" y="793"/>
                  <a:pt x="396" y="793"/>
                  <a:pt x="396" y="793"/>
                </a:cubicBezTo>
                <a:cubicBezTo>
                  <a:pt x="344" y="793"/>
                  <a:pt x="301" y="751"/>
                  <a:pt x="301" y="698"/>
                </a:cubicBezTo>
                <a:cubicBezTo>
                  <a:pt x="301" y="671"/>
                  <a:pt x="301" y="671"/>
                  <a:pt x="301" y="671"/>
                </a:cubicBezTo>
                <a:cubicBezTo>
                  <a:pt x="301" y="618"/>
                  <a:pt x="344" y="576"/>
                  <a:pt x="396" y="576"/>
                </a:cubicBezTo>
                <a:cubicBezTo>
                  <a:pt x="576" y="576"/>
                  <a:pt x="576" y="576"/>
                  <a:pt x="576" y="576"/>
                </a:cubicBezTo>
                <a:cubicBezTo>
                  <a:pt x="576" y="396"/>
                  <a:pt x="576" y="396"/>
                  <a:pt x="576" y="396"/>
                </a:cubicBezTo>
                <a:cubicBezTo>
                  <a:pt x="576" y="344"/>
                  <a:pt x="618" y="301"/>
                  <a:pt x="670" y="301"/>
                </a:cubicBezTo>
                <a:cubicBezTo>
                  <a:pt x="698" y="301"/>
                  <a:pt x="698" y="301"/>
                  <a:pt x="698" y="301"/>
                </a:cubicBezTo>
                <a:cubicBezTo>
                  <a:pt x="750" y="301"/>
                  <a:pt x="793" y="344"/>
                  <a:pt x="793" y="396"/>
                </a:cubicBezTo>
                <a:cubicBezTo>
                  <a:pt x="793" y="576"/>
                  <a:pt x="793" y="576"/>
                  <a:pt x="793" y="576"/>
                </a:cubicBezTo>
                <a:cubicBezTo>
                  <a:pt x="973" y="576"/>
                  <a:pt x="973" y="576"/>
                  <a:pt x="973" y="576"/>
                </a:cubicBezTo>
                <a:cubicBezTo>
                  <a:pt x="1025" y="576"/>
                  <a:pt x="1068" y="618"/>
                  <a:pt x="1068" y="671"/>
                </a:cubicBezTo>
                <a:lnTo>
                  <a:pt x="1068" y="69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defTabSz="1218987"/>
            <a:endParaRPr lang="en-US" sz="2400" dirty="0">
              <a:solidFill>
                <a:srgbClr val="000000"/>
              </a:solidFill>
              <a:latin typeface="メイリオ" panose="020B0604030504040204" pitchFamily="50" charset="-128"/>
              <a:ea typeface="メイリオ" panose="020B0604030504040204" pitchFamily="50" charset="-128"/>
            </a:endParaRPr>
          </a:p>
        </p:txBody>
      </p:sp>
      <p:sp>
        <p:nvSpPr>
          <p:cNvPr id="16" name="Content Placeholder 2"/>
          <p:cNvSpPr>
            <a:spLocks noGrp="1"/>
          </p:cNvSpPr>
          <p:nvPr>
            <p:ph sz="half" idx="1"/>
          </p:nvPr>
        </p:nvSpPr>
        <p:spPr bwMode="gray">
          <a:xfrm>
            <a:off x="548783" y="1179577"/>
            <a:ext cx="6038290" cy="5211699"/>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400">
                <a:solidFill>
                  <a:schemeClr val="tx1"/>
                </a:solidFill>
                <a:latin typeface="メイリオ" panose="020B0604030504040204" pitchFamily="50" charset="-128"/>
                <a:ea typeface="メイリオ" panose="020B0604030504040204" pitchFamily="50" charset="-128"/>
                <a:cs typeface="Arial" pitchFamily="34" charset="0"/>
              </a:defRPr>
            </a:lvl1pPr>
            <a:lvl2pPr marL="609493" indent="-228560">
              <a:lnSpc>
                <a:spcPct val="90000"/>
              </a:lnSpc>
              <a:spcBef>
                <a:spcPts val="500"/>
              </a:spcBef>
              <a:buClrTx/>
              <a:buFont typeface="Arial"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2pPr>
            <a:lvl3pPr marL="835938" indent="-150258">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3pPr>
            <a:lvl4pPr marL="1147033" indent="-156606">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4pPr>
            <a:lvl5pPr marL="1445431" indent="-150258">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Picture Placeholder 8"/>
          <p:cNvSpPr>
            <a:spLocks noGrp="1"/>
          </p:cNvSpPr>
          <p:nvPr>
            <p:ph type="pic" sz="quarter" idx="16"/>
          </p:nvPr>
        </p:nvSpPr>
        <p:spPr>
          <a:xfrm>
            <a:off x="6837096" y="0"/>
            <a:ext cx="5354934" cy="6858000"/>
          </a:xfrm>
          <a:prstGeom prst="rect">
            <a:avLst/>
          </a:prstGeom>
        </p:spPr>
        <p:txBody>
          <a:bodyPr anchor="ctr"/>
          <a:lstStyle>
            <a:lvl1pPr marL="0" indent="0" algn="ctr">
              <a:buNone/>
              <a:defRPr sz="2400">
                <a:solidFill>
                  <a:schemeClr val="accent1"/>
                </a:solidFill>
                <a:latin typeface="メイリオ" panose="020B0604030504040204" pitchFamily="50" charset="-128"/>
                <a:ea typeface="メイリオ" panose="020B0604030504040204" pitchFamily="50" charset="-128"/>
              </a:defRPr>
            </a:lvl1pPr>
          </a:lstStyle>
          <a:p>
            <a:endParaRPr lang="en-US" dirty="0"/>
          </a:p>
        </p:txBody>
      </p:sp>
      <p:sp>
        <p:nvSpPr>
          <p:cNvPr id="7" name="Text Placeholder 5"/>
          <p:cNvSpPr>
            <a:spLocks noGrp="1"/>
          </p:cNvSpPr>
          <p:nvPr>
            <p:ph type="body" sz="quarter" idx="18"/>
          </p:nvPr>
        </p:nvSpPr>
        <p:spPr bwMode="invGray">
          <a:xfrm>
            <a:off x="6987775" y="6330372"/>
            <a:ext cx="4423766" cy="392167"/>
          </a:xfrm>
          <a:prstGeom prst="rect">
            <a:avLst/>
          </a:prstGeom>
          <a:blipFill dpi="0" rotWithShape="1">
            <a:blip r:embed="rId2" cstate="print">
              <a:extLst>
                <a:ext uri="{28A0092B-C50C-407E-A947-70E740481C1C}">
                  <a14:useLocalDpi xmlns:a14="http://schemas.microsoft.com/office/drawing/2010/main" val="0"/>
                </a:ext>
              </a:extLst>
            </a:blip>
            <a:srcRect/>
            <a:stretch>
              <a:fillRect/>
            </a:stretch>
          </a:blipFill>
        </p:spPr>
        <p:txBody>
          <a:bodyPr/>
          <a:lstStyle>
            <a:lvl1pPr marL="0" indent="0">
              <a:buNone/>
              <a:defRPr sz="100">
                <a:noFill/>
                <a:latin typeface="メイリオ" panose="020B0604030504040204" pitchFamily="50" charset="-128"/>
                <a:ea typeface="メイリオ" panose="020B0604030504040204" pitchFamily="50" charset="-128"/>
              </a:defRPr>
            </a:lvl1pPr>
          </a:lstStyle>
          <a:p>
            <a:pPr lvl="0"/>
            <a:r>
              <a:rPr lang="en-US" dirty="0"/>
              <a:t>Click to edit Master text styles</a:t>
            </a:r>
          </a:p>
        </p:txBody>
      </p:sp>
    </p:spTree>
    <p:extLst>
      <p:ext uri="{BB962C8B-B14F-4D97-AF65-F5344CB8AC3E}">
        <p14:creationId xmlns:p14="http://schemas.microsoft.com/office/powerpoint/2010/main" val="2039218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Photo + Statement">
    <p:spTree>
      <p:nvGrpSpPr>
        <p:cNvPr id="1" name=""/>
        <p:cNvGrpSpPr/>
        <p:nvPr/>
      </p:nvGrpSpPr>
      <p:grpSpPr>
        <a:xfrm>
          <a:off x="0" y="0"/>
          <a:ext cx="0" cy="0"/>
          <a:chOff x="0" y="0"/>
          <a:chExt cx="0" cy="0"/>
        </a:xfrm>
      </p:grpSpPr>
      <p:sp>
        <p:nvSpPr>
          <p:cNvPr id="6" name="Picture Placeholder 8"/>
          <p:cNvSpPr>
            <a:spLocks noGrp="1"/>
          </p:cNvSpPr>
          <p:nvPr>
            <p:ph type="pic" sz="quarter" idx="16"/>
          </p:nvPr>
        </p:nvSpPr>
        <p:spPr>
          <a:xfrm>
            <a:off x="1" y="0"/>
            <a:ext cx="12191999" cy="6858000"/>
          </a:xfrm>
          <a:prstGeom prst="rect">
            <a:avLst/>
          </a:prstGeom>
        </p:spPr>
        <p:txBody>
          <a:bodyPr anchor="ctr"/>
          <a:lstStyle>
            <a:lvl1pPr marL="0" indent="0" algn="ctr">
              <a:buNone/>
              <a:defRPr sz="2400">
                <a:solidFill>
                  <a:schemeClr val="accent1"/>
                </a:solidFill>
                <a:latin typeface="メイリオ" panose="020B0604030504040204" pitchFamily="50" charset="-128"/>
                <a:ea typeface="メイリオ" panose="020B0604030504040204" pitchFamily="50" charset="-128"/>
              </a:defRPr>
            </a:lvl1pPr>
          </a:lstStyle>
          <a:p>
            <a:endParaRPr lang="en-US" dirty="0"/>
          </a:p>
        </p:txBody>
      </p:sp>
      <p:sp>
        <p:nvSpPr>
          <p:cNvPr id="15" name="Footer Placeholder 14"/>
          <p:cNvSpPr>
            <a:spLocks noGrp="1"/>
          </p:cNvSpPr>
          <p:nvPr>
            <p:ph type="ftr" sz="quarter" idx="10"/>
          </p:nvPr>
        </p:nvSpPr>
        <p:spPr>
          <a:xfrm>
            <a:off x="548783" y="6397069"/>
            <a:ext cx="2413972" cy="307777"/>
          </a:xfrm>
        </p:spPr>
        <p:txBody>
          <a:bodyPr/>
          <a:lstStyle>
            <a:lvl1pPr>
              <a:defRPr>
                <a:solidFill>
                  <a:schemeClr val="bg1"/>
                </a:solidFill>
                <a:latin typeface="メイリオ" panose="020B0604030504040204" pitchFamily="50" charset="-128"/>
                <a:ea typeface="メイリオ" panose="020B0604030504040204" pitchFamily="50" charset="-128"/>
              </a:defRPr>
            </a:lvl1pPr>
          </a:lstStyle>
          <a:p>
            <a:r>
              <a:rPr lang="en-US" sz="1000">
                <a:solidFill>
                  <a:prstClr val="white"/>
                </a:solidFill>
                <a:cs typeface="Arial" pitchFamily="34" charset="0"/>
              </a:rPr>
              <a:t>2015 Lenovo Internal. All rights reserved.</a:t>
            </a:r>
            <a:endParaRPr lang="en-US" sz="1000" dirty="0">
              <a:solidFill>
                <a:prstClr val="white"/>
              </a:solidFill>
              <a:cs typeface="Arial" pitchFamily="34" charset="0"/>
            </a:endParaRPr>
          </a:p>
        </p:txBody>
      </p:sp>
      <p:sp>
        <p:nvSpPr>
          <p:cNvPr id="8" name="Rectangle 7"/>
          <p:cNvSpPr/>
          <p:nvPr userDrawn="1"/>
        </p:nvSpPr>
        <p:spPr bwMode="gray">
          <a:xfrm>
            <a:off x="11751760" y="6395775"/>
            <a:ext cx="443416" cy="322249"/>
          </a:xfrm>
          <a:prstGeom prst="rect">
            <a:avLst/>
          </a:prstGeom>
          <a:solidFill>
            <a:schemeClr val="tx1"/>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dirty="0">
              <a:solidFill>
                <a:prstClr val="white"/>
              </a:solidFill>
              <a:latin typeface="メイリオ" panose="020B0604030504040204" pitchFamily="50" charset="-128"/>
              <a:ea typeface="メイリオ" panose="020B0604030504040204" pitchFamily="50" charset="-128"/>
            </a:endParaRPr>
          </a:p>
        </p:txBody>
      </p:sp>
      <p:sp>
        <p:nvSpPr>
          <p:cNvPr id="9" name="TextBox slide number"/>
          <p:cNvSpPr txBox="1"/>
          <p:nvPr userDrawn="1"/>
        </p:nvSpPr>
        <p:spPr bwMode="white">
          <a:xfrm>
            <a:off x="11751760" y="6389319"/>
            <a:ext cx="450462" cy="246221"/>
          </a:xfrm>
          <a:prstGeom prst="rect">
            <a:avLst/>
          </a:prstGeom>
        </p:spPr>
        <p:txBody>
          <a:bodyPr vert="horz" lIns="0" tIns="0" rIns="0" bIns="0" rtlCol="0" anchor="b"/>
          <a:lstStyle>
            <a:defPPr>
              <a:defRPr lang="en-US"/>
            </a:defPPr>
            <a:lvl1pPr algn="ctr">
              <a:defRPr sz="1000">
                <a:solidFill>
                  <a:schemeClr val="bg1"/>
                </a:solidFill>
              </a:defRPr>
            </a:lvl1pPr>
          </a:lstStyle>
          <a:p>
            <a:pPr defTabSz="1218987"/>
            <a:fld id="{6EA5B71A-1B18-4E34-A48F-65DC4937AA99}" type="slidenum">
              <a:rPr lang="en-US" smtClean="0">
                <a:solidFill>
                  <a:prstClr val="white"/>
                </a:solidFill>
                <a:latin typeface="メイリオ" panose="020B0604030504040204" pitchFamily="50" charset="-128"/>
                <a:ea typeface="メイリオ" panose="020B0604030504040204" pitchFamily="50" charset="-128"/>
              </a:rPr>
              <a:pPr defTabSz="1218987"/>
              <a:t>‹#›</a:t>
            </a:fld>
            <a:endParaRPr lang="en-US" dirty="0">
              <a:solidFill>
                <a:prstClr val="white"/>
              </a:solidFill>
              <a:latin typeface="メイリオ" panose="020B0604030504040204" pitchFamily="50" charset="-128"/>
              <a:ea typeface="メイリオ" panose="020B0604030504040204" pitchFamily="50" charset="-128"/>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6200000">
            <a:off x="11308131" y="5505414"/>
            <a:ext cx="1330737" cy="443416"/>
          </a:xfrm>
          <a:prstGeom prst="rect">
            <a:avLst/>
          </a:prstGeom>
        </p:spPr>
      </p:pic>
      <p:sp>
        <p:nvSpPr>
          <p:cNvPr id="13" name="Text Placeholder 5"/>
          <p:cNvSpPr>
            <a:spLocks noGrp="1"/>
          </p:cNvSpPr>
          <p:nvPr>
            <p:ph type="body" sz="quarter" idx="19"/>
          </p:nvPr>
        </p:nvSpPr>
        <p:spPr bwMode="invGray">
          <a:xfrm>
            <a:off x="569130" y="151612"/>
            <a:ext cx="4423766" cy="392167"/>
          </a:xfrm>
          <a:prstGeom prst="rect">
            <a:avLst/>
          </a:prstGeom>
          <a:blipFill dpi="0" rotWithShape="1">
            <a:blip r:embed="rId3" cstate="print">
              <a:extLst>
                <a:ext uri="{28A0092B-C50C-407E-A947-70E740481C1C}">
                  <a14:useLocalDpi xmlns:a14="http://schemas.microsoft.com/office/drawing/2010/main" val="0"/>
                </a:ext>
              </a:extLst>
            </a:blip>
            <a:srcRect/>
            <a:stretch>
              <a:fillRect/>
            </a:stretch>
          </a:blipFill>
        </p:spPr>
        <p:txBody>
          <a:bodyPr/>
          <a:lstStyle>
            <a:lvl1pPr marL="0" indent="0">
              <a:buNone/>
              <a:defRPr sz="100">
                <a:noFill/>
                <a:latin typeface="メイリオ" panose="020B0604030504040204" pitchFamily="50" charset="-128"/>
                <a:ea typeface="メイリオ" panose="020B0604030504040204" pitchFamily="50" charset="-128"/>
              </a:defRPr>
            </a:lvl1pPr>
          </a:lstStyle>
          <a:p>
            <a:pPr lvl="0"/>
            <a:r>
              <a:rPr lang="en-US" dirty="0"/>
              <a:t>Click to edit Master text styles</a:t>
            </a:r>
          </a:p>
        </p:txBody>
      </p:sp>
      <p:sp>
        <p:nvSpPr>
          <p:cNvPr id="14" name="Text Placeholder 3"/>
          <p:cNvSpPr>
            <a:spLocks noGrp="1"/>
          </p:cNvSpPr>
          <p:nvPr>
            <p:ph type="body" sz="quarter" idx="18" hasCustomPrompt="1"/>
          </p:nvPr>
        </p:nvSpPr>
        <p:spPr>
          <a:xfrm>
            <a:off x="30" y="3525855"/>
            <a:ext cx="7886069" cy="2290805"/>
          </a:xfrm>
          <a:prstGeom prst="rect">
            <a:avLst/>
          </a:prstGeom>
          <a:solidFill>
            <a:srgbClr val="FFFFFF">
              <a:alpha val="75000"/>
            </a:srgbClr>
          </a:solidFill>
        </p:spPr>
        <p:txBody>
          <a:bodyPr lIns="548640" tIns="182880" rIns="548640" bIns="182880" anchor="ctr">
            <a:normAutofit/>
          </a:bodyPr>
          <a:lstStyle>
            <a:lvl1pPr marL="0" indent="0">
              <a:lnSpc>
                <a:spcPct val="100000"/>
              </a:lnSpc>
              <a:buFont typeface="Arial" panose="020B0604020202020204" pitchFamily="34" charset="0"/>
              <a:buNone/>
              <a:defRPr sz="2700">
                <a:solidFill>
                  <a:schemeClr val="tx1"/>
                </a:solidFill>
                <a:latin typeface="メイリオ" panose="020B0604030504040204" pitchFamily="50" charset="-128"/>
                <a:ea typeface="メイリオ" panose="020B0604030504040204" pitchFamily="50" charset="-128"/>
              </a:defRPr>
            </a:lvl1pPr>
            <a:lvl2pPr marL="341313" indent="0">
              <a:buNone/>
              <a:defRPr/>
            </a:lvl2pPr>
            <a:lvl3pPr marL="679450" indent="0">
              <a:buNone/>
              <a:defRPr/>
            </a:lvl3pPr>
            <a:lvl4pPr marL="966787" indent="0">
              <a:buNone/>
              <a:defRPr/>
            </a:lvl4pPr>
            <a:lvl5pPr marL="1146175" indent="0">
              <a:buNone/>
              <a:defRPr/>
            </a:lvl5pPr>
          </a:lstStyle>
          <a:p>
            <a:pPr lvl="0"/>
            <a:r>
              <a:rPr lang="en-US" dirty="0"/>
              <a:t>Click to edit text</a:t>
            </a:r>
          </a:p>
        </p:txBody>
      </p:sp>
    </p:spTree>
    <p:extLst>
      <p:ext uri="{BB962C8B-B14F-4D97-AF65-F5344CB8AC3E}">
        <p14:creationId xmlns:p14="http://schemas.microsoft.com/office/powerpoint/2010/main" val="3954095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Quote Layout - Sapphire">
    <p:bg>
      <p:bgPr>
        <a:solidFill>
          <a:schemeClr val="bg1"/>
        </a:solidFill>
        <a:effectLst/>
      </p:bgPr>
    </p:bg>
    <p:spTree>
      <p:nvGrpSpPr>
        <p:cNvPr id="1" name=""/>
        <p:cNvGrpSpPr/>
        <p:nvPr/>
      </p:nvGrpSpPr>
      <p:grpSpPr>
        <a:xfrm>
          <a:off x="0" y="0"/>
          <a:ext cx="0" cy="0"/>
          <a:chOff x="0" y="0"/>
          <a:chExt cx="0" cy="0"/>
        </a:xfrm>
      </p:grpSpPr>
      <p:sp>
        <p:nvSpPr>
          <p:cNvPr id="32" name="Rectangle 31"/>
          <p:cNvSpPr/>
          <p:nvPr userDrawn="1"/>
        </p:nvSpPr>
        <p:spPr>
          <a:xfrm>
            <a:off x="31" y="4639112"/>
            <a:ext cx="12192000" cy="2219160"/>
          </a:xfrm>
          <a:prstGeom prst="rect">
            <a:avLst/>
          </a:prstGeom>
          <a:gradFill flip="none" rotWithShape="1">
            <a:gsLst>
              <a:gs pos="0">
                <a:schemeClr val="tx2">
                  <a:alpha val="25000"/>
                </a:schemeClr>
              </a:gs>
              <a:gs pos="50000">
                <a:schemeClr val="bg1">
                  <a:alpha val="50000"/>
                </a:schemeClr>
              </a:gs>
              <a:gs pos="100000">
                <a:schemeClr val="tx2">
                  <a:alpha val="2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dirty="0">
              <a:solidFill>
                <a:prstClr val="white"/>
              </a:solidFill>
              <a:latin typeface="メイリオ" panose="020B0604030504040204" pitchFamily="50" charset="-128"/>
              <a:ea typeface="メイリオ" panose="020B0604030504040204" pitchFamily="50" charset="-128"/>
            </a:endParaRPr>
          </a:p>
        </p:txBody>
      </p:sp>
      <p:sp>
        <p:nvSpPr>
          <p:cNvPr id="20" name="Footer Placeholder 19"/>
          <p:cNvSpPr>
            <a:spLocks noGrp="1"/>
          </p:cNvSpPr>
          <p:nvPr>
            <p:ph type="ftr" sz="quarter" idx="13"/>
          </p:nvPr>
        </p:nvSpPr>
        <p:spPr>
          <a:xfrm>
            <a:off x="548783" y="6397069"/>
            <a:ext cx="2413972" cy="307777"/>
          </a:xfrm>
        </p:spPr>
        <p:txBody>
          <a:bodyPr/>
          <a:lstStyle>
            <a:lvl1pPr>
              <a:defRPr>
                <a:latin typeface="メイリオ" panose="020B0604030504040204" pitchFamily="50" charset="-128"/>
                <a:ea typeface="メイリオ" panose="020B0604030504040204" pitchFamily="50" charset="-128"/>
              </a:defRPr>
            </a:lvl1p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grpSp>
        <p:nvGrpSpPr>
          <p:cNvPr id="8" name="Group 7"/>
          <p:cNvGrpSpPr/>
          <p:nvPr userDrawn="1"/>
        </p:nvGrpSpPr>
        <p:grpSpPr bwMode="gray">
          <a:xfrm>
            <a:off x="1828677" y="993484"/>
            <a:ext cx="8537884" cy="4341742"/>
            <a:chOff x="1828170" y="1258957"/>
            <a:chExt cx="8535661" cy="4341742"/>
          </a:xfrm>
        </p:grpSpPr>
        <p:sp>
          <p:nvSpPr>
            <p:cNvPr id="9" name="Freeform 9"/>
            <p:cNvSpPr>
              <a:spLocks/>
            </p:cNvSpPr>
            <p:nvPr userDrawn="1"/>
          </p:nvSpPr>
          <p:spPr bwMode="gray">
            <a:xfrm>
              <a:off x="5610226" y="4994274"/>
              <a:ext cx="974725" cy="606425"/>
            </a:xfrm>
            <a:custGeom>
              <a:avLst/>
              <a:gdLst>
                <a:gd name="T0" fmla="*/ 122 w 257"/>
                <a:gd name="T1" fmla="*/ 155 h 159"/>
                <a:gd name="T2" fmla="*/ 4 w 257"/>
                <a:gd name="T3" fmla="*/ 12 h 159"/>
                <a:gd name="T4" fmla="*/ 10 w 257"/>
                <a:gd name="T5" fmla="*/ 0 h 159"/>
                <a:gd name="T6" fmla="*/ 247 w 257"/>
                <a:gd name="T7" fmla="*/ 0 h 159"/>
                <a:gd name="T8" fmla="*/ 253 w 257"/>
                <a:gd name="T9" fmla="*/ 12 h 159"/>
                <a:gd name="T10" fmla="*/ 134 w 257"/>
                <a:gd name="T11" fmla="*/ 155 h 159"/>
                <a:gd name="T12" fmla="*/ 122 w 257"/>
                <a:gd name="T13" fmla="*/ 155 h 159"/>
              </a:gdLst>
              <a:ahLst/>
              <a:cxnLst>
                <a:cxn ang="0">
                  <a:pos x="T0" y="T1"/>
                </a:cxn>
                <a:cxn ang="0">
                  <a:pos x="T2" y="T3"/>
                </a:cxn>
                <a:cxn ang="0">
                  <a:pos x="T4" y="T5"/>
                </a:cxn>
                <a:cxn ang="0">
                  <a:pos x="T6" y="T7"/>
                </a:cxn>
                <a:cxn ang="0">
                  <a:pos x="T8" y="T9"/>
                </a:cxn>
                <a:cxn ang="0">
                  <a:pos x="T10" y="T11"/>
                </a:cxn>
                <a:cxn ang="0">
                  <a:pos x="T12" y="T13"/>
                </a:cxn>
              </a:cxnLst>
              <a:rect l="0" t="0" r="r" b="b"/>
              <a:pathLst>
                <a:path w="257" h="159">
                  <a:moveTo>
                    <a:pt x="122" y="155"/>
                  </a:moveTo>
                  <a:cubicBezTo>
                    <a:pt x="4" y="12"/>
                    <a:pt x="4" y="12"/>
                    <a:pt x="4" y="12"/>
                  </a:cubicBezTo>
                  <a:cubicBezTo>
                    <a:pt x="0" y="7"/>
                    <a:pt x="3" y="0"/>
                    <a:pt x="10" y="0"/>
                  </a:cubicBezTo>
                  <a:cubicBezTo>
                    <a:pt x="247" y="0"/>
                    <a:pt x="247" y="0"/>
                    <a:pt x="247" y="0"/>
                  </a:cubicBezTo>
                  <a:cubicBezTo>
                    <a:pt x="253" y="0"/>
                    <a:pt x="257" y="7"/>
                    <a:pt x="253" y="12"/>
                  </a:cubicBezTo>
                  <a:cubicBezTo>
                    <a:pt x="134" y="155"/>
                    <a:pt x="134" y="155"/>
                    <a:pt x="134" y="155"/>
                  </a:cubicBezTo>
                  <a:cubicBezTo>
                    <a:pt x="131" y="159"/>
                    <a:pt x="125" y="159"/>
                    <a:pt x="122" y="155"/>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dirty="0">
                <a:solidFill>
                  <a:srgbClr val="000000"/>
                </a:solidFill>
                <a:latin typeface="メイリオ" panose="020B0604030504040204" pitchFamily="50" charset="-128"/>
                <a:ea typeface="メイリオ" panose="020B0604030504040204" pitchFamily="50" charset="-128"/>
              </a:endParaRPr>
            </a:p>
          </p:txBody>
        </p:sp>
        <p:sp>
          <p:nvSpPr>
            <p:cNvPr id="10" name="Rounded Rectangle 9"/>
            <p:cNvSpPr/>
            <p:nvPr userDrawn="1"/>
          </p:nvSpPr>
          <p:spPr bwMode="gray">
            <a:xfrm>
              <a:off x="1828170" y="1258957"/>
              <a:ext cx="8535661" cy="3893151"/>
            </a:xfrm>
            <a:prstGeom prst="roundRect">
              <a:avLst>
                <a:gd name="adj" fmla="val 5437"/>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endParaRPr lang="en-US" sz="2400" dirty="0">
                <a:solidFill>
                  <a:prstClr val="white"/>
                </a:solidFill>
                <a:latin typeface="メイリオ" panose="020B0604030504040204" pitchFamily="50" charset="-128"/>
                <a:ea typeface="メイリオ" panose="020B0604030504040204" pitchFamily="50" charset="-128"/>
              </a:endParaRPr>
            </a:p>
          </p:txBody>
        </p:sp>
      </p:grpSp>
      <p:sp>
        <p:nvSpPr>
          <p:cNvPr id="15" name="Text Placeholder 107"/>
          <p:cNvSpPr>
            <a:spLocks noGrp="1"/>
          </p:cNvSpPr>
          <p:nvPr>
            <p:ph type="body" sz="quarter" idx="18" hasCustomPrompt="1"/>
          </p:nvPr>
        </p:nvSpPr>
        <p:spPr bwMode="white">
          <a:xfrm>
            <a:off x="2043195" y="1276410"/>
            <a:ext cx="8108786" cy="3242641"/>
          </a:xfrm>
          <a:prstGeom prst="rect">
            <a:avLst/>
          </a:prstGeom>
        </p:spPr>
        <p:txBody>
          <a:bodyPr anchor="ctr">
            <a:normAutofit/>
          </a:bodyPr>
          <a:lstStyle>
            <a:lvl1pPr marL="0" indent="0" algn="ctr">
              <a:lnSpc>
                <a:spcPct val="100000"/>
              </a:lnSpc>
              <a:buNone/>
              <a:defRPr sz="3600">
                <a:solidFill>
                  <a:schemeClr val="bg1"/>
                </a:solidFill>
                <a:latin typeface="メイリオ" panose="020B0604030504040204" pitchFamily="50" charset="-128"/>
                <a:ea typeface="メイリオ" panose="020B0604030504040204" pitchFamily="50" charset="-128"/>
              </a:defRPr>
            </a:lvl1pPr>
            <a:lvl2pPr marL="341313" indent="0" algn="ctr">
              <a:buNone/>
              <a:defRPr>
                <a:solidFill>
                  <a:schemeClr val="bg1"/>
                </a:solidFill>
              </a:defRPr>
            </a:lvl2pPr>
            <a:lvl3pPr marL="679450" indent="0" algn="ctr">
              <a:buNone/>
              <a:defRPr>
                <a:solidFill>
                  <a:schemeClr val="bg1"/>
                </a:solidFill>
              </a:defRPr>
            </a:lvl3pPr>
            <a:lvl4pPr marL="966787" indent="0" algn="ctr">
              <a:buNone/>
              <a:defRPr>
                <a:solidFill>
                  <a:schemeClr val="bg1"/>
                </a:solidFill>
              </a:defRPr>
            </a:lvl4pPr>
            <a:lvl5pPr marL="1146175" indent="0" algn="ctr">
              <a:buNone/>
              <a:defRPr>
                <a:solidFill>
                  <a:schemeClr val="bg1"/>
                </a:solidFill>
              </a:defRPr>
            </a:lvl5pPr>
          </a:lstStyle>
          <a:p>
            <a:pPr lvl="0"/>
            <a:r>
              <a:rPr lang="en-US" dirty="0"/>
              <a:t>Click to edit quote</a:t>
            </a:r>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7078" y="6013542"/>
            <a:ext cx="10061020" cy="681925"/>
          </a:xfrm>
          <a:prstGeom prst="rect">
            <a:avLst/>
          </a:prstGeom>
        </p:spPr>
      </p:pic>
      <p:sp>
        <p:nvSpPr>
          <p:cNvPr id="17" name="Text Placeholder 110"/>
          <p:cNvSpPr>
            <a:spLocks noGrp="1"/>
          </p:cNvSpPr>
          <p:nvPr>
            <p:ph type="body" sz="quarter" idx="19" hasCustomPrompt="1"/>
          </p:nvPr>
        </p:nvSpPr>
        <p:spPr>
          <a:xfrm>
            <a:off x="2043195" y="5555972"/>
            <a:ext cx="8108786" cy="876300"/>
          </a:xfrm>
          <a:prstGeom prst="rect">
            <a:avLst/>
          </a:prstGeom>
        </p:spPr>
        <p:txBody>
          <a:bodyPr/>
          <a:lstStyle>
            <a:lvl1pPr marL="0" indent="0" algn="ctr">
              <a:buNone/>
              <a:defRPr sz="2400" b="1">
                <a:solidFill>
                  <a:schemeClr val="tx1"/>
                </a:solidFill>
                <a:latin typeface="メイリオ" panose="020B0604030504040204" pitchFamily="50" charset="-128"/>
                <a:ea typeface="メイリオ" panose="020B0604030504040204" pitchFamily="50" charset="-128"/>
              </a:defRPr>
            </a:lvl1pPr>
            <a:lvl2pPr marL="341313" indent="0">
              <a:buNone/>
              <a:defRPr/>
            </a:lvl2pPr>
            <a:lvl3pPr marL="679450" indent="0">
              <a:buNone/>
              <a:defRPr/>
            </a:lvl3pPr>
            <a:lvl4pPr marL="966787" indent="0">
              <a:buNone/>
              <a:defRPr/>
            </a:lvl4pPr>
            <a:lvl5pPr marL="1146175" indent="0">
              <a:buNone/>
              <a:defRPr/>
            </a:lvl5pPr>
          </a:lstStyle>
          <a:p>
            <a:pPr lvl="0"/>
            <a:r>
              <a:rPr lang="en-US" dirty="0"/>
              <a:t>Click to edit quote source</a:t>
            </a:r>
          </a:p>
        </p:txBody>
      </p:sp>
      <p:grpSp>
        <p:nvGrpSpPr>
          <p:cNvPr id="18" name="Group 17"/>
          <p:cNvGrpSpPr/>
          <p:nvPr userDrawn="1"/>
        </p:nvGrpSpPr>
        <p:grpSpPr>
          <a:xfrm>
            <a:off x="5802236" y="4633196"/>
            <a:ext cx="590704" cy="104775"/>
            <a:chOff x="5738813" y="4606631"/>
            <a:chExt cx="590550" cy="104775"/>
          </a:xfrm>
          <a:solidFill>
            <a:schemeClr val="accent5"/>
          </a:solidFill>
        </p:grpSpPr>
        <p:sp>
          <p:nvSpPr>
            <p:cNvPr id="19" name="Oval 18"/>
            <p:cNvSpPr/>
            <p:nvPr userDrawn="1"/>
          </p:nvSpPr>
          <p:spPr>
            <a:xfrm>
              <a:off x="5738813" y="4606631"/>
              <a:ext cx="104775" cy="10477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endParaRPr lang="en-US" sz="2400" dirty="0">
                <a:solidFill>
                  <a:prstClr val="white"/>
                </a:solidFill>
                <a:latin typeface="メイリオ" panose="020B0604030504040204" pitchFamily="50" charset="-128"/>
                <a:ea typeface="メイリオ" panose="020B0604030504040204" pitchFamily="50" charset="-128"/>
              </a:endParaRPr>
            </a:p>
          </p:txBody>
        </p:sp>
        <p:sp>
          <p:nvSpPr>
            <p:cNvPr id="21" name="Oval 20"/>
            <p:cNvSpPr/>
            <p:nvPr userDrawn="1"/>
          </p:nvSpPr>
          <p:spPr>
            <a:xfrm>
              <a:off x="5981700" y="4606631"/>
              <a:ext cx="104775" cy="10477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endParaRPr lang="en-US" sz="2400" dirty="0">
                <a:solidFill>
                  <a:prstClr val="white"/>
                </a:solidFill>
                <a:latin typeface="メイリオ" panose="020B0604030504040204" pitchFamily="50" charset="-128"/>
                <a:ea typeface="メイリオ" panose="020B0604030504040204" pitchFamily="50" charset="-128"/>
              </a:endParaRPr>
            </a:p>
          </p:txBody>
        </p:sp>
        <p:sp>
          <p:nvSpPr>
            <p:cNvPr id="22" name="Oval 21"/>
            <p:cNvSpPr/>
            <p:nvPr userDrawn="1"/>
          </p:nvSpPr>
          <p:spPr>
            <a:xfrm>
              <a:off x="6224588" y="4606631"/>
              <a:ext cx="104775" cy="10477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endParaRPr lang="en-US" sz="2400" dirty="0">
                <a:solidFill>
                  <a:prstClr val="white"/>
                </a:solidFill>
                <a:latin typeface="メイリオ" panose="020B0604030504040204" pitchFamily="50" charset="-128"/>
                <a:ea typeface="メイリオ" panose="020B0604030504040204" pitchFamily="50" charset="-128"/>
              </a:endParaRPr>
            </a:p>
          </p:txBody>
        </p:sp>
      </p:grpSp>
      <p:grpSp>
        <p:nvGrpSpPr>
          <p:cNvPr id="23" name="Group 22"/>
          <p:cNvGrpSpPr/>
          <p:nvPr userDrawn="1"/>
        </p:nvGrpSpPr>
        <p:grpSpPr bwMode="gray">
          <a:xfrm>
            <a:off x="5854958" y="734066"/>
            <a:ext cx="485260" cy="485134"/>
            <a:chOff x="5853433" y="734066"/>
            <a:chExt cx="485134" cy="485134"/>
          </a:xfrm>
        </p:grpSpPr>
        <p:sp>
          <p:nvSpPr>
            <p:cNvPr id="24" name="Oval 23"/>
            <p:cNvSpPr/>
            <p:nvPr userDrawn="1"/>
          </p:nvSpPr>
          <p:spPr bwMode="gray">
            <a:xfrm>
              <a:off x="5886450" y="767634"/>
              <a:ext cx="419098" cy="41909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latin typeface="メイリオ" panose="020B0604030504040204" pitchFamily="50" charset="-128"/>
                <a:ea typeface="メイリオ" panose="020B0604030504040204" pitchFamily="50" charset="-128"/>
              </a:endParaRPr>
            </a:p>
          </p:txBody>
        </p:sp>
        <p:sp>
          <p:nvSpPr>
            <p:cNvPr id="25" name="Freeform 9"/>
            <p:cNvSpPr>
              <a:spLocks noEditPoints="1"/>
            </p:cNvSpPr>
            <p:nvPr userDrawn="1"/>
          </p:nvSpPr>
          <p:spPr bwMode="gray">
            <a:xfrm>
              <a:off x="5853433" y="734066"/>
              <a:ext cx="485134" cy="485134"/>
            </a:xfrm>
            <a:custGeom>
              <a:avLst/>
              <a:gdLst>
                <a:gd name="T0" fmla="*/ 206 w 412"/>
                <a:gd name="T1" fmla="*/ 0 h 412"/>
                <a:gd name="T2" fmla="*/ 0 w 412"/>
                <a:gd name="T3" fmla="*/ 206 h 412"/>
                <a:gd name="T4" fmla="*/ 206 w 412"/>
                <a:gd name="T5" fmla="*/ 412 h 412"/>
                <a:gd name="T6" fmla="*/ 412 w 412"/>
                <a:gd name="T7" fmla="*/ 206 h 412"/>
                <a:gd name="T8" fmla="*/ 206 w 412"/>
                <a:gd name="T9" fmla="*/ 0 h 412"/>
                <a:gd name="T10" fmla="*/ 206 w 412"/>
                <a:gd name="T11" fmla="*/ 376 h 412"/>
                <a:gd name="T12" fmla="*/ 36 w 412"/>
                <a:gd name="T13" fmla="*/ 206 h 412"/>
                <a:gd name="T14" fmla="*/ 206 w 412"/>
                <a:gd name="T15" fmla="*/ 36 h 412"/>
                <a:gd name="T16" fmla="*/ 376 w 412"/>
                <a:gd name="T17" fmla="*/ 206 h 412"/>
                <a:gd name="T18" fmla="*/ 206 w 412"/>
                <a:gd name="T19" fmla="*/ 376 h 412"/>
                <a:gd name="T20" fmla="*/ 189 w 412"/>
                <a:gd name="T21" fmla="*/ 262 h 412"/>
                <a:gd name="T22" fmla="*/ 125 w 412"/>
                <a:gd name="T23" fmla="*/ 262 h 412"/>
                <a:gd name="T24" fmla="*/ 125 w 412"/>
                <a:gd name="T25" fmla="*/ 216 h 412"/>
                <a:gd name="T26" fmla="*/ 130 w 412"/>
                <a:gd name="T27" fmla="*/ 172 h 412"/>
                <a:gd name="T28" fmla="*/ 148 w 412"/>
                <a:gd name="T29" fmla="*/ 143 h 412"/>
                <a:gd name="T30" fmla="*/ 182 w 412"/>
                <a:gd name="T31" fmla="*/ 123 h 412"/>
                <a:gd name="T32" fmla="*/ 194 w 412"/>
                <a:gd name="T33" fmla="*/ 150 h 412"/>
                <a:gd name="T34" fmla="*/ 167 w 412"/>
                <a:gd name="T35" fmla="*/ 167 h 412"/>
                <a:gd name="T36" fmla="*/ 158 w 412"/>
                <a:gd name="T37" fmla="*/ 198 h 412"/>
                <a:gd name="T38" fmla="*/ 189 w 412"/>
                <a:gd name="T39" fmla="*/ 198 h 412"/>
                <a:gd name="T40" fmla="*/ 189 w 412"/>
                <a:gd name="T41" fmla="*/ 262 h 412"/>
                <a:gd name="T42" fmla="*/ 278 w 412"/>
                <a:gd name="T43" fmla="*/ 262 h 412"/>
                <a:gd name="T44" fmla="*/ 214 w 412"/>
                <a:gd name="T45" fmla="*/ 262 h 412"/>
                <a:gd name="T46" fmla="*/ 214 w 412"/>
                <a:gd name="T47" fmla="*/ 216 h 412"/>
                <a:gd name="T48" fmla="*/ 219 w 412"/>
                <a:gd name="T49" fmla="*/ 172 h 412"/>
                <a:gd name="T50" fmla="*/ 237 w 412"/>
                <a:gd name="T51" fmla="*/ 143 h 412"/>
                <a:gd name="T52" fmla="*/ 270 w 412"/>
                <a:gd name="T53" fmla="*/ 123 h 412"/>
                <a:gd name="T54" fmla="*/ 283 w 412"/>
                <a:gd name="T55" fmla="*/ 150 h 412"/>
                <a:gd name="T56" fmla="*/ 255 w 412"/>
                <a:gd name="T57" fmla="*/ 167 h 412"/>
                <a:gd name="T58" fmla="*/ 247 w 412"/>
                <a:gd name="T59" fmla="*/ 198 h 412"/>
                <a:gd name="T60" fmla="*/ 278 w 412"/>
                <a:gd name="T61" fmla="*/ 198 h 412"/>
                <a:gd name="T62" fmla="*/ 278 w 412"/>
                <a:gd name="T63" fmla="*/ 262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12" h="412">
                  <a:moveTo>
                    <a:pt x="206" y="0"/>
                  </a:moveTo>
                  <a:cubicBezTo>
                    <a:pt x="92" y="0"/>
                    <a:pt x="0" y="93"/>
                    <a:pt x="0" y="206"/>
                  </a:cubicBezTo>
                  <a:cubicBezTo>
                    <a:pt x="0" y="320"/>
                    <a:pt x="92" y="412"/>
                    <a:pt x="206" y="412"/>
                  </a:cubicBezTo>
                  <a:cubicBezTo>
                    <a:pt x="320" y="412"/>
                    <a:pt x="412" y="320"/>
                    <a:pt x="412" y="206"/>
                  </a:cubicBezTo>
                  <a:cubicBezTo>
                    <a:pt x="412" y="93"/>
                    <a:pt x="320" y="0"/>
                    <a:pt x="206" y="0"/>
                  </a:cubicBezTo>
                  <a:close/>
                  <a:moveTo>
                    <a:pt x="206" y="376"/>
                  </a:moveTo>
                  <a:cubicBezTo>
                    <a:pt x="112" y="376"/>
                    <a:pt x="36" y="300"/>
                    <a:pt x="36" y="206"/>
                  </a:cubicBezTo>
                  <a:cubicBezTo>
                    <a:pt x="36" y="112"/>
                    <a:pt x="112" y="36"/>
                    <a:pt x="206" y="36"/>
                  </a:cubicBezTo>
                  <a:cubicBezTo>
                    <a:pt x="300" y="36"/>
                    <a:pt x="376" y="112"/>
                    <a:pt x="376" y="206"/>
                  </a:cubicBezTo>
                  <a:cubicBezTo>
                    <a:pt x="376" y="300"/>
                    <a:pt x="300" y="376"/>
                    <a:pt x="206" y="376"/>
                  </a:cubicBezTo>
                  <a:close/>
                  <a:moveTo>
                    <a:pt x="189" y="262"/>
                  </a:moveTo>
                  <a:cubicBezTo>
                    <a:pt x="125" y="262"/>
                    <a:pt x="125" y="262"/>
                    <a:pt x="125" y="262"/>
                  </a:cubicBezTo>
                  <a:cubicBezTo>
                    <a:pt x="125" y="216"/>
                    <a:pt x="125" y="216"/>
                    <a:pt x="125" y="216"/>
                  </a:cubicBezTo>
                  <a:cubicBezTo>
                    <a:pt x="125" y="197"/>
                    <a:pt x="127" y="183"/>
                    <a:pt x="130" y="172"/>
                  </a:cubicBezTo>
                  <a:cubicBezTo>
                    <a:pt x="133" y="161"/>
                    <a:pt x="139" y="152"/>
                    <a:pt x="148" y="143"/>
                  </a:cubicBezTo>
                  <a:cubicBezTo>
                    <a:pt x="157" y="135"/>
                    <a:pt x="168" y="128"/>
                    <a:pt x="182" y="123"/>
                  </a:cubicBezTo>
                  <a:cubicBezTo>
                    <a:pt x="194" y="150"/>
                    <a:pt x="194" y="150"/>
                    <a:pt x="194" y="150"/>
                  </a:cubicBezTo>
                  <a:cubicBezTo>
                    <a:pt x="182" y="154"/>
                    <a:pt x="172" y="160"/>
                    <a:pt x="167" y="167"/>
                  </a:cubicBezTo>
                  <a:cubicBezTo>
                    <a:pt x="161" y="175"/>
                    <a:pt x="158" y="185"/>
                    <a:pt x="158" y="198"/>
                  </a:cubicBezTo>
                  <a:cubicBezTo>
                    <a:pt x="189" y="198"/>
                    <a:pt x="189" y="198"/>
                    <a:pt x="189" y="198"/>
                  </a:cubicBezTo>
                  <a:lnTo>
                    <a:pt x="189" y="262"/>
                  </a:lnTo>
                  <a:close/>
                  <a:moveTo>
                    <a:pt x="278" y="262"/>
                  </a:moveTo>
                  <a:cubicBezTo>
                    <a:pt x="214" y="262"/>
                    <a:pt x="214" y="262"/>
                    <a:pt x="214" y="262"/>
                  </a:cubicBezTo>
                  <a:cubicBezTo>
                    <a:pt x="214" y="216"/>
                    <a:pt x="214" y="216"/>
                    <a:pt x="214" y="216"/>
                  </a:cubicBezTo>
                  <a:cubicBezTo>
                    <a:pt x="214" y="197"/>
                    <a:pt x="215" y="182"/>
                    <a:pt x="219" y="172"/>
                  </a:cubicBezTo>
                  <a:cubicBezTo>
                    <a:pt x="222" y="161"/>
                    <a:pt x="228" y="152"/>
                    <a:pt x="237" y="143"/>
                  </a:cubicBezTo>
                  <a:cubicBezTo>
                    <a:pt x="246" y="135"/>
                    <a:pt x="257" y="128"/>
                    <a:pt x="270" y="123"/>
                  </a:cubicBezTo>
                  <a:cubicBezTo>
                    <a:pt x="283" y="150"/>
                    <a:pt x="283" y="150"/>
                    <a:pt x="283" y="150"/>
                  </a:cubicBezTo>
                  <a:cubicBezTo>
                    <a:pt x="270" y="154"/>
                    <a:pt x="261" y="160"/>
                    <a:pt x="255" y="167"/>
                  </a:cubicBezTo>
                  <a:cubicBezTo>
                    <a:pt x="250" y="175"/>
                    <a:pt x="247" y="185"/>
                    <a:pt x="247" y="198"/>
                  </a:cubicBezTo>
                  <a:cubicBezTo>
                    <a:pt x="278" y="198"/>
                    <a:pt x="278" y="198"/>
                    <a:pt x="278" y="198"/>
                  </a:cubicBezTo>
                  <a:lnTo>
                    <a:pt x="278" y="26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dirty="0">
                <a:solidFill>
                  <a:srgbClr val="000000"/>
                </a:solidFill>
                <a:latin typeface="メイリオ" panose="020B0604030504040204" pitchFamily="50" charset="-128"/>
                <a:ea typeface="メイリオ" panose="020B0604030504040204" pitchFamily="50" charset="-128"/>
              </a:endParaRPr>
            </a:p>
          </p:txBody>
        </p:sp>
      </p:grpSp>
      <p:sp>
        <p:nvSpPr>
          <p:cNvPr id="29" name="Rectangle 28"/>
          <p:cNvSpPr/>
          <p:nvPr userDrawn="1"/>
        </p:nvSpPr>
        <p:spPr bwMode="gray">
          <a:xfrm>
            <a:off x="11751760" y="6395775"/>
            <a:ext cx="443416" cy="322249"/>
          </a:xfrm>
          <a:prstGeom prst="rect">
            <a:avLst/>
          </a:prstGeom>
          <a:solidFill>
            <a:schemeClr val="tx1"/>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dirty="0">
              <a:solidFill>
                <a:prstClr val="white"/>
              </a:solidFill>
              <a:latin typeface="メイリオ" panose="020B0604030504040204" pitchFamily="50" charset="-128"/>
              <a:ea typeface="メイリオ" panose="020B0604030504040204" pitchFamily="50" charset="-128"/>
            </a:endParaRPr>
          </a:p>
        </p:txBody>
      </p:sp>
      <p:sp>
        <p:nvSpPr>
          <p:cNvPr id="30" name="TextBox slide number"/>
          <p:cNvSpPr txBox="1"/>
          <p:nvPr userDrawn="1"/>
        </p:nvSpPr>
        <p:spPr bwMode="white">
          <a:xfrm>
            <a:off x="11751760" y="6389319"/>
            <a:ext cx="450462" cy="246221"/>
          </a:xfrm>
          <a:prstGeom prst="rect">
            <a:avLst/>
          </a:prstGeom>
        </p:spPr>
        <p:txBody>
          <a:bodyPr vert="horz" lIns="0" tIns="0" rIns="0" bIns="0" rtlCol="0" anchor="b"/>
          <a:lstStyle>
            <a:defPPr>
              <a:defRPr lang="en-US"/>
            </a:defPPr>
            <a:lvl1pPr algn="ctr">
              <a:defRPr sz="1000">
                <a:solidFill>
                  <a:schemeClr val="bg1"/>
                </a:solidFill>
              </a:defRPr>
            </a:lvl1pPr>
          </a:lstStyle>
          <a:p>
            <a:pPr defTabSz="1218987"/>
            <a:fld id="{6EA5B71A-1B18-4E34-A48F-65DC4937AA99}" type="slidenum">
              <a:rPr lang="en-US" smtClean="0">
                <a:solidFill>
                  <a:prstClr val="white"/>
                </a:solidFill>
                <a:latin typeface="メイリオ" panose="020B0604030504040204" pitchFamily="50" charset="-128"/>
                <a:ea typeface="メイリオ" panose="020B0604030504040204" pitchFamily="50" charset="-128"/>
              </a:rPr>
              <a:pPr defTabSz="1218987"/>
              <a:t>‹#›</a:t>
            </a:fld>
            <a:endParaRPr lang="en-US" dirty="0">
              <a:solidFill>
                <a:prstClr val="white"/>
              </a:solidFill>
              <a:latin typeface="メイリオ" panose="020B0604030504040204" pitchFamily="50" charset="-128"/>
              <a:ea typeface="メイリオ" panose="020B0604030504040204" pitchFamily="50" charset="-128"/>
            </a:endParaRPr>
          </a:p>
        </p:txBody>
      </p:sp>
      <p:pic>
        <p:nvPicPr>
          <p:cNvPr id="31" name="Picture 3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6200000">
            <a:off x="11308131" y="5505414"/>
            <a:ext cx="1330737" cy="443416"/>
          </a:xfrm>
          <a:prstGeom prst="rect">
            <a:avLst/>
          </a:prstGeom>
        </p:spPr>
      </p:pic>
    </p:spTree>
    <p:extLst>
      <p:ext uri="{BB962C8B-B14F-4D97-AF65-F5344CB8AC3E}">
        <p14:creationId xmlns:p14="http://schemas.microsoft.com/office/powerpoint/2010/main" val="3299198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Content w/Product - No Background">
    <p:bg>
      <p:bgPr>
        <a:solidFill>
          <a:schemeClr val="bg1"/>
        </a:solidFill>
        <a:effectLst/>
      </p:bgPr>
    </p:bg>
    <p:spTree>
      <p:nvGrpSpPr>
        <p:cNvPr id="1" name=""/>
        <p:cNvGrpSpPr/>
        <p:nvPr/>
      </p:nvGrpSpPr>
      <p:grpSpPr>
        <a:xfrm>
          <a:off x="0" y="0"/>
          <a:ext cx="0" cy="0"/>
          <a:chOff x="0" y="0"/>
          <a:chExt cx="0" cy="0"/>
        </a:xfrm>
      </p:grpSpPr>
      <p:sp>
        <p:nvSpPr>
          <p:cNvPr id="71" name="Rectangle 70"/>
          <p:cNvSpPr/>
          <p:nvPr userDrawn="1"/>
        </p:nvSpPr>
        <p:spPr>
          <a:xfrm>
            <a:off x="31" y="4639112"/>
            <a:ext cx="12192000" cy="2219160"/>
          </a:xfrm>
          <a:prstGeom prst="rect">
            <a:avLst/>
          </a:prstGeom>
          <a:gradFill flip="none" rotWithShape="1">
            <a:gsLst>
              <a:gs pos="0">
                <a:schemeClr val="tx2">
                  <a:alpha val="25000"/>
                </a:schemeClr>
              </a:gs>
              <a:gs pos="50000">
                <a:schemeClr val="bg1">
                  <a:alpha val="50000"/>
                </a:schemeClr>
              </a:gs>
              <a:gs pos="100000">
                <a:schemeClr val="tx2">
                  <a:alpha val="2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dirty="0">
              <a:solidFill>
                <a:prstClr val="white"/>
              </a:solidFill>
              <a:latin typeface="メイリオ" panose="020B0604030504040204" pitchFamily="50" charset="-128"/>
              <a:ea typeface="メイリオ" panose="020B0604030504040204" pitchFamily="50" charset="-128"/>
            </a:endParaRPr>
          </a:p>
        </p:txBody>
      </p:sp>
      <p:sp>
        <p:nvSpPr>
          <p:cNvPr id="48" name="Oval 47"/>
          <p:cNvSpPr/>
          <p:nvPr userDrawn="1"/>
        </p:nvSpPr>
        <p:spPr>
          <a:xfrm>
            <a:off x="5932562" y="0"/>
            <a:ext cx="6262614" cy="6858000"/>
          </a:xfrm>
          <a:prstGeom prst="ellipse">
            <a:avLst/>
          </a:prstGeom>
          <a:gradFill flip="none" rotWithShape="1">
            <a:gsLst>
              <a:gs pos="0">
                <a:srgbClr val="515151"/>
              </a:gs>
              <a:gs pos="56000">
                <a:schemeClr val="bg2">
                  <a:lumMod val="45000"/>
                  <a:lumOff val="55000"/>
                  <a:alpha val="71000"/>
                </a:schemeClr>
              </a:gs>
              <a:gs pos="100000">
                <a:schemeClr val="bg2">
                  <a:lumMod val="30000"/>
                  <a:lumOff val="70000"/>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latin typeface="メイリオ" panose="020B0604030504040204" pitchFamily="50" charset="-128"/>
              <a:ea typeface="メイリオ" panose="020B0604030504040204" pitchFamily="50" charset="-128"/>
            </a:endParaRPr>
          </a:p>
        </p:txBody>
      </p:sp>
      <p:sp>
        <p:nvSpPr>
          <p:cNvPr id="20" name="Footer Placeholder 19"/>
          <p:cNvSpPr>
            <a:spLocks noGrp="1"/>
          </p:cNvSpPr>
          <p:nvPr>
            <p:ph type="ftr" sz="quarter" idx="13"/>
          </p:nvPr>
        </p:nvSpPr>
        <p:spPr>
          <a:xfrm>
            <a:off x="548783" y="6397069"/>
            <a:ext cx="2413972" cy="307777"/>
          </a:xfrm>
        </p:spPr>
        <p:txBody>
          <a:bodyPr/>
          <a:lstStyle>
            <a:lvl1pPr>
              <a:defRPr>
                <a:latin typeface="メイリオ" panose="020B0604030504040204" pitchFamily="50" charset="-128"/>
                <a:ea typeface="メイリオ" panose="020B0604030504040204" pitchFamily="50" charset="-128"/>
              </a:defRPr>
            </a:lvl1p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sp>
        <p:nvSpPr>
          <p:cNvPr id="50" name="Rectangle 49"/>
          <p:cNvSpPr/>
          <p:nvPr userDrawn="1"/>
        </p:nvSpPr>
        <p:spPr bwMode="white">
          <a:xfrm>
            <a:off x="6802622" y="840981"/>
            <a:ext cx="4816540" cy="60170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dirty="0">
              <a:solidFill>
                <a:prstClr val="white"/>
              </a:solidFill>
              <a:latin typeface="メイリオ" panose="020B0604030504040204" pitchFamily="50" charset="-128"/>
              <a:ea typeface="メイリオ" panose="020B0604030504040204" pitchFamily="50" charset="-128"/>
            </a:endParaRPr>
          </a:p>
        </p:txBody>
      </p:sp>
      <p:grpSp>
        <p:nvGrpSpPr>
          <p:cNvPr id="51" name="Group 28"/>
          <p:cNvGrpSpPr>
            <a:grpSpLocks noChangeAspect="1"/>
          </p:cNvGrpSpPr>
          <p:nvPr userDrawn="1"/>
        </p:nvGrpSpPr>
        <p:grpSpPr bwMode="gray">
          <a:xfrm>
            <a:off x="6990157" y="6341251"/>
            <a:ext cx="4417702" cy="289610"/>
            <a:chOff x="-1225" y="1829"/>
            <a:chExt cx="10126" cy="664"/>
          </a:xfrm>
        </p:grpSpPr>
        <p:sp>
          <p:nvSpPr>
            <p:cNvPr id="52" name="Oval 29"/>
            <p:cNvSpPr>
              <a:spLocks noChangeArrowheads="1"/>
            </p:cNvSpPr>
            <p:nvPr userDrawn="1"/>
          </p:nvSpPr>
          <p:spPr bwMode="gray">
            <a:xfrm>
              <a:off x="356" y="2283"/>
              <a:ext cx="87" cy="88"/>
            </a:xfrm>
            <a:prstGeom prst="ellipse">
              <a:avLst/>
            </a:prstGeom>
            <a:solidFill>
              <a:srgbClr val="8D8F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dirty="0">
                <a:solidFill>
                  <a:srgbClr val="000000"/>
                </a:solidFill>
                <a:latin typeface="メイリオ" panose="020B0604030504040204" pitchFamily="50" charset="-128"/>
                <a:ea typeface="メイリオ" panose="020B0604030504040204" pitchFamily="50" charset="-128"/>
              </a:endParaRPr>
            </a:p>
          </p:txBody>
        </p:sp>
        <p:sp>
          <p:nvSpPr>
            <p:cNvPr id="53" name="Oval 30"/>
            <p:cNvSpPr>
              <a:spLocks noChangeArrowheads="1"/>
            </p:cNvSpPr>
            <p:nvPr userDrawn="1"/>
          </p:nvSpPr>
          <p:spPr bwMode="gray">
            <a:xfrm>
              <a:off x="500" y="2283"/>
              <a:ext cx="83" cy="88"/>
            </a:xfrm>
            <a:prstGeom prst="ellipse">
              <a:avLst/>
            </a:prstGeom>
            <a:solidFill>
              <a:srgbClr val="8D8F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dirty="0">
                <a:solidFill>
                  <a:srgbClr val="000000"/>
                </a:solidFill>
                <a:latin typeface="メイリオ" panose="020B0604030504040204" pitchFamily="50" charset="-128"/>
                <a:ea typeface="メイリオ" panose="020B0604030504040204" pitchFamily="50" charset="-128"/>
              </a:endParaRPr>
            </a:p>
          </p:txBody>
        </p:sp>
        <p:sp>
          <p:nvSpPr>
            <p:cNvPr id="54" name="Oval 31"/>
            <p:cNvSpPr>
              <a:spLocks noChangeArrowheads="1"/>
            </p:cNvSpPr>
            <p:nvPr userDrawn="1"/>
          </p:nvSpPr>
          <p:spPr bwMode="gray">
            <a:xfrm>
              <a:off x="640" y="2283"/>
              <a:ext cx="87" cy="88"/>
            </a:xfrm>
            <a:prstGeom prst="ellipse">
              <a:avLst/>
            </a:prstGeom>
            <a:solidFill>
              <a:srgbClr val="8D8F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dirty="0">
                <a:solidFill>
                  <a:srgbClr val="000000"/>
                </a:solidFill>
                <a:latin typeface="メイリオ" panose="020B0604030504040204" pitchFamily="50" charset="-128"/>
                <a:ea typeface="メイリオ" panose="020B0604030504040204" pitchFamily="50" charset="-128"/>
              </a:endParaRPr>
            </a:p>
          </p:txBody>
        </p:sp>
        <p:sp>
          <p:nvSpPr>
            <p:cNvPr id="55" name="Freeform 32"/>
            <p:cNvSpPr>
              <a:spLocks/>
            </p:cNvSpPr>
            <p:nvPr userDrawn="1"/>
          </p:nvSpPr>
          <p:spPr bwMode="gray">
            <a:xfrm>
              <a:off x="8520" y="2152"/>
              <a:ext cx="274" cy="315"/>
            </a:xfrm>
            <a:custGeom>
              <a:avLst/>
              <a:gdLst>
                <a:gd name="T0" fmla="*/ 102 w 116"/>
                <a:gd name="T1" fmla="*/ 114 h 132"/>
                <a:gd name="T2" fmla="*/ 93 w 116"/>
                <a:gd name="T3" fmla="*/ 130 h 132"/>
                <a:gd name="T4" fmla="*/ 73 w 116"/>
                <a:gd name="T5" fmla="*/ 131 h 132"/>
                <a:gd name="T6" fmla="*/ 53 w 116"/>
                <a:gd name="T7" fmla="*/ 129 h 132"/>
                <a:gd name="T8" fmla="*/ 43 w 116"/>
                <a:gd name="T9" fmla="*/ 128 h 132"/>
                <a:gd name="T10" fmla="*/ 34 w 116"/>
                <a:gd name="T11" fmla="*/ 125 h 132"/>
                <a:gd name="T12" fmla="*/ 17 w 116"/>
                <a:gd name="T13" fmla="*/ 126 h 132"/>
                <a:gd name="T14" fmla="*/ 0 w 116"/>
                <a:gd name="T15" fmla="*/ 128 h 132"/>
                <a:gd name="T16" fmla="*/ 0 w 116"/>
                <a:gd name="T17" fmla="*/ 70 h 132"/>
                <a:gd name="T18" fmla="*/ 20 w 116"/>
                <a:gd name="T19" fmla="*/ 70 h 132"/>
                <a:gd name="T20" fmla="*/ 29 w 116"/>
                <a:gd name="T21" fmla="*/ 58 h 132"/>
                <a:gd name="T22" fmla="*/ 36 w 116"/>
                <a:gd name="T23" fmla="*/ 45 h 132"/>
                <a:gd name="T24" fmla="*/ 44 w 116"/>
                <a:gd name="T25" fmla="*/ 37 h 132"/>
                <a:gd name="T26" fmla="*/ 51 w 116"/>
                <a:gd name="T27" fmla="*/ 15 h 132"/>
                <a:gd name="T28" fmla="*/ 52 w 116"/>
                <a:gd name="T29" fmla="*/ 0 h 132"/>
                <a:gd name="T30" fmla="*/ 66 w 116"/>
                <a:gd name="T31" fmla="*/ 36 h 132"/>
                <a:gd name="T32" fmla="*/ 67 w 116"/>
                <a:gd name="T33" fmla="*/ 50 h 132"/>
                <a:gd name="T34" fmla="*/ 84 w 116"/>
                <a:gd name="T35" fmla="*/ 50 h 132"/>
                <a:gd name="T36" fmla="*/ 108 w 116"/>
                <a:gd name="T37" fmla="*/ 57 h 132"/>
                <a:gd name="T38" fmla="*/ 114 w 116"/>
                <a:gd name="T39" fmla="*/ 64 h 132"/>
                <a:gd name="T40" fmla="*/ 112 w 116"/>
                <a:gd name="T41" fmla="*/ 73 h 132"/>
                <a:gd name="T42" fmla="*/ 115 w 116"/>
                <a:gd name="T43" fmla="*/ 84 h 132"/>
                <a:gd name="T44" fmla="*/ 111 w 116"/>
                <a:gd name="T45" fmla="*/ 94 h 132"/>
                <a:gd name="T46" fmla="*/ 112 w 116"/>
                <a:gd name="T47" fmla="*/ 102 h 132"/>
                <a:gd name="T48" fmla="*/ 102 w 116"/>
                <a:gd name="T49" fmla="*/ 11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6" h="132">
                  <a:moveTo>
                    <a:pt x="102" y="114"/>
                  </a:moveTo>
                  <a:cubicBezTo>
                    <a:pt x="103" y="121"/>
                    <a:pt x="99" y="128"/>
                    <a:pt x="93" y="130"/>
                  </a:cubicBezTo>
                  <a:cubicBezTo>
                    <a:pt x="88" y="132"/>
                    <a:pt x="79" y="131"/>
                    <a:pt x="73" y="131"/>
                  </a:cubicBezTo>
                  <a:cubicBezTo>
                    <a:pt x="66" y="131"/>
                    <a:pt x="60" y="130"/>
                    <a:pt x="53" y="129"/>
                  </a:cubicBezTo>
                  <a:cubicBezTo>
                    <a:pt x="49" y="129"/>
                    <a:pt x="46" y="129"/>
                    <a:pt x="43" y="128"/>
                  </a:cubicBezTo>
                  <a:cubicBezTo>
                    <a:pt x="40" y="127"/>
                    <a:pt x="37" y="126"/>
                    <a:pt x="34" y="125"/>
                  </a:cubicBezTo>
                  <a:cubicBezTo>
                    <a:pt x="28" y="125"/>
                    <a:pt x="22" y="126"/>
                    <a:pt x="17" y="126"/>
                  </a:cubicBezTo>
                  <a:cubicBezTo>
                    <a:pt x="11" y="127"/>
                    <a:pt x="6" y="127"/>
                    <a:pt x="0" y="128"/>
                  </a:cubicBezTo>
                  <a:cubicBezTo>
                    <a:pt x="0" y="108"/>
                    <a:pt x="0" y="89"/>
                    <a:pt x="0" y="70"/>
                  </a:cubicBezTo>
                  <a:cubicBezTo>
                    <a:pt x="6" y="69"/>
                    <a:pt x="14" y="71"/>
                    <a:pt x="20" y="70"/>
                  </a:cubicBezTo>
                  <a:cubicBezTo>
                    <a:pt x="24" y="69"/>
                    <a:pt x="27" y="62"/>
                    <a:pt x="29" y="58"/>
                  </a:cubicBezTo>
                  <a:cubicBezTo>
                    <a:pt x="32" y="54"/>
                    <a:pt x="34" y="49"/>
                    <a:pt x="36" y="45"/>
                  </a:cubicBezTo>
                  <a:cubicBezTo>
                    <a:pt x="38" y="42"/>
                    <a:pt x="42" y="40"/>
                    <a:pt x="44" y="37"/>
                  </a:cubicBezTo>
                  <a:cubicBezTo>
                    <a:pt x="47" y="31"/>
                    <a:pt x="50" y="23"/>
                    <a:pt x="51" y="15"/>
                  </a:cubicBezTo>
                  <a:cubicBezTo>
                    <a:pt x="51" y="10"/>
                    <a:pt x="50" y="5"/>
                    <a:pt x="52" y="0"/>
                  </a:cubicBezTo>
                  <a:cubicBezTo>
                    <a:pt x="68" y="0"/>
                    <a:pt x="68" y="19"/>
                    <a:pt x="66" y="36"/>
                  </a:cubicBezTo>
                  <a:cubicBezTo>
                    <a:pt x="66" y="40"/>
                    <a:pt x="64" y="47"/>
                    <a:pt x="67" y="50"/>
                  </a:cubicBezTo>
                  <a:cubicBezTo>
                    <a:pt x="70" y="51"/>
                    <a:pt x="79" y="50"/>
                    <a:pt x="84" y="50"/>
                  </a:cubicBezTo>
                  <a:cubicBezTo>
                    <a:pt x="96" y="50"/>
                    <a:pt x="102" y="52"/>
                    <a:pt x="108" y="57"/>
                  </a:cubicBezTo>
                  <a:cubicBezTo>
                    <a:pt x="110" y="58"/>
                    <a:pt x="114" y="61"/>
                    <a:pt x="114" y="64"/>
                  </a:cubicBezTo>
                  <a:cubicBezTo>
                    <a:pt x="115" y="67"/>
                    <a:pt x="112" y="70"/>
                    <a:pt x="112" y="73"/>
                  </a:cubicBezTo>
                  <a:cubicBezTo>
                    <a:pt x="112" y="77"/>
                    <a:pt x="116" y="81"/>
                    <a:pt x="115" y="84"/>
                  </a:cubicBezTo>
                  <a:cubicBezTo>
                    <a:pt x="115" y="87"/>
                    <a:pt x="111" y="90"/>
                    <a:pt x="111" y="94"/>
                  </a:cubicBezTo>
                  <a:cubicBezTo>
                    <a:pt x="110" y="96"/>
                    <a:pt x="112" y="99"/>
                    <a:pt x="112" y="102"/>
                  </a:cubicBezTo>
                  <a:cubicBezTo>
                    <a:pt x="111" y="108"/>
                    <a:pt x="104" y="109"/>
                    <a:pt x="102" y="114"/>
                  </a:cubicBezTo>
                </a:path>
              </a:pathLst>
            </a:custGeom>
            <a:solidFill>
              <a:srgbClr val="8D8F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dirty="0">
                <a:solidFill>
                  <a:srgbClr val="000000"/>
                </a:solidFill>
                <a:latin typeface="メイリオ" panose="020B0604030504040204" pitchFamily="50" charset="-128"/>
                <a:ea typeface="メイリオ" panose="020B0604030504040204" pitchFamily="50" charset="-128"/>
              </a:endParaRPr>
            </a:p>
          </p:txBody>
        </p:sp>
        <p:sp>
          <p:nvSpPr>
            <p:cNvPr id="56" name="Freeform 33"/>
            <p:cNvSpPr>
              <a:spLocks/>
            </p:cNvSpPr>
            <p:nvPr userDrawn="1"/>
          </p:nvSpPr>
          <p:spPr bwMode="gray">
            <a:xfrm>
              <a:off x="-1136" y="2183"/>
              <a:ext cx="272" cy="286"/>
            </a:xfrm>
            <a:custGeom>
              <a:avLst/>
              <a:gdLst>
                <a:gd name="T0" fmla="*/ 154 w 272"/>
                <a:gd name="T1" fmla="*/ 0 h 286"/>
                <a:gd name="T2" fmla="*/ 154 w 272"/>
                <a:gd name="T3" fmla="*/ 126 h 286"/>
                <a:gd name="T4" fmla="*/ 272 w 272"/>
                <a:gd name="T5" fmla="*/ 126 h 286"/>
                <a:gd name="T6" fmla="*/ 272 w 272"/>
                <a:gd name="T7" fmla="*/ 160 h 286"/>
                <a:gd name="T8" fmla="*/ 154 w 272"/>
                <a:gd name="T9" fmla="*/ 160 h 286"/>
                <a:gd name="T10" fmla="*/ 154 w 272"/>
                <a:gd name="T11" fmla="*/ 286 h 286"/>
                <a:gd name="T12" fmla="*/ 119 w 272"/>
                <a:gd name="T13" fmla="*/ 286 h 286"/>
                <a:gd name="T14" fmla="*/ 119 w 272"/>
                <a:gd name="T15" fmla="*/ 160 h 286"/>
                <a:gd name="T16" fmla="*/ 0 w 272"/>
                <a:gd name="T17" fmla="*/ 160 h 286"/>
                <a:gd name="T18" fmla="*/ 0 w 272"/>
                <a:gd name="T19" fmla="*/ 126 h 286"/>
                <a:gd name="T20" fmla="*/ 119 w 272"/>
                <a:gd name="T21" fmla="*/ 126 h 286"/>
                <a:gd name="T22" fmla="*/ 119 w 272"/>
                <a:gd name="T23" fmla="*/ 0 h 286"/>
                <a:gd name="T24" fmla="*/ 154 w 272"/>
                <a:gd name="T25" fmla="*/ 0 h 286"/>
                <a:gd name="T26" fmla="*/ 154 w 272"/>
                <a:gd name="T27" fmla="*/ 0 h 286"/>
                <a:gd name="T28" fmla="*/ 154 w 272"/>
                <a:gd name="T29" fmla="*/ 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2" h="286">
                  <a:moveTo>
                    <a:pt x="154" y="0"/>
                  </a:moveTo>
                  <a:lnTo>
                    <a:pt x="154" y="126"/>
                  </a:lnTo>
                  <a:lnTo>
                    <a:pt x="272" y="126"/>
                  </a:lnTo>
                  <a:lnTo>
                    <a:pt x="272" y="160"/>
                  </a:lnTo>
                  <a:lnTo>
                    <a:pt x="154" y="160"/>
                  </a:lnTo>
                  <a:lnTo>
                    <a:pt x="154" y="286"/>
                  </a:lnTo>
                  <a:lnTo>
                    <a:pt x="119" y="286"/>
                  </a:lnTo>
                  <a:lnTo>
                    <a:pt x="119" y="160"/>
                  </a:lnTo>
                  <a:lnTo>
                    <a:pt x="0" y="160"/>
                  </a:lnTo>
                  <a:lnTo>
                    <a:pt x="0" y="126"/>
                  </a:lnTo>
                  <a:lnTo>
                    <a:pt x="119" y="126"/>
                  </a:lnTo>
                  <a:lnTo>
                    <a:pt x="119" y="0"/>
                  </a:lnTo>
                  <a:lnTo>
                    <a:pt x="154" y="0"/>
                  </a:lnTo>
                  <a:lnTo>
                    <a:pt x="154" y="0"/>
                  </a:lnTo>
                  <a:lnTo>
                    <a:pt x="154" y="0"/>
                  </a:lnTo>
                  <a:close/>
                </a:path>
              </a:pathLst>
            </a:custGeom>
            <a:solidFill>
              <a:srgbClr val="8D8F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dirty="0">
                <a:solidFill>
                  <a:srgbClr val="000000"/>
                </a:solidFill>
                <a:latin typeface="メイリオ" panose="020B0604030504040204" pitchFamily="50" charset="-128"/>
                <a:ea typeface="メイリオ" panose="020B0604030504040204" pitchFamily="50" charset="-128"/>
              </a:endParaRPr>
            </a:p>
          </p:txBody>
        </p:sp>
        <p:sp>
          <p:nvSpPr>
            <p:cNvPr id="57" name="Freeform 34"/>
            <p:cNvSpPr>
              <a:spLocks/>
            </p:cNvSpPr>
            <p:nvPr userDrawn="1"/>
          </p:nvSpPr>
          <p:spPr bwMode="gray">
            <a:xfrm>
              <a:off x="-1136" y="2183"/>
              <a:ext cx="272" cy="286"/>
            </a:xfrm>
            <a:custGeom>
              <a:avLst/>
              <a:gdLst>
                <a:gd name="T0" fmla="*/ 154 w 272"/>
                <a:gd name="T1" fmla="*/ 0 h 286"/>
                <a:gd name="T2" fmla="*/ 154 w 272"/>
                <a:gd name="T3" fmla="*/ 126 h 286"/>
                <a:gd name="T4" fmla="*/ 272 w 272"/>
                <a:gd name="T5" fmla="*/ 126 h 286"/>
                <a:gd name="T6" fmla="*/ 272 w 272"/>
                <a:gd name="T7" fmla="*/ 160 h 286"/>
                <a:gd name="T8" fmla="*/ 154 w 272"/>
                <a:gd name="T9" fmla="*/ 160 h 286"/>
                <a:gd name="T10" fmla="*/ 154 w 272"/>
                <a:gd name="T11" fmla="*/ 286 h 286"/>
                <a:gd name="T12" fmla="*/ 119 w 272"/>
                <a:gd name="T13" fmla="*/ 286 h 286"/>
                <a:gd name="T14" fmla="*/ 119 w 272"/>
                <a:gd name="T15" fmla="*/ 160 h 286"/>
                <a:gd name="T16" fmla="*/ 0 w 272"/>
                <a:gd name="T17" fmla="*/ 160 h 286"/>
                <a:gd name="T18" fmla="*/ 0 w 272"/>
                <a:gd name="T19" fmla="*/ 126 h 286"/>
                <a:gd name="T20" fmla="*/ 119 w 272"/>
                <a:gd name="T21" fmla="*/ 126 h 286"/>
                <a:gd name="T22" fmla="*/ 119 w 272"/>
                <a:gd name="T23" fmla="*/ 0 h 286"/>
                <a:gd name="T24" fmla="*/ 154 w 272"/>
                <a:gd name="T25" fmla="*/ 0 h 286"/>
                <a:gd name="T26" fmla="*/ 154 w 272"/>
                <a:gd name="T27" fmla="*/ 0 h 286"/>
                <a:gd name="T28" fmla="*/ 154 w 272"/>
                <a:gd name="T29" fmla="*/ 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2" h="286">
                  <a:moveTo>
                    <a:pt x="154" y="0"/>
                  </a:moveTo>
                  <a:lnTo>
                    <a:pt x="154" y="126"/>
                  </a:lnTo>
                  <a:lnTo>
                    <a:pt x="272" y="126"/>
                  </a:lnTo>
                  <a:lnTo>
                    <a:pt x="272" y="160"/>
                  </a:lnTo>
                  <a:lnTo>
                    <a:pt x="154" y="160"/>
                  </a:lnTo>
                  <a:lnTo>
                    <a:pt x="154" y="286"/>
                  </a:lnTo>
                  <a:lnTo>
                    <a:pt x="119" y="286"/>
                  </a:lnTo>
                  <a:lnTo>
                    <a:pt x="119" y="160"/>
                  </a:lnTo>
                  <a:lnTo>
                    <a:pt x="0" y="160"/>
                  </a:lnTo>
                  <a:lnTo>
                    <a:pt x="0" y="126"/>
                  </a:lnTo>
                  <a:lnTo>
                    <a:pt x="119" y="126"/>
                  </a:lnTo>
                  <a:lnTo>
                    <a:pt x="119" y="0"/>
                  </a:lnTo>
                  <a:lnTo>
                    <a:pt x="154" y="0"/>
                  </a:lnTo>
                  <a:lnTo>
                    <a:pt x="154" y="0"/>
                  </a:lnTo>
                  <a:lnTo>
                    <a:pt x="154" y="0"/>
                  </a:lnTo>
                  <a:close/>
                </a:path>
              </a:pathLst>
            </a:custGeom>
            <a:solidFill>
              <a:srgbClr val="8D8F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dirty="0">
                <a:solidFill>
                  <a:srgbClr val="000000"/>
                </a:solidFill>
                <a:latin typeface="メイリオ" panose="020B0604030504040204" pitchFamily="50" charset="-128"/>
                <a:ea typeface="メイリオ" panose="020B0604030504040204" pitchFamily="50" charset="-128"/>
              </a:endParaRPr>
            </a:p>
          </p:txBody>
        </p:sp>
        <p:sp>
          <p:nvSpPr>
            <p:cNvPr id="58" name="Freeform 35"/>
            <p:cNvSpPr>
              <a:spLocks/>
            </p:cNvSpPr>
            <p:nvPr userDrawn="1"/>
          </p:nvSpPr>
          <p:spPr bwMode="gray">
            <a:xfrm>
              <a:off x="-441" y="2159"/>
              <a:ext cx="350" cy="334"/>
            </a:xfrm>
            <a:custGeom>
              <a:avLst/>
              <a:gdLst>
                <a:gd name="T0" fmla="*/ 126 w 148"/>
                <a:gd name="T1" fmla="*/ 97 h 140"/>
                <a:gd name="T2" fmla="*/ 111 w 148"/>
                <a:gd name="T3" fmla="*/ 104 h 140"/>
                <a:gd name="T4" fmla="*/ 43 w 148"/>
                <a:gd name="T5" fmla="*/ 72 h 140"/>
                <a:gd name="T6" fmla="*/ 43 w 148"/>
                <a:gd name="T7" fmla="*/ 71 h 140"/>
                <a:gd name="T8" fmla="*/ 113 w 148"/>
                <a:gd name="T9" fmla="*/ 39 h 140"/>
                <a:gd name="T10" fmla="*/ 126 w 148"/>
                <a:gd name="T11" fmla="*/ 43 h 140"/>
                <a:gd name="T12" fmla="*/ 148 w 148"/>
                <a:gd name="T13" fmla="*/ 21 h 140"/>
                <a:gd name="T14" fmla="*/ 126 w 148"/>
                <a:gd name="T15" fmla="*/ 0 h 140"/>
                <a:gd name="T16" fmla="*/ 105 w 148"/>
                <a:gd name="T17" fmla="*/ 21 h 140"/>
                <a:gd name="T18" fmla="*/ 105 w 148"/>
                <a:gd name="T19" fmla="*/ 26 h 140"/>
                <a:gd name="T20" fmla="*/ 39 w 148"/>
                <a:gd name="T21" fmla="*/ 57 h 140"/>
                <a:gd name="T22" fmla="*/ 22 w 148"/>
                <a:gd name="T23" fmla="*/ 49 h 140"/>
                <a:gd name="T24" fmla="*/ 0 w 148"/>
                <a:gd name="T25" fmla="*/ 70 h 140"/>
                <a:gd name="T26" fmla="*/ 22 w 148"/>
                <a:gd name="T27" fmla="*/ 92 h 140"/>
                <a:gd name="T28" fmla="*/ 37 w 148"/>
                <a:gd name="T29" fmla="*/ 85 h 140"/>
                <a:gd name="T30" fmla="*/ 105 w 148"/>
                <a:gd name="T31" fmla="*/ 117 h 140"/>
                <a:gd name="T32" fmla="*/ 105 w 148"/>
                <a:gd name="T33" fmla="*/ 119 h 140"/>
                <a:gd name="T34" fmla="*/ 126 w 148"/>
                <a:gd name="T35" fmla="*/ 140 h 140"/>
                <a:gd name="T36" fmla="*/ 148 w 148"/>
                <a:gd name="T37" fmla="*/ 119 h 140"/>
                <a:gd name="T38" fmla="*/ 126 w 148"/>
                <a:gd name="T39" fmla="*/ 97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8" h="140">
                  <a:moveTo>
                    <a:pt x="126" y="97"/>
                  </a:moveTo>
                  <a:cubicBezTo>
                    <a:pt x="120" y="97"/>
                    <a:pt x="115" y="100"/>
                    <a:pt x="111" y="104"/>
                  </a:cubicBezTo>
                  <a:cubicBezTo>
                    <a:pt x="43" y="72"/>
                    <a:pt x="43" y="72"/>
                    <a:pt x="43" y="72"/>
                  </a:cubicBezTo>
                  <a:cubicBezTo>
                    <a:pt x="43" y="72"/>
                    <a:pt x="43" y="71"/>
                    <a:pt x="43" y="71"/>
                  </a:cubicBezTo>
                  <a:cubicBezTo>
                    <a:pt x="113" y="39"/>
                    <a:pt x="113" y="39"/>
                    <a:pt x="113" y="39"/>
                  </a:cubicBezTo>
                  <a:cubicBezTo>
                    <a:pt x="117" y="41"/>
                    <a:pt x="121" y="43"/>
                    <a:pt x="126" y="43"/>
                  </a:cubicBezTo>
                  <a:cubicBezTo>
                    <a:pt x="138" y="43"/>
                    <a:pt x="148" y="33"/>
                    <a:pt x="148" y="21"/>
                  </a:cubicBezTo>
                  <a:cubicBezTo>
                    <a:pt x="148" y="9"/>
                    <a:pt x="138" y="0"/>
                    <a:pt x="126" y="0"/>
                  </a:cubicBezTo>
                  <a:cubicBezTo>
                    <a:pt x="114" y="0"/>
                    <a:pt x="105" y="9"/>
                    <a:pt x="105" y="21"/>
                  </a:cubicBezTo>
                  <a:cubicBezTo>
                    <a:pt x="105" y="23"/>
                    <a:pt x="105" y="24"/>
                    <a:pt x="105" y="26"/>
                  </a:cubicBezTo>
                  <a:cubicBezTo>
                    <a:pt x="39" y="57"/>
                    <a:pt x="39" y="57"/>
                    <a:pt x="39" y="57"/>
                  </a:cubicBezTo>
                  <a:cubicBezTo>
                    <a:pt x="35" y="52"/>
                    <a:pt x="29" y="49"/>
                    <a:pt x="22" y="49"/>
                  </a:cubicBezTo>
                  <a:cubicBezTo>
                    <a:pt x="10" y="49"/>
                    <a:pt x="0" y="58"/>
                    <a:pt x="0" y="70"/>
                  </a:cubicBezTo>
                  <a:cubicBezTo>
                    <a:pt x="0" y="82"/>
                    <a:pt x="10" y="92"/>
                    <a:pt x="22" y="92"/>
                  </a:cubicBezTo>
                  <a:cubicBezTo>
                    <a:pt x="28" y="92"/>
                    <a:pt x="33" y="89"/>
                    <a:pt x="37" y="85"/>
                  </a:cubicBezTo>
                  <a:cubicBezTo>
                    <a:pt x="105" y="117"/>
                    <a:pt x="105" y="117"/>
                    <a:pt x="105" y="117"/>
                  </a:cubicBezTo>
                  <a:cubicBezTo>
                    <a:pt x="105" y="118"/>
                    <a:pt x="105" y="118"/>
                    <a:pt x="105" y="119"/>
                  </a:cubicBezTo>
                  <a:cubicBezTo>
                    <a:pt x="105" y="131"/>
                    <a:pt x="114" y="140"/>
                    <a:pt x="126" y="140"/>
                  </a:cubicBezTo>
                  <a:cubicBezTo>
                    <a:pt x="138" y="140"/>
                    <a:pt x="148" y="131"/>
                    <a:pt x="148" y="119"/>
                  </a:cubicBezTo>
                  <a:cubicBezTo>
                    <a:pt x="148" y="107"/>
                    <a:pt x="138" y="97"/>
                    <a:pt x="126" y="97"/>
                  </a:cubicBezTo>
                </a:path>
              </a:pathLst>
            </a:custGeom>
            <a:solidFill>
              <a:srgbClr val="8D8F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dirty="0">
                <a:solidFill>
                  <a:srgbClr val="000000"/>
                </a:solidFill>
                <a:latin typeface="メイリオ" panose="020B0604030504040204" pitchFamily="50" charset="-128"/>
                <a:ea typeface="メイリオ" panose="020B0604030504040204" pitchFamily="50" charset="-128"/>
              </a:endParaRPr>
            </a:p>
          </p:txBody>
        </p:sp>
        <p:sp>
          <p:nvSpPr>
            <p:cNvPr id="59" name="Freeform 36"/>
            <p:cNvSpPr>
              <a:spLocks/>
            </p:cNvSpPr>
            <p:nvPr userDrawn="1"/>
          </p:nvSpPr>
          <p:spPr bwMode="gray">
            <a:xfrm>
              <a:off x="-1225" y="1829"/>
              <a:ext cx="1862" cy="132"/>
            </a:xfrm>
            <a:custGeom>
              <a:avLst/>
              <a:gdLst>
                <a:gd name="T0" fmla="*/ 0 w 1862"/>
                <a:gd name="T1" fmla="*/ 0 h 132"/>
                <a:gd name="T2" fmla="*/ 1862 w 1862"/>
                <a:gd name="T3" fmla="*/ 0 h 132"/>
                <a:gd name="T4" fmla="*/ 1862 w 1862"/>
                <a:gd name="T5" fmla="*/ 132 h 132"/>
                <a:gd name="T6" fmla="*/ 0 w 1862"/>
                <a:gd name="T7" fmla="*/ 132 h 132"/>
                <a:gd name="T8" fmla="*/ 0 w 1862"/>
                <a:gd name="T9" fmla="*/ 0 h 132"/>
                <a:gd name="T10" fmla="*/ 0 w 1862"/>
                <a:gd name="T11" fmla="*/ 0 h 132"/>
              </a:gdLst>
              <a:ahLst/>
              <a:cxnLst>
                <a:cxn ang="0">
                  <a:pos x="T0" y="T1"/>
                </a:cxn>
                <a:cxn ang="0">
                  <a:pos x="T2" y="T3"/>
                </a:cxn>
                <a:cxn ang="0">
                  <a:pos x="T4" y="T5"/>
                </a:cxn>
                <a:cxn ang="0">
                  <a:pos x="T6" y="T7"/>
                </a:cxn>
                <a:cxn ang="0">
                  <a:pos x="T8" y="T9"/>
                </a:cxn>
                <a:cxn ang="0">
                  <a:pos x="T10" y="T11"/>
                </a:cxn>
              </a:cxnLst>
              <a:rect l="0" t="0" r="r" b="b"/>
              <a:pathLst>
                <a:path w="1862" h="132">
                  <a:moveTo>
                    <a:pt x="0" y="0"/>
                  </a:moveTo>
                  <a:lnTo>
                    <a:pt x="1862" y="0"/>
                  </a:lnTo>
                  <a:lnTo>
                    <a:pt x="1862" y="132"/>
                  </a:lnTo>
                  <a:lnTo>
                    <a:pt x="0" y="132"/>
                  </a:lnTo>
                  <a:lnTo>
                    <a:pt x="0" y="0"/>
                  </a:lnTo>
                  <a:lnTo>
                    <a:pt x="0" y="0"/>
                  </a:lnTo>
                  <a:close/>
                </a:path>
              </a:pathLst>
            </a:custGeom>
            <a:solidFill>
              <a:srgbClr val="EE31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dirty="0">
                <a:solidFill>
                  <a:srgbClr val="000000"/>
                </a:solidFill>
                <a:latin typeface="メイリオ" panose="020B0604030504040204" pitchFamily="50" charset="-128"/>
                <a:ea typeface="メイリオ" panose="020B0604030504040204" pitchFamily="50" charset="-128"/>
              </a:endParaRPr>
            </a:p>
          </p:txBody>
        </p:sp>
        <p:sp>
          <p:nvSpPr>
            <p:cNvPr id="60" name="Rectangle 37"/>
            <p:cNvSpPr>
              <a:spLocks noChangeArrowheads="1"/>
            </p:cNvSpPr>
            <p:nvPr userDrawn="1"/>
          </p:nvSpPr>
          <p:spPr bwMode="gray">
            <a:xfrm>
              <a:off x="-1225" y="1958"/>
              <a:ext cx="10126" cy="21"/>
            </a:xfrm>
            <a:prstGeom prst="rect">
              <a:avLst/>
            </a:prstGeom>
            <a:solidFill>
              <a:srgbClr val="8D8F8E"/>
            </a:solidFill>
            <a:ln w="9525">
              <a:noFill/>
              <a:miter lim="800000"/>
              <a:headEnd/>
              <a:tailEnd/>
            </a:ln>
          </p:spPr>
          <p:txBody>
            <a:bodyPr vert="horz" wrap="square" lIns="91440" tIns="45720" rIns="91440" bIns="45720" numCol="1" anchor="t" anchorCtr="0" compatLnSpc="1">
              <a:prstTxWarp prst="textNoShape">
                <a:avLst/>
              </a:prstTxWarp>
            </a:bodyPr>
            <a:lstStyle/>
            <a:p>
              <a:pPr defTabSz="1218987"/>
              <a:endParaRPr lang="en-US" sz="2400" dirty="0">
                <a:solidFill>
                  <a:srgbClr val="000000"/>
                </a:solidFill>
                <a:latin typeface="メイリオ" panose="020B0604030504040204" pitchFamily="50" charset="-128"/>
                <a:ea typeface="メイリオ" panose="020B0604030504040204" pitchFamily="50" charset="-128"/>
              </a:endParaRPr>
            </a:p>
          </p:txBody>
        </p:sp>
      </p:grpSp>
      <p:sp>
        <p:nvSpPr>
          <p:cNvPr id="61" name="Title 1"/>
          <p:cNvSpPr>
            <a:spLocks noGrp="1"/>
          </p:cNvSpPr>
          <p:nvPr>
            <p:ph type="title" hasCustomPrompt="1"/>
          </p:nvPr>
        </p:nvSpPr>
        <p:spPr>
          <a:xfrm>
            <a:off x="6923240" y="961121"/>
            <a:ext cx="4557645" cy="808956"/>
          </a:xfrm>
          <a:prstGeom prst="rect">
            <a:avLst/>
          </a:prstGeom>
        </p:spPr>
        <p:txBody>
          <a:bodyPr lIns="0" tIns="0" rIns="0" bIns="0">
            <a:noAutofit/>
          </a:bodyPr>
          <a:lstStyle>
            <a:lvl1pPr algn="l">
              <a:defRPr sz="2800" cap="none">
                <a:latin typeface="メイリオ" panose="020B0604030504040204" pitchFamily="50" charset="-128"/>
                <a:ea typeface="メイリオ" panose="020B0604030504040204" pitchFamily="50" charset="-128"/>
              </a:defRPr>
            </a:lvl1pPr>
          </a:lstStyle>
          <a:p>
            <a:r>
              <a:rPr lang="en-US" dirty="0"/>
              <a:t>Click To Edit Product Text</a:t>
            </a:r>
          </a:p>
        </p:txBody>
      </p:sp>
      <p:sp>
        <p:nvSpPr>
          <p:cNvPr id="64" name="Picture Placeholder 186"/>
          <p:cNvSpPr>
            <a:spLocks noGrp="1"/>
          </p:cNvSpPr>
          <p:nvPr>
            <p:ph type="pic" sz="quarter" idx="15"/>
          </p:nvPr>
        </p:nvSpPr>
        <p:spPr>
          <a:xfrm>
            <a:off x="548813" y="556321"/>
            <a:ext cx="6049951" cy="5579363"/>
          </a:xfrm>
          <a:prstGeom prst="rect">
            <a:avLst/>
          </a:prstGeom>
        </p:spPr>
        <p:txBody>
          <a:bodyPr anchor="ctr"/>
          <a:lstStyle>
            <a:lvl1pPr marL="0" indent="0" algn="ctr">
              <a:buNone/>
              <a:defRPr sz="2400">
                <a:solidFill>
                  <a:schemeClr val="accent1"/>
                </a:solidFill>
                <a:latin typeface="メイリオ" panose="020B0604030504040204" pitchFamily="50" charset="-128"/>
                <a:ea typeface="メイリオ" panose="020B0604030504040204" pitchFamily="50" charset="-128"/>
              </a:defRPr>
            </a:lvl1pPr>
          </a:lstStyle>
          <a:p>
            <a:endParaRPr lang="en-US" dirty="0"/>
          </a:p>
        </p:txBody>
      </p:sp>
      <p:sp>
        <p:nvSpPr>
          <p:cNvPr id="66" name="Content Placeholder 2"/>
          <p:cNvSpPr>
            <a:spLocks noGrp="1"/>
          </p:cNvSpPr>
          <p:nvPr>
            <p:ph sz="half" idx="1"/>
          </p:nvPr>
        </p:nvSpPr>
        <p:spPr bwMode="gray">
          <a:xfrm>
            <a:off x="6923811" y="2020824"/>
            <a:ext cx="4554898" cy="4114800"/>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400">
                <a:solidFill>
                  <a:schemeClr val="tx1"/>
                </a:solidFill>
                <a:latin typeface="メイリオ" panose="020B0604030504040204" pitchFamily="50" charset="-128"/>
                <a:ea typeface="メイリオ" panose="020B0604030504040204" pitchFamily="50" charset="-128"/>
                <a:cs typeface="Arial" pitchFamily="34" charset="0"/>
              </a:defRPr>
            </a:lvl1pPr>
            <a:lvl2pPr marL="609493" indent="-228560">
              <a:lnSpc>
                <a:spcPct val="90000"/>
              </a:lnSpc>
              <a:spcBef>
                <a:spcPts val="500"/>
              </a:spcBef>
              <a:buClrTx/>
              <a:buFont typeface="Arial"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2pPr>
            <a:lvl3pPr marL="835938" indent="-150258">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3pPr>
            <a:lvl4pPr marL="1147033" indent="-156606">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4pPr>
            <a:lvl5pPr marL="1445431" indent="-150258">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7" name="Rectangle 66"/>
          <p:cNvSpPr/>
          <p:nvPr userDrawn="1"/>
        </p:nvSpPr>
        <p:spPr bwMode="gray">
          <a:xfrm>
            <a:off x="11751760" y="6395775"/>
            <a:ext cx="443416" cy="322249"/>
          </a:xfrm>
          <a:prstGeom prst="rect">
            <a:avLst/>
          </a:prstGeom>
          <a:solidFill>
            <a:schemeClr val="tx1"/>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dirty="0">
              <a:solidFill>
                <a:prstClr val="white"/>
              </a:solidFill>
              <a:latin typeface="メイリオ" panose="020B0604030504040204" pitchFamily="50" charset="-128"/>
              <a:ea typeface="メイリオ" panose="020B0604030504040204" pitchFamily="50" charset="-128"/>
            </a:endParaRPr>
          </a:p>
        </p:txBody>
      </p:sp>
      <p:sp>
        <p:nvSpPr>
          <p:cNvPr id="68" name="TextBox slide number"/>
          <p:cNvSpPr txBox="1"/>
          <p:nvPr userDrawn="1"/>
        </p:nvSpPr>
        <p:spPr bwMode="white">
          <a:xfrm>
            <a:off x="11751760" y="6389319"/>
            <a:ext cx="450462" cy="246221"/>
          </a:xfrm>
          <a:prstGeom prst="rect">
            <a:avLst/>
          </a:prstGeom>
        </p:spPr>
        <p:txBody>
          <a:bodyPr vert="horz" lIns="0" tIns="0" rIns="0" bIns="0" rtlCol="0" anchor="b"/>
          <a:lstStyle>
            <a:defPPr>
              <a:defRPr lang="en-US"/>
            </a:defPPr>
            <a:lvl1pPr algn="ctr">
              <a:defRPr sz="1000">
                <a:solidFill>
                  <a:schemeClr val="bg1"/>
                </a:solidFill>
              </a:defRPr>
            </a:lvl1pPr>
          </a:lstStyle>
          <a:p>
            <a:pPr defTabSz="1218987"/>
            <a:fld id="{6EA5B71A-1B18-4E34-A48F-65DC4937AA99}" type="slidenum">
              <a:rPr lang="en-US" smtClean="0">
                <a:solidFill>
                  <a:prstClr val="white"/>
                </a:solidFill>
                <a:latin typeface="メイリオ" panose="020B0604030504040204" pitchFamily="50" charset="-128"/>
                <a:ea typeface="メイリオ" panose="020B0604030504040204" pitchFamily="50" charset="-128"/>
              </a:rPr>
              <a:pPr defTabSz="1218987"/>
              <a:t>‹#›</a:t>
            </a:fld>
            <a:endParaRPr lang="en-US" dirty="0">
              <a:solidFill>
                <a:prstClr val="white"/>
              </a:solidFill>
              <a:latin typeface="メイリオ" panose="020B0604030504040204" pitchFamily="50" charset="-128"/>
              <a:ea typeface="メイリオ" panose="020B0604030504040204" pitchFamily="50" charset="-128"/>
            </a:endParaRPr>
          </a:p>
        </p:txBody>
      </p:sp>
      <p:pic>
        <p:nvPicPr>
          <p:cNvPr id="69" name="Picture 6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6200000">
            <a:off x="11308131" y="5505414"/>
            <a:ext cx="1330737" cy="443416"/>
          </a:xfrm>
          <a:prstGeom prst="rect">
            <a:avLst/>
          </a:prstGeom>
        </p:spPr>
      </p:pic>
      <p:cxnSp>
        <p:nvCxnSpPr>
          <p:cNvPr id="70" name="Straight Connector 69"/>
          <p:cNvCxnSpPr/>
          <p:nvPr userDrawn="1"/>
        </p:nvCxnSpPr>
        <p:spPr>
          <a:xfrm>
            <a:off x="6923811" y="1908190"/>
            <a:ext cx="4554898"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2858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t w/Product - With Background">
    <p:bg>
      <p:bgPr>
        <a:solidFill>
          <a:schemeClr val="bg1"/>
        </a:solidFill>
        <a:effectLst/>
      </p:bgPr>
    </p:bg>
    <p:spTree>
      <p:nvGrpSpPr>
        <p:cNvPr id="1" name=""/>
        <p:cNvGrpSpPr/>
        <p:nvPr/>
      </p:nvGrpSpPr>
      <p:grpSpPr>
        <a:xfrm>
          <a:off x="0" y="0"/>
          <a:ext cx="0" cy="0"/>
          <a:chOff x="0" y="0"/>
          <a:chExt cx="0" cy="0"/>
        </a:xfrm>
      </p:grpSpPr>
      <p:sp>
        <p:nvSpPr>
          <p:cNvPr id="21" name="Rectangle 20"/>
          <p:cNvSpPr/>
          <p:nvPr userDrawn="1"/>
        </p:nvSpPr>
        <p:spPr>
          <a:xfrm>
            <a:off x="31" y="4639112"/>
            <a:ext cx="12192000" cy="2219160"/>
          </a:xfrm>
          <a:prstGeom prst="rect">
            <a:avLst/>
          </a:prstGeom>
          <a:gradFill flip="none" rotWithShape="1">
            <a:gsLst>
              <a:gs pos="0">
                <a:schemeClr val="tx2">
                  <a:alpha val="25000"/>
                </a:schemeClr>
              </a:gs>
              <a:gs pos="50000">
                <a:schemeClr val="bg1">
                  <a:alpha val="50000"/>
                </a:schemeClr>
              </a:gs>
              <a:gs pos="100000">
                <a:schemeClr val="tx2">
                  <a:alpha val="2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dirty="0">
              <a:solidFill>
                <a:prstClr val="white"/>
              </a:solidFill>
              <a:latin typeface="メイリオ" panose="020B0604030504040204" pitchFamily="50" charset="-128"/>
              <a:ea typeface="メイリオ" panose="020B0604030504040204" pitchFamily="50" charset="-128"/>
            </a:endParaRPr>
          </a:p>
        </p:txBody>
      </p:sp>
      <p:sp>
        <p:nvSpPr>
          <p:cNvPr id="48" name="Oval 47"/>
          <p:cNvSpPr/>
          <p:nvPr userDrawn="1"/>
        </p:nvSpPr>
        <p:spPr>
          <a:xfrm>
            <a:off x="5932562" y="0"/>
            <a:ext cx="6262614" cy="6858000"/>
          </a:xfrm>
          <a:prstGeom prst="ellipse">
            <a:avLst/>
          </a:prstGeom>
          <a:gradFill flip="none" rotWithShape="1">
            <a:gsLst>
              <a:gs pos="0">
                <a:srgbClr val="515151"/>
              </a:gs>
              <a:gs pos="56000">
                <a:schemeClr val="bg2">
                  <a:lumMod val="45000"/>
                  <a:lumOff val="55000"/>
                  <a:alpha val="71000"/>
                </a:schemeClr>
              </a:gs>
              <a:gs pos="100000">
                <a:schemeClr val="bg2">
                  <a:lumMod val="30000"/>
                  <a:lumOff val="70000"/>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latin typeface="メイリオ" panose="020B0604030504040204" pitchFamily="50" charset="-128"/>
              <a:ea typeface="メイリオ" panose="020B0604030504040204" pitchFamily="50" charset="-128"/>
            </a:endParaRPr>
          </a:p>
        </p:txBody>
      </p:sp>
      <p:sp>
        <p:nvSpPr>
          <p:cNvPr id="20" name="Footer Placeholder 19"/>
          <p:cNvSpPr>
            <a:spLocks noGrp="1"/>
          </p:cNvSpPr>
          <p:nvPr>
            <p:ph type="ftr" sz="quarter" idx="13"/>
          </p:nvPr>
        </p:nvSpPr>
        <p:spPr>
          <a:xfrm>
            <a:off x="548783" y="6397069"/>
            <a:ext cx="2413972" cy="307777"/>
          </a:xfrm>
        </p:spPr>
        <p:txBody>
          <a:bodyPr/>
          <a:lstStyle>
            <a:lvl1pPr>
              <a:defRPr>
                <a:latin typeface="メイリオ" panose="020B0604030504040204" pitchFamily="50" charset="-128"/>
                <a:ea typeface="メイリオ" panose="020B0604030504040204" pitchFamily="50" charset="-128"/>
              </a:defRPr>
            </a:lvl1p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sp>
        <p:nvSpPr>
          <p:cNvPr id="50" name="Rectangle 49"/>
          <p:cNvSpPr/>
          <p:nvPr userDrawn="1"/>
        </p:nvSpPr>
        <p:spPr bwMode="white">
          <a:xfrm>
            <a:off x="6802622" y="840981"/>
            <a:ext cx="4816540" cy="60170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dirty="0">
              <a:solidFill>
                <a:prstClr val="white"/>
              </a:solidFill>
              <a:latin typeface="メイリオ" panose="020B0604030504040204" pitchFamily="50" charset="-128"/>
              <a:ea typeface="メイリオ" panose="020B0604030504040204" pitchFamily="50" charset="-128"/>
            </a:endParaRPr>
          </a:p>
        </p:txBody>
      </p:sp>
      <p:grpSp>
        <p:nvGrpSpPr>
          <p:cNvPr id="51" name="Group 28"/>
          <p:cNvGrpSpPr>
            <a:grpSpLocks noChangeAspect="1"/>
          </p:cNvGrpSpPr>
          <p:nvPr userDrawn="1"/>
        </p:nvGrpSpPr>
        <p:grpSpPr bwMode="gray">
          <a:xfrm>
            <a:off x="6990157" y="6341251"/>
            <a:ext cx="4417702" cy="289610"/>
            <a:chOff x="-1225" y="1829"/>
            <a:chExt cx="10126" cy="664"/>
          </a:xfrm>
        </p:grpSpPr>
        <p:sp>
          <p:nvSpPr>
            <p:cNvPr id="52" name="Oval 29"/>
            <p:cNvSpPr>
              <a:spLocks noChangeArrowheads="1"/>
            </p:cNvSpPr>
            <p:nvPr userDrawn="1"/>
          </p:nvSpPr>
          <p:spPr bwMode="gray">
            <a:xfrm>
              <a:off x="356" y="2283"/>
              <a:ext cx="87" cy="88"/>
            </a:xfrm>
            <a:prstGeom prst="ellipse">
              <a:avLst/>
            </a:prstGeom>
            <a:solidFill>
              <a:srgbClr val="8D8F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dirty="0">
                <a:solidFill>
                  <a:srgbClr val="000000"/>
                </a:solidFill>
                <a:latin typeface="メイリオ" panose="020B0604030504040204" pitchFamily="50" charset="-128"/>
                <a:ea typeface="メイリオ" panose="020B0604030504040204" pitchFamily="50" charset="-128"/>
              </a:endParaRPr>
            </a:p>
          </p:txBody>
        </p:sp>
        <p:sp>
          <p:nvSpPr>
            <p:cNvPr id="53" name="Oval 30"/>
            <p:cNvSpPr>
              <a:spLocks noChangeArrowheads="1"/>
            </p:cNvSpPr>
            <p:nvPr userDrawn="1"/>
          </p:nvSpPr>
          <p:spPr bwMode="gray">
            <a:xfrm>
              <a:off x="500" y="2283"/>
              <a:ext cx="83" cy="88"/>
            </a:xfrm>
            <a:prstGeom prst="ellipse">
              <a:avLst/>
            </a:prstGeom>
            <a:solidFill>
              <a:srgbClr val="8D8F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dirty="0">
                <a:solidFill>
                  <a:srgbClr val="000000"/>
                </a:solidFill>
                <a:latin typeface="メイリオ" panose="020B0604030504040204" pitchFamily="50" charset="-128"/>
                <a:ea typeface="メイリオ" panose="020B0604030504040204" pitchFamily="50" charset="-128"/>
              </a:endParaRPr>
            </a:p>
          </p:txBody>
        </p:sp>
        <p:sp>
          <p:nvSpPr>
            <p:cNvPr id="54" name="Oval 31"/>
            <p:cNvSpPr>
              <a:spLocks noChangeArrowheads="1"/>
            </p:cNvSpPr>
            <p:nvPr userDrawn="1"/>
          </p:nvSpPr>
          <p:spPr bwMode="gray">
            <a:xfrm>
              <a:off x="640" y="2283"/>
              <a:ext cx="87" cy="88"/>
            </a:xfrm>
            <a:prstGeom prst="ellipse">
              <a:avLst/>
            </a:prstGeom>
            <a:solidFill>
              <a:srgbClr val="8D8F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dirty="0">
                <a:solidFill>
                  <a:srgbClr val="000000"/>
                </a:solidFill>
                <a:latin typeface="メイリオ" panose="020B0604030504040204" pitchFamily="50" charset="-128"/>
                <a:ea typeface="メイリオ" panose="020B0604030504040204" pitchFamily="50" charset="-128"/>
              </a:endParaRPr>
            </a:p>
          </p:txBody>
        </p:sp>
        <p:sp>
          <p:nvSpPr>
            <p:cNvPr id="55" name="Freeform 32"/>
            <p:cNvSpPr>
              <a:spLocks/>
            </p:cNvSpPr>
            <p:nvPr userDrawn="1"/>
          </p:nvSpPr>
          <p:spPr bwMode="gray">
            <a:xfrm>
              <a:off x="8520" y="2152"/>
              <a:ext cx="274" cy="315"/>
            </a:xfrm>
            <a:custGeom>
              <a:avLst/>
              <a:gdLst>
                <a:gd name="T0" fmla="*/ 102 w 116"/>
                <a:gd name="T1" fmla="*/ 114 h 132"/>
                <a:gd name="T2" fmla="*/ 93 w 116"/>
                <a:gd name="T3" fmla="*/ 130 h 132"/>
                <a:gd name="T4" fmla="*/ 73 w 116"/>
                <a:gd name="T5" fmla="*/ 131 h 132"/>
                <a:gd name="T6" fmla="*/ 53 w 116"/>
                <a:gd name="T7" fmla="*/ 129 h 132"/>
                <a:gd name="T8" fmla="*/ 43 w 116"/>
                <a:gd name="T9" fmla="*/ 128 h 132"/>
                <a:gd name="T10" fmla="*/ 34 w 116"/>
                <a:gd name="T11" fmla="*/ 125 h 132"/>
                <a:gd name="T12" fmla="*/ 17 w 116"/>
                <a:gd name="T13" fmla="*/ 126 h 132"/>
                <a:gd name="T14" fmla="*/ 0 w 116"/>
                <a:gd name="T15" fmla="*/ 128 h 132"/>
                <a:gd name="T16" fmla="*/ 0 w 116"/>
                <a:gd name="T17" fmla="*/ 70 h 132"/>
                <a:gd name="T18" fmla="*/ 20 w 116"/>
                <a:gd name="T19" fmla="*/ 70 h 132"/>
                <a:gd name="T20" fmla="*/ 29 w 116"/>
                <a:gd name="T21" fmla="*/ 58 h 132"/>
                <a:gd name="T22" fmla="*/ 36 w 116"/>
                <a:gd name="T23" fmla="*/ 45 h 132"/>
                <a:gd name="T24" fmla="*/ 44 w 116"/>
                <a:gd name="T25" fmla="*/ 37 h 132"/>
                <a:gd name="T26" fmla="*/ 51 w 116"/>
                <a:gd name="T27" fmla="*/ 15 h 132"/>
                <a:gd name="T28" fmla="*/ 52 w 116"/>
                <a:gd name="T29" fmla="*/ 0 h 132"/>
                <a:gd name="T30" fmla="*/ 66 w 116"/>
                <a:gd name="T31" fmla="*/ 36 h 132"/>
                <a:gd name="T32" fmla="*/ 67 w 116"/>
                <a:gd name="T33" fmla="*/ 50 h 132"/>
                <a:gd name="T34" fmla="*/ 84 w 116"/>
                <a:gd name="T35" fmla="*/ 50 h 132"/>
                <a:gd name="T36" fmla="*/ 108 w 116"/>
                <a:gd name="T37" fmla="*/ 57 h 132"/>
                <a:gd name="T38" fmla="*/ 114 w 116"/>
                <a:gd name="T39" fmla="*/ 64 h 132"/>
                <a:gd name="T40" fmla="*/ 112 w 116"/>
                <a:gd name="T41" fmla="*/ 73 h 132"/>
                <a:gd name="T42" fmla="*/ 115 w 116"/>
                <a:gd name="T43" fmla="*/ 84 h 132"/>
                <a:gd name="T44" fmla="*/ 111 w 116"/>
                <a:gd name="T45" fmla="*/ 94 h 132"/>
                <a:gd name="T46" fmla="*/ 112 w 116"/>
                <a:gd name="T47" fmla="*/ 102 h 132"/>
                <a:gd name="T48" fmla="*/ 102 w 116"/>
                <a:gd name="T49" fmla="*/ 11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6" h="132">
                  <a:moveTo>
                    <a:pt x="102" y="114"/>
                  </a:moveTo>
                  <a:cubicBezTo>
                    <a:pt x="103" y="121"/>
                    <a:pt x="99" y="128"/>
                    <a:pt x="93" y="130"/>
                  </a:cubicBezTo>
                  <a:cubicBezTo>
                    <a:pt x="88" y="132"/>
                    <a:pt x="79" y="131"/>
                    <a:pt x="73" y="131"/>
                  </a:cubicBezTo>
                  <a:cubicBezTo>
                    <a:pt x="66" y="131"/>
                    <a:pt x="60" y="130"/>
                    <a:pt x="53" y="129"/>
                  </a:cubicBezTo>
                  <a:cubicBezTo>
                    <a:pt x="49" y="129"/>
                    <a:pt x="46" y="129"/>
                    <a:pt x="43" y="128"/>
                  </a:cubicBezTo>
                  <a:cubicBezTo>
                    <a:pt x="40" y="127"/>
                    <a:pt x="37" y="126"/>
                    <a:pt x="34" y="125"/>
                  </a:cubicBezTo>
                  <a:cubicBezTo>
                    <a:pt x="28" y="125"/>
                    <a:pt x="22" y="126"/>
                    <a:pt x="17" y="126"/>
                  </a:cubicBezTo>
                  <a:cubicBezTo>
                    <a:pt x="11" y="127"/>
                    <a:pt x="6" y="127"/>
                    <a:pt x="0" y="128"/>
                  </a:cubicBezTo>
                  <a:cubicBezTo>
                    <a:pt x="0" y="108"/>
                    <a:pt x="0" y="89"/>
                    <a:pt x="0" y="70"/>
                  </a:cubicBezTo>
                  <a:cubicBezTo>
                    <a:pt x="6" y="69"/>
                    <a:pt x="14" y="71"/>
                    <a:pt x="20" y="70"/>
                  </a:cubicBezTo>
                  <a:cubicBezTo>
                    <a:pt x="24" y="69"/>
                    <a:pt x="27" y="62"/>
                    <a:pt x="29" y="58"/>
                  </a:cubicBezTo>
                  <a:cubicBezTo>
                    <a:pt x="32" y="54"/>
                    <a:pt x="34" y="49"/>
                    <a:pt x="36" y="45"/>
                  </a:cubicBezTo>
                  <a:cubicBezTo>
                    <a:pt x="38" y="42"/>
                    <a:pt x="42" y="40"/>
                    <a:pt x="44" y="37"/>
                  </a:cubicBezTo>
                  <a:cubicBezTo>
                    <a:pt x="47" y="31"/>
                    <a:pt x="50" y="23"/>
                    <a:pt x="51" y="15"/>
                  </a:cubicBezTo>
                  <a:cubicBezTo>
                    <a:pt x="51" y="10"/>
                    <a:pt x="50" y="5"/>
                    <a:pt x="52" y="0"/>
                  </a:cubicBezTo>
                  <a:cubicBezTo>
                    <a:pt x="68" y="0"/>
                    <a:pt x="68" y="19"/>
                    <a:pt x="66" y="36"/>
                  </a:cubicBezTo>
                  <a:cubicBezTo>
                    <a:pt x="66" y="40"/>
                    <a:pt x="64" y="47"/>
                    <a:pt x="67" y="50"/>
                  </a:cubicBezTo>
                  <a:cubicBezTo>
                    <a:pt x="70" y="51"/>
                    <a:pt x="79" y="50"/>
                    <a:pt x="84" y="50"/>
                  </a:cubicBezTo>
                  <a:cubicBezTo>
                    <a:pt x="96" y="50"/>
                    <a:pt x="102" y="52"/>
                    <a:pt x="108" y="57"/>
                  </a:cubicBezTo>
                  <a:cubicBezTo>
                    <a:pt x="110" y="58"/>
                    <a:pt x="114" y="61"/>
                    <a:pt x="114" y="64"/>
                  </a:cubicBezTo>
                  <a:cubicBezTo>
                    <a:pt x="115" y="67"/>
                    <a:pt x="112" y="70"/>
                    <a:pt x="112" y="73"/>
                  </a:cubicBezTo>
                  <a:cubicBezTo>
                    <a:pt x="112" y="77"/>
                    <a:pt x="116" y="81"/>
                    <a:pt x="115" y="84"/>
                  </a:cubicBezTo>
                  <a:cubicBezTo>
                    <a:pt x="115" y="87"/>
                    <a:pt x="111" y="90"/>
                    <a:pt x="111" y="94"/>
                  </a:cubicBezTo>
                  <a:cubicBezTo>
                    <a:pt x="110" y="96"/>
                    <a:pt x="112" y="99"/>
                    <a:pt x="112" y="102"/>
                  </a:cubicBezTo>
                  <a:cubicBezTo>
                    <a:pt x="111" y="108"/>
                    <a:pt x="104" y="109"/>
                    <a:pt x="102" y="114"/>
                  </a:cubicBezTo>
                </a:path>
              </a:pathLst>
            </a:custGeom>
            <a:solidFill>
              <a:srgbClr val="8D8F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dirty="0">
                <a:solidFill>
                  <a:srgbClr val="000000"/>
                </a:solidFill>
                <a:latin typeface="メイリオ" panose="020B0604030504040204" pitchFamily="50" charset="-128"/>
                <a:ea typeface="メイリオ" panose="020B0604030504040204" pitchFamily="50" charset="-128"/>
              </a:endParaRPr>
            </a:p>
          </p:txBody>
        </p:sp>
        <p:sp>
          <p:nvSpPr>
            <p:cNvPr id="56" name="Freeform 33"/>
            <p:cNvSpPr>
              <a:spLocks/>
            </p:cNvSpPr>
            <p:nvPr userDrawn="1"/>
          </p:nvSpPr>
          <p:spPr bwMode="gray">
            <a:xfrm>
              <a:off x="-1136" y="2183"/>
              <a:ext cx="272" cy="286"/>
            </a:xfrm>
            <a:custGeom>
              <a:avLst/>
              <a:gdLst>
                <a:gd name="T0" fmla="*/ 154 w 272"/>
                <a:gd name="T1" fmla="*/ 0 h 286"/>
                <a:gd name="T2" fmla="*/ 154 w 272"/>
                <a:gd name="T3" fmla="*/ 126 h 286"/>
                <a:gd name="T4" fmla="*/ 272 w 272"/>
                <a:gd name="T5" fmla="*/ 126 h 286"/>
                <a:gd name="T6" fmla="*/ 272 w 272"/>
                <a:gd name="T7" fmla="*/ 160 h 286"/>
                <a:gd name="T8" fmla="*/ 154 w 272"/>
                <a:gd name="T9" fmla="*/ 160 h 286"/>
                <a:gd name="T10" fmla="*/ 154 w 272"/>
                <a:gd name="T11" fmla="*/ 286 h 286"/>
                <a:gd name="T12" fmla="*/ 119 w 272"/>
                <a:gd name="T13" fmla="*/ 286 h 286"/>
                <a:gd name="T14" fmla="*/ 119 w 272"/>
                <a:gd name="T15" fmla="*/ 160 h 286"/>
                <a:gd name="T16" fmla="*/ 0 w 272"/>
                <a:gd name="T17" fmla="*/ 160 h 286"/>
                <a:gd name="T18" fmla="*/ 0 w 272"/>
                <a:gd name="T19" fmla="*/ 126 h 286"/>
                <a:gd name="T20" fmla="*/ 119 w 272"/>
                <a:gd name="T21" fmla="*/ 126 h 286"/>
                <a:gd name="T22" fmla="*/ 119 w 272"/>
                <a:gd name="T23" fmla="*/ 0 h 286"/>
                <a:gd name="T24" fmla="*/ 154 w 272"/>
                <a:gd name="T25" fmla="*/ 0 h 286"/>
                <a:gd name="T26" fmla="*/ 154 w 272"/>
                <a:gd name="T27" fmla="*/ 0 h 286"/>
                <a:gd name="T28" fmla="*/ 154 w 272"/>
                <a:gd name="T29" fmla="*/ 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2" h="286">
                  <a:moveTo>
                    <a:pt x="154" y="0"/>
                  </a:moveTo>
                  <a:lnTo>
                    <a:pt x="154" y="126"/>
                  </a:lnTo>
                  <a:lnTo>
                    <a:pt x="272" y="126"/>
                  </a:lnTo>
                  <a:lnTo>
                    <a:pt x="272" y="160"/>
                  </a:lnTo>
                  <a:lnTo>
                    <a:pt x="154" y="160"/>
                  </a:lnTo>
                  <a:lnTo>
                    <a:pt x="154" y="286"/>
                  </a:lnTo>
                  <a:lnTo>
                    <a:pt x="119" y="286"/>
                  </a:lnTo>
                  <a:lnTo>
                    <a:pt x="119" y="160"/>
                  </a:lnTo>
                  <a:lnTo>
                    <a:pt x="0" y="160"/>
                  </a:lnTo>
                  <a:lnTo>
                    <a:pt x="0" y="126"/>
                  </a:lnTo>
                  <a:lnTo>
                    <a:pt x="119" y="126"/>
                  </a:lnTo>
                  <a:lnTo>
                    <a:pt x="119" y="0"/>
                  </a:lnTo>
                  <a:lnTo>
                    <a:pt x="154" y="0"/>
                  </a:lnTo>
                  <a:lnTo>
                    <a:pt x="154" y="0"/>
                  </a:lnTo>
                  <a:lnTo>
                    <a:pt x="154" y="0"/>
                  </a:lnTo>
                  <a:close/>
                </a:path>
              </a:pathLst>
            </a:custGeom>
            <a:solidFill>
              <a:srgbClr val="8D8F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dirty="0">
                <a:solidFill>
                  <a:srgbClr val="000000"/>
                </a:solidFill>
                <a:latin typeface="メイリオ" panose="020B0604030504040204" pitchFamily="50" charset="-128"/>
                <a:ea typeface="メイリオ" panose="020B0604030504040204" pitchFamily="50" charset="-128"/>
              </a:endParaRPr>
            </a:p>
          </p:txBody>
        </p:sp>
        <p:sp>
          <p:nvSpPr>
            <p:cNvPr id="57" name="Freeform 34"/>
            <p:cNvSpPr>
              <a:spLocks/>
            </p:cNvSpPr>
            <p:nvPr userDrawn="1"/>
          </p:nvSpPr>
          <p:spPr bwMode="gray">
            <a:xfrm>
              <a:off x="-1136" y="2183"/>
              <a:ext cx="272" cy="286"/>
            </a:xfrm>
            <a:custGeom>
              <a:avLst/>
              <a:gdLst>
                <a:gd name="T0" fmla="*/ 154 w 272"/>
                <a:gd name="T1" fmla="*/ 0 h 286"/>
                <a:gd name="T2" fmla="*/ 154 w 272"/>
                <a:gd name="T3" fmla="*/ 126 h 286"/>
                <a:gd name="T4" fmla="*/ 272 w 272"/>
                <a:gd name="T5" fmla="*/ 126 h 286"/>
                <a:gd name="T6" fmla="*/ 272 w 272"/>
                <a:gd name="T7" fmla="*/ 160 h 286"/>
                <a:gd name="T8" fmla="*/ 154 w 272"/>
                <a:gd name="T9" fmla="*/ 160 h 286"/>
                <a:gd name="T10" fmla="*/ 154 w 272"/>
                <a:gd name="T11" fmla="*/ 286 h 286"/>
                <a:gd name="T12" fmla="*/ 119 w 272"/>
                <a:gd name="T13" fmla="*/ 286 h 286"/>
                <a:gd name="T14" fmla="*/ 119 w 272"/>
                <a:gd name="T15" fmla="*/ 160 h 286"/>
                <a:gd name="T16" fmla="*/ 0 w 272"/>
                <a:gd name="T17" fmla="*/ 160 h 286"/>
                <a:gd name="T18" fmla="*/ 0 w 272"/>
                <a:gd name="T19" fmla="*/ 126 h 286"/>
                <a:gd name="T20" fmla="*/ 119 w 272"/>
                <a:gd name="T21" fmla="*/ 126 h 286"/>
                <a:gd name="T22" fmla="*/ 119 w 272"/>
                <a:gd name="T23" fmla="*/ 0 h 286"/>
                <a:gd name="T24" fmla="*/ 154 w 272"/>
                <a:gd name="T25" fmla="*/ 0 h 286"/>
                <a:gd name="T26" fmla="*/ 154 w 272"/>
                <a:gd name="T27" fmla="*/ 0 h 286"/>
                <a:gd name="T28" fmla="*/ 154 w 272"/>
                <a:gd name="T29" fmla="*/ 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2" h="286">
                  <a:moveTo>
                    <a:pt x="154" y="0"/>
                  </a:moveTo>
                  <a:lnTo>
                    <a:pt x="154" y="126"/>
                  </a:lnTo>
                  <a:lnTo>
                    <a:pt x="272" y="126"/>
                  </a:lnTo>
                  <a:lnTo>
                    <a:pt x="272" y="160"/>
                  </a:lnTo>
                  <a:lnTo>
                    <a:pt x="154" y="160"/>
                  </a:lnTo>
                  <a:lnTo>
                    <a:pt x="154" y="286"/>
                  </a:lnTo>
                  <a:lnTo>
                    <a:pt x="119" y="286"/>
                  </a:lnTo>
                  <a:lnTo>
                    <a:pt x="119" y="160"/>
                  </a:lnTo>
                  <a:lnTo>
                    <a:pt x="0" y="160"/>
                  </a:lnTo>
                  <a:lnTo>
                    <a:pt x="0" y="126"/>
                  </a:lnTo>
                  <a:lnTo>
                    <a:pt x="119" y="126"/>
                  </a:lnTo>
                  <a:lnTo>
                    <a:pt x="119" y="0"/>
                  </a:lnTo>
                  <a:lnTo>
                    <a:pt x="154" y="0"/>
                  </a:lnTo>
                  <a:lnTo>
                    <a:pt x="154" y="0"/>
                  </a:lnTo>
                  <a:lnTo>
                    <a:pt x="154" y="0"/>
                  </a:lnTo>
                  <a:close/>
                </a:path>
              </a:pathLst>
            </a:custGeom>
            <a:solidFill>
              <a:srgbClr val="8D8F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dirty="0">
                <a:solidFill>
                  <a:srgbClr val="000000"/>
                </a:solidFill>
                <a:latin typeface="メイリオ" panose="020B0604030504040204" pitchFamily="50" charset="-128"/>
                <a:ea typeface="メイリオ" panose="020B0604030504040204" pitchFamily="50" charset="-128"/>
              </a:endParaRPr>
            </a:p>
          </p:txBody>
        </p:sp>
        <p:sp>
          <p:nvSpPr>
            <p:cNvPr id="58" name="Freeform 35"/>
            <p:cNvSpPr>
              <a:spLocks/>
            </p:cNvSpPr>
            <p:nvPr userDrawn="1"/>
          </p:nvSpPr>
          <p:spPr bwMode="gray">
            <a:xfrm>
              <a:off x="-441" y="2159"/>
              <a:ext cx="350" cy="334"/>
            </a:xfrm>
            <a:custGeom>
              <a:avLst/>
              <a:gdLst>
                <a:gd name="T0" fmla="*/ 126 w 148"/>
                <a:gd name="T1" fmla="*/ 97 h 140"/>
                <a:gd name="T2" fmla="*/ 111 w 148"/>
                <a:gd name="T3" fmla="*/ 104 h 140"/>
                <a:gd name="T4" fmla="*/ 43 w 148"/>
                <a:gd name="T5" fmla="*/ 72 h 140"/>
                <a:gd name="T6" fmla="*/ 43 w 148"/>
                <a:gd name="T7" fmla="*/ 71 h 140"/>
                <a:gd name="T8" fmla="*/ 113 w 148"/>
                <a:gd name="T9" fmla="*/ 39 h 140"/>
                <a:gd name="T10" fmla="*/ 126 w 148"/>
                <a:gd name="T11" fmla="*/ 43 h 140"/>
                <a:gd name="T12" fmla="*/ 148 w 148"/>
                <a:gd name="T13" fmla="*/ 21 h 140"/>
                <a:gd name="T14" fmla="*/ 126 w 148"/>
                <a:gd name="T15" fmla="*/ 0 h 140"/>
                <a:gd name="T16" fmla="*/ 105 w 148"/>
                <a:gd name="T17" fmla="*/ 21 h 140"/>
                <a:gd name="T18" fmla="*/ 105 w 148"/>
                <a:gd name="T19" fmla="*/ 26 h 140"/>
                <a:gd name="T20" fmla="*/ 39 w 148"/>
                <a:gd name="T21" fmla="*/ 57 h 140"/>
                <a:gd name="T22" fmla="*/ 22 w 148"/>
                <a:gd name="T23" fmla="*/ 49 h 140"/>
                <a:gd name="T24" fmla="*/ 0 w 148"/>
                <a:gd name="T25" fmla="*/ 70 h 140"/>
                <a:gd name="T26" fmla="*/ 22 w 148"/>
                <a:gd name="T27" fmla="*/ 92 h 140"/>
                <a:gd name="T28" fmla="*/ 37 w 148"/>
                <a:gd name="T29" fmla="*/ 85 h 140"/>
                <a:gd name="T30" fmla="*/ 105 w 148"/>
                <a:gd name="T31" fmla="*/ 117 h 140"/>
                <a:gd name="T32" fmla="*/ 105 w 148"/>
                <a:gd name="T33" fmla="*/ 119 h 140"/>
                <a:gd name="T34" fmla="*/ 126 w 148"/>
                <a:gd name="T35" fmla="*/ 140 h 140"/>
                <a:gd name="T36" fmla="*/ 148 w 148"/>
                <a:gd name="T37" fmla="*/ 119 h 140"/>
                <a:gd name="T38" fmla="*/ 126 w 148"/>
                <a:gd name="T39" fmla="*/ 97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8" h="140">
                  <a:moveTo>
                    <a:pt x="126" y="97"/>
                  </a:moveTo>
                  <a:cubicBezTo>
                    <a:pt x="120" y="97"/>
                    <a:pt x="115" y="100"/>
                    <a:pt x="111" y="104"/>
                  </a:cubicBezTo>
                  <a:cubicBezTo>
                    <a:pt x="43" y="72"/>
                    <a:pt x="43" y="72"/>
                    <a:pt x="43" y="72"/>
                  </a:cubicBezTo>
                  <a:cubicBezTo>
                    <a:pt x="43" y="72"/>
                    <a:pt x="43" y="71"/>
                    <a:pt x="43" y="71"/>
                  </a:cubicBezTo>
                  <a:cubicBezTo>
                    <a:pt x="113" y="39"/>
                    <a:pt x="113" y="39"/>
                    <a:pt x="113" y="39"/>
                  </a:cubicBezTo>
                  <a:cubicBezTo>
                    <a:pt x="117" y="41"/>
                    <a:pt x="121" y="43"/>
                    <a:pt x="126" y="43"/>
                  </a:cubicBezTo>
                  <a:cubicBezTo>
                    <a:pt x="138" y="43"/>
                    <a:pt x="148" y="33"/>
                    <a:pt x="148" y="21"/>
                  </a:cubicBezTo>
                  <a:cubicBezTo>
                    <a:pt x="148" y="9"/>
                    <a:pt x="138" y="0"/>
                    <a:pt x="126" y="0"/>
                  </a:cubicBezTo>
                  <a:cubicBezTo>
                    <a:pt x="114" y="0"/>
                    <a:pt x="105" y="9"/>
                    <a:pt x="105" y="21"/>
                  </a:cubicBezTo>
                  <a:cubicBezTo>
                    <a:pt x="105" y="23"/>
                    <a:pt x="105" y="24"/>
                    <a:pt x="105" y="26"/>
                  </a:cubicBezTo>
                  <a:cubicBezTo>
                    <a:pt x="39" y="57"/>
                    <a:pt x="39" y="57"/>
                    <a:pt x="39" y="57"/>
                  </a:cubicBezTo>
                  <a:cubicBezTo>
                    <a:pt x="35" y="52"/>
                    <a:pt x="29" y="49"/>
                    <a:pt x="22" y="49"/>
                  </a:cubicBezTo>
                  <a:cubicBezTo>
                    <a:pt x="10" y="49"/>
                    <a:pt x="0" y="58"/>
                    <a:pt x="0" y="70"/>
                  </a:cubicBezTo>
                  <a:cubicBezTo>
                    <a:pt x="0" y="82"/>
                    <a:pt x="10" y="92"/>
                    <a:pt x="22" y="92"/>
                  </a:cubicBezTo>
                  <a:cubicBezTo>
                    <a:pt x="28" y="92"/>
                    <a:pt x="33" y="89"/>
                    <a:pt x="37" y="85"/>
                  </a:cubicBezTo>
                  <a:cubicBezTo>
                    <a:pt x="105" y="117"/>
                    <a:pt x="105" y="117"/>
                    <a:pt x="105" y="117"/>
                  </a:cubicBezTo>
                  <a:cubicBezTo>
                    <a:pt x="105" y="118"/>
                    <a:pt x="105" y="118"/>
                    <a:pt x="105" y="119"/>
                  </a:cubicBezTo>
                  <a:cubicBezTo>
                    <a:pt x="105" y="131"/>
                    <a:pt x="114" y="140"/>
                    <a:pt x="126" y="140"/>
                  </a:cubicBezTo>
                  <a:cubicBezTo>
                    <a:pt x="138" y="140"/>
                    <a:pt x="148" y="131"/>
                    <a:pt x="148" y="119"/>
                  </a:cubicBezTo>
                  <a:cubicBezTo>
                    <a:pt x="148" y="107"/>
                    <a:pt x="138" y="97"/>
                    <a:pt x="126" y="97"/>
                  </a:cubicBezTo>
                </a:path>
              </a:pathLst>
            </a:custGeom>
            <a:solidFill>
              <a:srgbClr val="8D8F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dirty="0">
                <a:solidFill>
                  <a:srgbClr val="000000"/>
                </a:solidFill>
                <a:latin typeface="メイリオ" panose="020B0604030504040204" pitchFamily="50" charset="-128"/>
                <a:ea typeface="メイリオ" panose="020B0604030504040204" pitchFamily="50" charset="-128"/>
              </a:endParaRPr>
            </a:p>
          </p:txBody>
        </p:sp>
        <p:sp>
          <p:nvSpPr>
            <p:cNvPr id="59" name="Freeform 36"/>
            <p:cNvSpPr>
              <a:spLocks/>
            </p:cNvSpPr>
            <p:nvPr userDrawn="1"/>
          </p:nvSpPr>
          <p:spPr bwMode="gray">
            <a:xfrm>
              <a:off x="-1225" y="1829"/>
              <a:ext cx="1862" cy="132"/>
            </a:xfrm>
            <a:custGeom>
              <a:avLst/>
              <a:gdLst>
                <a:gd name="T0" fmla="*/ 0 w 1862"/>
                <a:gd name="T1" fmla="*/ 0 h 132"/>
                <a:gd name="T2" fmla="*/ 1862 w 1862"/>
                <a:gd name="T3" fmla="*/ 0 h 132"/>
                <a:gd name="T4" fmla="*/ 1862 w 1862"/>
                <a:gd name="T5" fmla="*/ 132 h 132"/>
                <a:gd name="T6" fmla="*/ 0 w 1862"/>
                <a:gd name="T7" fmla="*/ 132 h 132"/>
                <a:gd name="T8" fmla="*/ 0 w 1862"/>
                <a:gd name="T9" fmla="*/ 0 h 132"/>
                <a:gd name="T10" fmla="*/ 0 w 1862"/>
                <a:gd name="T11" fmla="*/ 0 h 132"/>
              </a:gdLst>
              <a:ahLst/>
              <a:cxnLst>
                <a:cxn ang="0">
                  <a:pos x="T0" y="T1"/>
                </a:cxn>
                <a:cxn ang="0">
                  <a:pos x="T2" y="T3"/>
                </a:cxn>
                <a:cxn ang="0">
                  <a:pos x="T4" y="T5"/>
                </a:cxn>
                <a:cxn ang="0">
                  <a:pos x="T6" y="T7"/>
                </a:cxn>
                <a:cxn ang="0">
                  <a:pos x="T8" y="T9"/>
                </a:cxn>
                <a:cxn ang="0">
                  <a:pos x="T10" y="T11"/>
                </a:cxn>
              </a:cxnLst>
              <a:rect l="0" t="0" r="r" b="b"/>
              <a:pathLst>
                <a:path w="1862" h="132">
                  <a:moveTo>
                    <a:pt x="0" y="0"/>
                  </a:moveTo>
                  <a:lnTo>
                    <a:pt x="1862" y="0"/>
                  </a:lnTo>
                  <a:lnTo>
                    <a:pt x="1862" y="132"/>
                  </a:lnTo>
                  <a:lnTo>
                    <a:pt x="0" y="132"/>
                  </a:lnTo>
                  <a:lnTo>
                    <a:pt x="0" y="0"/>
                  </a:lnTo>
                  <a:lnTo>
                    <a:pt x="0" y="0"/>
                  </a:lnTo>
                  <a:close/>
                </a:path>
              </a:pathLst>
            </a:custGeom>
            <a:solidFill>
              <a:srgbClr val="EE31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dirty="0">
                <a:solidFill>
                  <a:srgbClr val="000000"/>
                </a:solidFill>
                <a:latin typeface="メイリオ" panose="020B0604030504040204" pitchFamily="50" charset="-128"/>
                <a:ea typeface="メイリオ" panose="020B0604030504040204" pitchFamily="50" charset="-128"/>
              </a:endParaRPr>
            </a:p>
          </p:txBody>
        </p:sp>
        <p:sp>
          <p:nvSpPr>
            <p:cNvPr id="60" name="Rectangle 37"/>
            <p:cNvSpPr>
              <a:spLocks noChangeArrowheads="1"/>
            </p:cNvSpPr>
            <p:nvPr userDrawn="1"/>
          </p:nvSpPr>
          <p:spPr bwMode="gray">
            <a:xfrm>
              <a:off x="-1225" y="1958"/>
              <a:ext cx="10126" cy="21"/>
            </a:xfrm>
            <a:prstGeom prst="rect">
              <a:avLst/>
            </a:prstGeom>
            <a:solidFill>
              <a:srgbClr val="8D8F8E"/>
            </a:solidFill>
            <a:ln w="9525">
              <a:noFill/>
              <a:miter lim="800000"/>
              <a:headEnd/>
              <a:tailEnd/>
            </a:ln>
          </p:spPr>
          <p:txBody>
            <a:bodyPr vert="horz" wrap="square" lIns="91440" tIns="45720" rIns="91440" bIns="45720" numCol="1" anchor="t" anchorCtr="0" compatLnSpc="1">
              <a:prstTxWarp prst="textNoShape">
                <a:avLst/>
              </a:prstTxWarp>
            </a:bodyPr>
            <a:lstStyle/>
            <a:p>
              <a:pPr defTabSz="1218987"/>
              <a:endParaRPr lang="en-US" sz="2400" dirty="0">
                <a:solidFill>
                  <a:srgbClr val="000000"/>
                </a:solidFill>
                <a:latin typeface="メイリオ" panose="020B0604030504040204" pitchFamily="50" charset="-128"/>
                <a:ea typeface="メイリオ" panose="020B0604030504040204" pitchFamily="50" charset="-128"/>
              </a:endParaRPr>
            </a:p>
          </p:txBody>
        </p:sp>
      </p:grpSp>
      <p:sp>
        <p:nvSpPr>
          <p:cNvPr id="61" name="Title 1"/>
          <p:cNvSpPr>
            <a:spLocks noGrp="1"/>
          </p:cNvSpPr>
          <p:nvPr>
            <p:ph type="title" hasCustomPrompt="1"/>
          </p:nvPr>
        </p:nvSpPr>
        <p:spPr>
          <a:xfrm>
            <a:off x="6923240" y="961121"/>
            <a:ext cx="4557645" cy="808956"/>
          </a:xfrm>
          <a:prstGeom prst="rect">
            <a:avLst/>
          </a:prstGeom>
        </p:spPr>
        <p:txBody>
          <a:bodyPr lIns="0" tIns="0" rIns="0" bIns="0">
            <a:noAutofit/>
          </a:bodyPr>
          <a:lstStyle>
            <a:lvl1pPr algn="l">
              <a:defRPr sz="2800" cap="none">
                <a:latin typeface="メイリオ" panose="020B0604030504040204" pitchFamily="50" charset="-128"/>
                <a:ea typeface="メイリオ" panose="020B0604030504040204" pitchFamily="50" charset="-128"/>
              </a:defRPr>
            </a:lvl1pPr>
          </a:lstStyle>
          <a:p>
            <a:r>
              <a:rPr lang="en-US" dirty="0"/>
              <a:t>Click To Edit Product Text</a:t>
            </a:r>
          </a:p>
        </p:txBody>
      </p:sp>
      <p:cxnSp>
        <p:nvCxnSpPr>
          <p:cNvPr id="63" name="Straight Connector 62"/>
          <p:cNvCxnSpPr/>
          <p:nvPr userDrawn="1"/>
        </p:nvCxnSpPr>
        <p:spPr>
          <a:xfrm>
            <a:off x="6923811" y="1908190"/>
            <a:ext cx="4554898"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
        <p:nvSpPr>
          <p:cNvPr id="64" name="Picture Placeholder 186"/>
          <p:cNvSpPr>
            <a:spLocks noGrp="1"/>
          </p:cNvSpPr>
          <p:nvPr>
            <p:ph type="pic" sz="quarter" idx="15"/>
          </p:nvPr>
        </p:nvSpPr>
        <p:spPr>
          <a:xfrm>
            <a:off x="548813" y="556321"/>
            <a:ext cx="6049951" cy="5579363"/>
          </a:xfrm>
          <a:prstGeom prst="rect">
            <a:avLst/>
          </a:prstGeom>
        </p:spPr>
        <p:txBody>
          <a:bodyPr anchor="ctr"/>
          <a:lstStyle>
            <a:lvl1pPr marL="0" indent="0" algn="ctr">
              <a:buNone/>
              <a:defRPr sz="2400">
                <a:solidFill>
                  <a:schemeClr val="accent1"/>
                </a:solidFill>
                <a:latin typeface="メイリオ" panose="020B0604030504040204" pitchFamily="50" charset="-128"/>
                <a:ea typeface="メイリオ" panose="020B0604030504040204" pitchFamily="50" charset="-128"/>
              </a:defRPr>
            </a:lvl1pPr>
          </a:lstStyle>
          <a:p>
            <a:endParaRPr lang="en-US" dirty="0"/>
          </a:p>
        </p:txBody>
      </p:sp>
      <p:sp>
        <p:nvSpPr>
          <p:cNvPr id="66" name="Content Placeholder 2"/>
          <p:cNvSpPr>
            <a:spLocks noGrp="1"/>
          </p:cNvSpPr>
          <p:nvPr>
            <p:ph sz="half" idx="1"/>
          </p:nvPr>
        </p:nvSpPr>
        <p:spPr bwMode="gray">
          <a:xfrm>
            <a:off x="6923811" y="2020824"/>
            <a:ext cx="4554898" cy="4114800"/>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400">
                <a:solidFill>
                  <a:schemeClr val="tx1"/>
                </a:solidFill>
                <a:latin typeface="メイリオ" panose="020B0604030504040204" pitchFamily="50" charset="-128"/>
                <a:ea typeface="メイリオ" panose="020B0604030504040204" pitchFamily="50" charset="-128"/>
                <a:cs typeface="Arial" pitchFamily="34" charset="0"/>
              </a:defRPr>
            </a:lvl1pPr>
            <a:lvl2pPr marL="609493" indent="-228560">
              <a:lnSpc>
                <a:spcPct val="90000"/>
              </a:lnSpc>
              <a:spcBef>
                <a:spcPts val="500"/>
              </a:spcBef>
              <a:buClrTx/>
              <a:buFont typeface="Arial"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2pPr>
            <a:lvl3pPr marL="835938" indent="-150258">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3pPr>
            <a:lvl4pPr marL="1147033" indent="-156606">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4pPr>
            <a:lvl5pPr marL="1445431" indent="-150258">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Rectangle 21"/>
          <p:cNvSpPr/>
          <p:nvPr userDrawn="1"/>
        </p:nvSpPr>
        <p:spPr bwMode="gray">
          <a:xfrm>
            <a:off x="11751760" y="6395775"/>
            <a:ext cx="443416" cy="322249"/>
          </a:xfrm>
          <a:prstGeom prst="rect">
            <a:avLst/>
          </a:prstGeom>
          <a:solidFill>
            <a:schemeClr val="tx1"/>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dirty="0">
              <a:solidFill>
                <a:prstClr val="white"/>
              </a:solidFill>
              <a:latin typeface="メイリオ" panose="020B0604030504040204" pitchFamily="50" charset="-128"/>
              <a:ea typeface="メイリオ" panose="020B0604030504040204" pitchFamily="50" charset="-128"/>
            </a:endParaRPr>
          </a:p>
        </p:txBody>
      </p:sp>
      <p:sp>
        <p:nvSpPr>
          <p:cNvPr id="23" name="TextBox slide number"/>
          <p:cNvSpPr txBox="1"/>
          <p:nvPr userDrawn="1"/>
        </p:nvSpPr>
        <p:spPr bwMode="white">
          <a:xfrm>
            <a:off x="11751760" y="6389319"/>
            <a:ext cx="450462" cy="246221"/>
          </a:xfrm>
          <a:prstGeom prst="rect">
            <a:avLst/>
          </a:prstGeom>
        </p:spPr>
        <p:txBody>
          <a:bodyPr vert="horz" lIns="0" tIns="0" rIns="0" bIns="0" rtlCol="0" anchor="b"/>
          <a:lstStyle>
            <a:defPPr>
              <a:defRPr lang="en-US"/>
            </a:defPPr>
            <a:lvl1pPr algn="ctr">
              <a:defRPr sz="1000">
                <a:solidFill>
                  <a:schemeClr val="bg1"/>
                </a:solidFill>
              </a:defRPr>
            </a:lvl1pPr>
          </a:lstStyle>
          <a:p>
            <a:pPr defTabSz="1218987"/>
            <a:fld id="{6EA5B71A-1B18-4E34-A48F-65DC4937AA99}" type="slidenum">
              <a:rPr lang="en-US" smtClean="0">
                <a:solidFill>
                  <a:prstClr val="white"/>
                </a:solidFill>
                <a:latin typeface="メイリオ" panose="020B0604030504040204" pitchFamily="50" charset="-128"/>
                <a:ea typeface="メイリオ" panose="020B0604030504040204" pitchFamily="50" charset="-128"/>
              </a:rPr>
              <a:pPr defTabSz="1218987"/>
              <a:t>‹#›</a:t>
            </a:fld>
            <a:endParaRPr lang="en-US" dirty="0">
              <a:solidFill>
                <a:prstClr val="white"/>
              </a:solidFill>
              <a:latin typeface="メイリオ" panose="020B0604030504040204" pitchFamily="50" charset="-128"/>
              <a:ea typeface="メイリオ" panose="020B0604030504040204" pitchFamily="50" charset="-128"/>
            </a:endParaRPr>
          </a:p>
        </p:txBody>
      </p:sp>
      <p:pic>
        <p:nvPicPr>
          <p:cNvPr id="24" name="Picture 2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6200000">
            <a:off x="11308131" y="5505414"/>
            <a:ext cx="1330737" cy="443416"/>
          </a:xfrm>
          <a:prstGeom prst="rect">
            <a:avLst/>
          </a:prstGeom>
        </p:spPr>
      </p:pic>
    </p:spTree>
    <p:extLst>
      <p:ext uri="{BB962C8B-B14F-4D97-AF65-F5344CB8AC3E}">
        <p14:creationId xmlns:p14="http://schemas.microsoft.com/office/powerpoint/2010/main" val="429275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With Background">
    <p:spTree>
      <p:nvGrpSpPr>
        <p:cNvPr id="1" name=""/>
        <p:cNvGrpSpPr/>
        <p:nvPr/>
      </p:nvGrpSpPr>
      <p:grpSpPr>
        <a:xfrm>
          <a:off x="0" y="0"/>
          <a:ext cx="0" cy="0"/>
          <a:chOff x="0" y="0"/>
          <a:chExt cx="0" cy="0"/>
        </a:xfrm>
      </p:grpSpPr>
      <p:sp>
        <p:nvSpPr>
          <p:cNvPr id="15" name="Footer Placeholder 14"/>
          <p:cNvSpPr>
            <a:spLocks noGrp="1"/>
          </p:cNvSpPr>
          <p:nvPr>
            <p:ph type="ftr" sz="quarter" idx="10"/>
          </p:nvPr>
        </p:nvSpPr>
        <p:spPr>
          <a:xfrm>
            <a:off x="548813" y="6458564"/>
            <a:ext cx="3967243" cy="184666"/>
          </a:xfrm>
        </p:spPr>
        <p:txBody>
          <a:bodyPr/>
          <a:lstStyle>
            <a:lvl1pPr>
              <a:defRPr sz="1200"/>
            </a:lvl1pPr>
          </a:lstStyle>
          <a:p>
            <a:r>
              <a:rPr lang="en-US">
                <a:solidFill>
                  <a:srgbClr val="939598"/>
                </a:solidFill>
                <a:cs typeface="Arial" pitchFamily="34" charset="0"/>
              </a:rPr>
              <a:t>2015 Lenovo Confidential. All rights reserved.</a:t>
            </a:r>
            <a:endParaRPr lang="en-US" dirty="0">
              <a:solidFill>
                <a:srgbClr val="939598"/>
              </a:solidFill>
              <a:cs typeface="Arial" pitchFamily="34" charset="0"/>
            </a:endParaRPr>
          </a:p>
        </p:txBody>
      </p:sp>
      <p:sp>
        <p:nvSpPr>
          <p:cNvPr id="10" name="Title 28"/>
          <p:cNvSpPr>
            <a:spLocks noGrp="1"/>
          </p:cNvSpPr>
          <p:nvPr>
            <p:ph type="title" hasCustomPrompt="1"/>
          </p:nvPr>
        </p:nvSpPr>
        <p:spPr bwMode="gray">
          <a:xfrm>
            <a:off x="548783" y="274320"/>
            <a:ext cx="11076268" cy="521208"/>
          </a:xfrm>
          <a:prstGeom prst="rect">
            <a:avLst/>
          </a:prstGeom>
        </p:spPr>
        <p:txBody>
          <a:bodyPr wrap="square" lIns="0" tIns="0" rIns="0" bIns="0" anchor="ctr" anchorCtr="0"/>
          <a:lstStyle>
            <a:lvl1pPr marL="0" algn="l" defTabSz="1218987" rtl="0" eaLnBrk="1" latinLnBrk="0" hangingPunct="1">
              <a:lnSpc>
                <a:spcPct val="100000"/>
              </a:lnSpc>
              <a:spcBef>
                <a:spcPct val="0"/>
              </a:spcBef>
              <a:buNone/>
              <a:tabLst>
                <a:tab pos="1218987" algn="l"/>
              </a:tabLst>
              <a:defRPr lang="en-US" sz="3600" kern="1200" cap="none" spc="0" baseline="0" dirty="0">
                <a:solidFill>
                  <a:schemeClr val="tx1"/>
                </a:solidFill>
                <a:latin typeface="Arial" pitchFamily="34" charset="0"/>
                <a:ea typeface="+mn-ea"/>
                <a:cs typeface="Arial" pitchFamily="34" charset="0"/>
              </a:defRPr>
            </a:lvl1pPr>
          </a:lstStyle>
          <a:p>
            <a:r>
              <a:rPr lang="en-US" dirty="0"/>
              <a:t>Click To Edit Master Title</a:t>
            </a:r>
          </a:p>
        </p:txBody>
      </p:sp>
      <p:sp>
        <p:nvSpPr>
          <p:cNvPr id="12" name="Freeform 5"/>
          <p:cNvSpPr>
            <a:spLocks noChangeAspect="1" noEditPoints="1"/>
          </p:cNvSpPr>
          <p:nvPr userDrawn="1"/>
        </p:nvSpPr>
        <p:spPr bwMode="black">
          <a:xfrm>
            <a:off x="205438" y="423411"/>
            <a:ext cx="200639" cy="200587"/>
          </a:xfrm>
          <a:custGeom>
            <a:avLst/>
            <a:gdLst>
              <a:gd name="T0" fmla="*/ 684 w 1368"/>
              <a:gd name="T1" fmla="*/ 0 h 1368"/>
              <a:gd name="T2" fmla="*/ 0 w 1368"/>
              <a:gd name="T3" fmla="*/ 684 h 1368"/>
              <a:gd name="T4" fmla="*/ 684 w 1368"/>
              <a:gd name="T5" fmla="*/ 1368 h 1368"/>
              <a:gd name="T6" fmla="*/ 1368 w 1368"/>
              <a:gd name="T7" fmla="*/ 684 h 1368"/>
              <a:gd name="T8" fmla="*/ 684 w 1368"/>
              <a:gd name="T9" fmla="*/ 0 h 1368"/>
              <a:gd name="T10" fmla="*/ 1068 w 1368"/>
              <a:gd name="T11" fmla="*/ 698 h 1368"/>
              <a:gd name="T12" fmla="*/ 973 w 1368"/>
              <a:gd name="T13" fmla="*/ 793 h 1368"/>
              <a:gd name="T14" fmla="*/ 793 w 1368"/>
              <a:gd name="T15" fmla="*/ 793 h 1368"/>
              <a:gd name="T16" fmla="*/ 793 w 1368"/>
              <a:gd name="T17" fmla="*/ 973 h 1368"/>
              <a:gd name="T18" fmla="*/ 698 w 1368"/>
              <a:gd name="T19" fmla="*/ 1068 h 1368"/>
              <a:gd name="T20" fmla="*/ 670 w 1368"/>
              <a:gd name="T21" fmla="*/ 1068 h 1368"/>
              <a:gd name="T22" fmla="*/ 576 w 1368"/>
              <a:gd name="T23" fmla="*/ 973 h 1368"/>
              <a:gd name="T24" fmla="*/ 576 w 1368"/>
              <a:gd name="T25" fmla="*/ 793 h 1368"/>
              <a:gd name="T26" fmla="*/ 396 w 1368"/>
              <a:gd name="T27" fmla="*/ 793 h 1368"/>
              <a:gd name="T28" fmla="*/ 301 w 1368"/>
              <a:gd name="T29" fmla="*/ 698 h 1368"/>
              <a:gd name="T30" fmla="*/ 301 w 1368"/>
              <a:gd name="T31" fmla="*/ 671 h 1368"/>
              <a:gd name="T32" fmla="*/ 396 w 1368"/>
              <a:gd name="T33" fmla="*/ 576 h 1368"/>
              <a:gd name="T34" fmla="*/ 576 w 1368"/>
              <a:gd name="T35" fmla="*/ 576 h 1368"/>
              <a:gd name="T36" fmla="*/ 576 w 1368"/>
              <a:gd name="T37" fmla="*/ 396 h 1368"/>
              <a:gd name="T38" fmla="*/ 670 w 1368"/>
              <a:gd name="T39" fmla="*/ 301 h 1368"/>
              <a:gd name="T40" fmla="*/ 698 w 1368"/>
              <a:gd name="T41" fmla="*/ 301 h 1368"/>
              <a:gd name="T42" fmla="*/ 793 w 1368"/>
              <a:gd name="T43" fmla="*/ 396 h 1368"/>
              <a:gd name="T44" fmla="*/ 793 w 1368"/>
              <a:gd name="T45" fmla="*/ 576 h 1368"/>
              <a:gd name="T46" fmla="*/ 973 w 1368"/>
              <a:gd name="T47" fmla="*/ 576 h 1368"/>
              <a:gd name="T48" fmla="*/ 1068 w 1368"/>
              <a:gd name="T49" fmla="*/ 671 h 1368"/>
              <a:gd name="T50" fmla="*/ 1068 w 1368"/>
              <a:gd name="T51" fmla="*/ 698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8" h="1368">
                <a:moveTo>
                  <a:pt x="684" y="0"/>
                </a:moveTo>
                <a:cubicBezTo>
                  <a:pt x="307" y="0"/>
                  <a:pt x="0" y="307"/>
                  <a:pt x="0" y="684"/>
                </a:cubicBezTo>
                <a:cubicBezTo>
                  <a:pt x="0" y="1062"/>
                  <a:pt x="307" y="1368"/>
                  <a:pt x="684" y="1368"/>
                </a:cubicBezTo>
                <a:cubicBezTo>
                  <a:pt x="1062" y="1368"/>
                  <a:pt x="1368" y="1062"/>
                  <a:pt x="1368" y="684"/>
                </a:cubicBezTo>
                <a:cubicBezTo>
                  <a:pt x="1368" y="307"/>
                  <a:pt x="1062" y="0"/>
                  <a:pt x="684" y="0"/>
                </a:cubicBezTo>
                <a:close/>
                <a:moveTo>
                  <a:pt x="1068" y="698"/>
                </a:moveTo>
                <a:cubicBezTo>
                  <a:pt x="1068" y="751"/>
                  <a:pt x="1025" y="793"/>
                  <a:pt x="973" y="793"/>
                </a:cubicBezTo>
                <a:cubicBezTo>
                  <a:pt x="793" y="793"/>
                  <a:pt x="793" y="793"/>
                  <a:pt x="793" y="793"/>
                </a:cubicBezTo>
                <a:cubicBezTo>
                  <a:pt x="793" y="973"/>
                  <a:pt x="793" y="973"/>
                  <a:pt x="793" y="973"/>
                </a:cubicBezTo>
                <a:cubicBezTo>
                  <a:pt x="793" y="1025"/>
                  <a:pt x="750" y="1068"/>
                  <a:pt x="698" y="1068"/>
                </a:cubicBezTo>
                <a:cubicBezTo>
                  <a:pt x="670" y="1068"/>
                  <a:pt x="670" y="1068"/>
                  <a:pt x="670" y="1068"/>
                </a:cubicBezTo>
                <a:cubicBezTo>
                  <a:pt x="618" y="1068"/>
                  <a:pt x="576" y="1025"/>
                  <a:pt x="576" y="973"/>
                </a:cubicBezTo>
                <a:cubicBezTo>
                  <a:pt x="576" y="793"/>
                  <a:pt x="576" y="793"/>
                  <a:pt x="576" y="793"/>
                </a:cubicBezTo>
                <a:cubicBezTo>
                  <a:pt x="396" y="793"/>
                  <a:pt x="396" y="793"/>
                  <a:pt x="396" y="793"/>
                </a:cubicBezTo>
                <a:cubicBezTo>
                  <a:pt x="344" y="793"/>
                  <a:pt x="301" y="751"/>
                  <a:pt x="301" y="698"/>
                </a:cubicBezTo>
                <a:cubicBezTo>
                  <a:pt x="301" y="671"/>
                  <a:pt x="301" y="671"/>
                  <a:pt x="301" y="671"/>
                </a:cubicBezTo>
                <a:cubicBezTo>
                  <a:pt x="301" y="618"/>
                  <a:pt x="344" y="576"/>
                  <a:pt x="396" y="576"/>
                </a:cubicBezTo>
                <a:cubicBezTo>
                  <a:pt x="576" y="576"/>
                  <a:pt x="576" y="576"/>
                  <a:pt x="576" y="576"/>
                </a:cubicBezTo>
                <a:cubicBezTo>
                  <a:pt x="576" y="396"/>
                  <a:pt x="576" y="396"/>
                  <a:pt x="576" y="396"/>
                </a:cubicBezTo>
                <a:cubicBezTo>
                  <a:pt x="576" y="344"/>
                  <a:pt x="618" y="301"/>
                  <a:pt x="670" y="301"/>
                </a:cubicBezTo>
                <a:cubicBezTo>
                  <a:pt x="698" y="301"/>
                  <a:pt x="698" y="301"/>
                  <a:pt x="698" y="301"/>
                </a:cubicBezTo>
                <a:cubicBezTo>
                  <a:pt x="750" y="301"/>
                  <a:pt x="793" y="344"/>
                  <a:pt x="793" y="396"/>
                </a:cubicBezTo>
                <a:cubicBezTo>
                  <a:pt x="793" y="576"/>
                  <a:pt x="793" y="576"/>
                  <a:pt x="793" y="576"/>
                </a:cubicBezTo>
                <a:cubicBezTo>
                  <a:pt x="973" y="576"/>
                  <a:pt x="973" y="576"/>
                  <a:pt x="973" y="576"/>
                </a:cubicBezTo>
                <a:cubicBezTo>
                  <a:pt x="1025" y="576"/>
                  <a:pt x="1068" y="618"/>
                  <a:pt x="1068" y="671"/>
                </a:cubicBezTo>
                <a:lnTo>
                  <a:pt x="1068" y="69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endParaRPr>
          </a:p>
        </p:txBody>
      </p:sp>
      <p:sp>
        <p:nvSpPr>
          <p:cNvPr id="16" name="Content Placeholder 2"/>
          <p:cNvSpPr>
            <a:spLocks noGrp="1"/>
          </p:cNvSpPr>
          <p:nvPr>
            <p:ph sz="half" idx="1"/>
          </p:nvPr>
        </p:nvSpPr>
        <p:spPr bwMode="gray">
          <a:xfrm>
            <a:off x="548783" y="1179577"/>
            <a:ext cx="11076268" cy="5211699"/>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400">
                <a:solidFill>
                  <a:schemeClr val="tx1"/>
                </a:solidFill>
                <a:latin typeface="Arial" pitchFamily="34" charset="0"/>
                <a:cs typeface="Arial" pitchFamily="34" charset="0"/>
              </a:defRPr>
            </a:lvl1pPr>
            <a:lvl2pPr marL="609493" indent="-228560">
              <a:lnSpc>
                <a:spcPct val="90000"/>
              </a:lnSpc>
              <a:spcBef>
                <a:spcPts val="500"/>
              </a:spcBef>
              <a:buClrTx/>
              <a:buFont typeface="Arial" pitchFamily="34" charset="0"/>
              <a:buChar char="–"/>
              <a:defRPr sz="2000">
                <a:solidFill>
                  <a:schemeClr val="tx1"/>
                </a:solidFill>
                <a:latin typeface="Arial" pitchFamily="34" charset="0"/>
                <a:cs typeface="Arial" pitchFamily="34" charset="0"/>
              </a:defRPr>
            </a:lvl2pPr>
            <a:lvl3pPr marL="835938" indent="-150258">
              <a:lnSpc>
                <a:spcPct val="90000"/>
              </a:lnSpc>
              <a:spcBef>
                <a:spcPts val="500"/>
              </a:spcBef>
              <a:buClrTx/>
              <a:buFont typeface="Arial" panose="020B0604020202020204" pitchFamily="34" charset="0"/>
              <a:buChar char="-"/>
              <a:defRPr sz="2000">
                <a:solidFill>
                  <a:schemeClr val="tx1"/>
                </a:solidFill>
                <a:latin typeface="Arial" pitchFamily="34" charset="0"/>
                <a:cs typeface="Arial" pitchFamily="34" charset="0"/>
              </a:defRPr>
            </a:lvl3pPr>
            <a:lvl4pPr marL="1147033" indent="-156606">
              <a:lnSpc>
                <a:spcPct val="90000"/>
              </a:lnSpc>
              <a:spcBef>
                <a:spcPts val="500"/>
              </a:spcBef>
              <a:buClrTx/>
              <a:buFont typeface="Arial" panose="020B0604020202020204" pitchFamily="34" charset="0"/>
              <a:buChar char="-"/>
              <a:defRPr sz="2000">
                <a:solidFill>
                  <a:schemeClr val="tx1"/>
                </a:solidFill>
                <a:latin typeface="Arial" pitchFamily="34" charset="0"/>
                <a:cs typeface="Arial" pitchFamily="34" charset="0"/>
              </a:defRPr>
            </a:lvl4pPr>
            <a:lvl5pPr marL="1445431" indent="-150258">
              <a:lnSpc>
                <a:spcPct val="90000"/>
              </a:lnSpc>
              <a:spcBef>
                <a:spcPts val="500"/>
              </a:spcBef>
              <a:buClrTx/>
              <a:buFont typeface="Arial" panose="020B0604020202020204" pitchFamily="34" charset="0"/>
              <a:buChar char="-"/>
              <a:defRPr sz="2000">
                <a:solidFill>
                  <a:schemeClr val="tx1"/>
                </a:solidFill>
                <a:latin typeface="Arial" pitchFamily="34" charset="0"/>
                <a:cs typeface="Arial" pitchFamily="34" charset="0"/>
              </a:defRPr>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5653034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Chart Slide - No Background">
    <p:spTree>
      <p:nvGrpSpPr>
        <p:cNvPr id="1" name=""/>
        <p:cNvGrpSpPr/>
        <p:nvPr/>
      </p:nvGrpSpPr>
      <p:grpSpPr>
        <a:xfrm>
          <a:off x="0" y="0"/>
          <a:ext cx="0" cy="0"/>
          <a:chOff x="0" y="0"/>
          <a:chExt cx="0" cy="0"/>
        </a:xfrm>
      </p:grpSpPr>
      <p:sp>
        <p:nvSpPr>
          <p:cNvPr id="14" name="Footer Placeholder 13"/>
          <p:cNvSpPr>
            <a:spLocks noGrp="1"/>
          </p:cNvSpPr>
          <p:nvPr>
            <p:ph type="ftr" sz="quarter" idx="11"/>
          </p:nvPr>
        </p:nvSpPr>
        <p:spPr>
          <a:xfrm>
            <a:off x="548783" y="6397069"/>
            <a:ext cx="2413972" cy="307777"/>
          </a:xfrm>
        </p:spPr>
        <p:txBody>
          <a:bodyPr/>
          <a:lstStyle>
            <a:lvl1pPr>
              <a:defRPr>
                <a:latin typeface="メイリオ" panose="020B0604030504040204" pitchFamily="50" charset="-128"/>
                <a:ea typeface="メイリオ" panose="020B0604030504040204" pitchFamily="50" charset="-128"/>
              </a:defRPr>
            </a:lvl1p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sp>
        <p:nvSpPr>
          <p:cNvPr id="10" name="Title 28"/>
          <p:cNvSpPr>
            <a:spLocks noGrp="1"/>
          </p:cNvSpPr>
          <p:nvPr>
            <p:ph type="title" hasCustomPrompt="1"/>
          </p:nvPr>
        </p:nvSpPr>
        <p:spPr bwMode="gray">
          <a:xfrm>
            <a:off x="548783" y="274320"/>
            <a:ext cx="11076268" cy="521208"/>
          </a:xfrm>
          <a:prstGeom prst="rect">
            <a:avLst/>
          </a:prstGeom>
        </p:spPr>
        <p:txBody>
          <a:bodyPr wrap="square" lIns="0" tIns="0" rIns="0" bIns="0" anchor="ctr" anchorCtr="0"/>
          <a:lstStyle>
            <a:lvl1pPr marL="0" algn="l" defTabSz="1218987" rtl="0" eaLnBrk="1" latinLnBrk="0" hangingPunct="1">
              <a:lnSpc>
                <a:spcPct val="100000"/>
              </a:lnSpc>
              <a:spcBef>
                <a:spcPct val="0"/>
              </a:spcBef>
              <a:buNone/>
              <a:tabLst>
                <a:tab pos="1218987" algn="l"/>
              </a:tabLst>
              <a:defRPr lang="en-US" sz="3600" kern="1200" cap="none" spc="0" baseline="0" dirty="0">
                <a:solidFill>
                  <a:schemeClr val="tx1"/>
                </a:solidFill>
                <a:latin typeface="メイリオ" panose="020B0604030504040204" pitchFamily="50" charset="-128"/>
                <a:ea typeface="メイリオ" panose="020B0604030504040204" pitchFamily="50" charset="-128"/>
                <a:cs typeface="Arial" pitchFamily="34" charset="0"/>
              </a:defRPr>
            </a:lvl1pPr>
          </a:lstStyle>
          <a:p>
            <a:r>
              <a:rPr lang="en-US" dirty="0"/>
              <a:t>Click To Edit Master Title</a:t>
            </a:r>
          </a:p>
        </p:txBody>
      </p:sp>
      <p:sp>
        <p:nvSpPr>
          <p:cNvPr id="11" name="Freeform 5"/>
          <p:cNvSpPr>
            <a:spLocks noChangeAspect="1" noEditPoints="1"/>
          </p:cNvSpPr>
          <p:nvPr userDrawn="1"/>
        </p:nvSpPr>
        <p:spPr bwMode="black">
          <a:xfrm>
            <a:off x="205438" y="423411"/>
            <a:ext cx="200639" cy="200587"/>
          </a:xfrm>
          <a:custGeom>
            <a:avLst/>
            <a:gdLst>
              <a:gd name="T0" fmla="*/ 684 w 1368"/>
              <a:gd name="T1" fmla="*/ 0 h 1368"/>
              <a:gd name="T2" fmla="*/ 0 w 1368"/>
              <a:gd name="T3" fmla="*/ 684 h 1368"/>
              <a:gd name="T4" fmla="*/ 684 w 1368"/>
              <a:gd name="T5" fmla="*/ 1368 h 1368"/>
              <a:gd name="T6" fmla="*/ 1368 w 1368"/>
              <a:gd name="T7" fmla="*/ 684 h 1368"/>
              <a:gd name="T8" fmla="*/ 684 w 1368"/>
              <a:gd name="T9" fmla="*/ 0 h 1368"/>
              <a:gd name="T10" fmla="*/ 1068 w 1368"/>
              <a:gd name="T11" fmla="*/ 698 h 1368"/>
              <a:gd name="T12" fmla="*/ 973 w 1368"/>
              <a:gd name="T13" fmla="*/ 793 h 1368"/>
              <a:gd name="T14" fmla="*/ 793 w 1368"/>
              <a:gd name="T15" fmla="*/ 793 h 1368"/>
              <a:gd name="T16" fmla="*/ 793 w 1368"/>
              <a:gd name="T17" fmla="*/ 973 h 1368"/>
              <a:gd name="T18" fmla="*/ 698 w 1368"/>
              <a:gd name="T19" fmla="*/ 1068 h 1368"/>
              <a:gd name="T20" fmla="*/ 670 w 1368"/>
              <a:gd name="T21" fmla="*/ 1068 h 1368"/>
              <a:gd name="T22" fmla="*/ 576 w 1368"/>
              <a:gd name="T23" fmla="*/ 973 h 1368"/>
              <a:gd name="T24" fmla="*/ 576 w 1368"/>
              <a:gd name="T25" fmla="*/ 793 h 1368"/>
              <a:gd name="T26" fmla="*/ 396 w 1368"/>
              <a:gd name="T27" fmla="*/ 793 h 1368"/>
              <a:gd name="T28" fmla="*/ 301 w 1368"/>
              <a:gd name="T29" fmla="*/ 698 h 1368"/>
              <a:gd name="T30" fmla="*/ 301 w 1368"/>
              <a:gd name="T31" fmla="*/ 671 h 1368"/>
              <a:gd name="T32" fmla="*/ 396 w 1368"/>
              <a:gd name="T33" fmla="*/ 576 h 1368"/>
              <a:gd name="T34" fmla="*/ 576 w 1368"/>
              <a:gd name="T35" fmla="*/ 576 h 1368"/>
              <a:gd name="T36" fmla="*/ 576 w 1368"/>
              <a:gd name="T37" fmla="*/ 396 h 1368"/>
              <a:gd name="T38" fmla="*/ 670 w 1368"/>
              <a:gd name="T39" fmla="*/ 301 h 1368"/>
              <a:gd name="T40" fmla="*/ 698 w 1368"/>
              <a:gd name="T41" fmla="*/ 301 h 1368"/>
              <a:gd name="T42" fmla="*/ 793 w 1368"/>
              <a:gd name="T43" fmla="*/ 396 h 1368"/>
              <a:gd name="T44" fmla="*/ 793 w 1368"/>
              <a:gd name="T45" fmla="*/ 576 h 1368"/>
              <a:gd name="T46" fmla="*/ 973 w 1368"/>
              <a:gd name="T47" fmla="*/ 576 h 1368"/>
              <a:gd name="T48" fmla="*/ 1068 w 1368"/>
              <a:gd name="T49" fmla="*/ 671 h 1368"/>
              <a:gd name="T50" fmla="*/ 1068 w 1368"/>
              <a:gd name="T51" fmla="*/ 698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8" h="1368">
                <a:moveTo>
                  <a:pt x="684" y="0"/>
                </a:moveTo>
                <a:cubicBezTo>
                  <a:pt x="307" y="0"/>
                  <a:pt x="0" y="307"/>
                  <a:pt x="0" y="684"/>
                </a:cubicBezTo>
                <a:cubicBezTo>
                  <a:pt x="0" y="1062"/>
                  <a:pt x="307" y="1368"/>
                  <a:pt x="684" y="1368"/>
                </a:cubicBezTo>
                <a:cubicBezTo>
                  <a:pt x="1062" y="1368"/>
                  <a:pt x="1368" y="1062"/>
                  <a:pt x="1368" y="684"/>
                </a:cubicBezTo>
                <a:cubicBezTo>
                  <a:pt x="1368" y="307"/>
                  <a:pt x="1062" y="0"/>
                  <a:pt x="684" y="0"/>
                </a:cubicBezTo>
                <a:close/>
                <a:moveTo>
                  <a:pt x="1068" y="698"/>
                </a:moveTo>
                <a:cubicBezTo>
                  <a:pt x="1068" y="751"/>
                  <a:pt x="1025" y="793"/>
                  <a:pt x="973" y="793"/>
                </a:cubicBezTo>
                <a:cubicBezTo>
                  <a:pt x="793" y="793"/>
                  <a:pt x="793" y="793"/>
                  <a:pt x="793" y="793"/>
                </a:cubicBezTo>
                <a:cubicBezTo>
                  <a:pt x="793" y="973"/>
                  <a:pt x="793" y="973"/>
                  <a:pt x="793" y="973"/>
                </a:cubicBezTo>
                <a:cubicBezTo>
                  <a:pt x="793" y="1025"/>
                  <a:pt x="750" y="1068"/>
                  <a:pt x="698" y="1068"/>
                </a:cubicBezTo>
                <a:cubicBezTo>
                  <a:pt x="670" y="1068"/>
                  <a:pt x="670" y="1068"/>
                  <a:pt x="670" y="1068"/>
                </a:cubicBezTo>
                <a:cubicBezTo>
                  <a:pt x="618" y="1068"/>
                  <a:pt x="576" y="1025"/>
                  <a:pt x="576" y="973"/>
                </a:cubicBezTo>
                <a:cubicBezTo>
                  <a:pt x="576" y="793"/>
                  <a:pt x="576" y="793"/>
                  <a:pt x="576" y="793"/>
                </a:cubicBezTo>
                <a:cubicBezTo>
                  <a:pt x="396" y="793"/>
                  <a:pt x="396" y="793"/>
                  <a:pt x="396" y="793"/>
                </a:cubicBezTo>
                <a:cubicBezTo>
                  <a:pt x="344" y="793"/>
                  <a:pt x="301" y="751"/>
                  <a:pt x="301" y="698"/>
                </a:cubicBezTo>
                <a:cubicBezTo>
                  <a:pt x="301" y="671"/>
                  <a:pt x="301" y="671"/>
                  <a:pt x="301" y="671"/>
                </a:cubicBezTo>
                <a:cubicBezTo>
                  <a:pt x="301" y="618"/>
                  <a:pt x="344" y="576"/>
                  <a:pt x="396" y="576"/>
                </a:cubicBezTo>
                <a:cubicBezTo>
                  <a:pt x="576" y="576"/>
                  <a:pt x="576" y="576"/>
                  <a:pt x="576" y="576"/>
                </a:cubicBezTo>
                <a:cubicBezTo>
                  <a:pt x="576" y="396"/>
                  <a:pt x="576" y="396"/>
                  <a:pt x="576" y="396"/>
                </a:cubicBezTo>
                <a:cubicBezTo>
                  <a:pt x="576" y="344"/>
                  <a:pt x="618" y="301"/>
                  <a:pt x="670" y="301"/>
                </a:cubicBezTo>
                <a:cubicBezTo>
                  <a:pt x="698" y="301"/>
                  <a:pt x="698" y="301"/>
                  <a:pt x="698" y="301"/>
                </a:cubicBezTo>
                <a:cubicBezTo>
                  <a:pt x="750" y="301"/>
                  <a:pt x="793" y="344"/>
                  <a:pt x="793" y="396"/>
                </a:cubicBezTo>
                <a:cubicBezTo>
                  <a:pt x="793" y="576"/>
                  <a:pt x="793" y="576"/>
                  <a:pt x="793" y="576"/>
                </a:cubicBezTo>
                <a:cubicBezTo>
                  <a:pt x="973" y="576"/>
                  <a:pt x="973" y="576"/>
                  <a:pt x="973" y="576"/>
                </a:cubicBezTo>
                <a:cubicBezTo>
                  <a:pt x="1025" y="576"/>
                  <a:pt x="1068" y="618"/>
                  <a:pt x="1068" y="671"/>
                </a:cubicBezTo>
                <a:lnTo>
                  <a:pt x="1068" y="69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defTabSz="1218987"/>
            <a:endParaRPr lang="en-US" sz="2400" dirty="0">
              <a:solidFill>
                <a:srgbClr val="000000"/>
              </a:solidFill>
              <a:latin typeface="メイリオ" panose="020B0604030504040204" pitchFamily="50" charset="-128"/>
              <a:ea typeface="メイリオ" panose="020B0604030504040204" pitchFamily="50" charset="-128"/>
            </a:endParaRPr>
          </a:p>
        </p:txBody>
      </p:sp>
      <p:sp>
        <p:nvSpPr>
          <p:cNvPr id="15" name="Rectangle 14"/>
          <p:cNvSpPr/>
          <p:nvPr userDrawn="1"/>
        </p:nvSpPr>
        <p:spPr bwMode="gray">
          <a:xfrm>
            <a:off x="11751760" y="6395775"/>
            <a:ext cx="443416" cy="322249"/>
          </a:xfrm>
          <a:prstGeom prst="rect">
            <a:avLst/>
          </a:prstGeom>
          <a:solidFill>
            <a:schemeClr val="tx1"/>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dirty="0">
              <a:solidFill>
                <a:prstClr val="white"/>
              </a:solidFill>
              <a:latin typeface="メイリオ" panose="020B0604030504040204" pitchFamily="50" charset="-128"/>
              <a:ea typeface="メイリオ" panose="020B0604030504040204" pitchFamily="50" charset="-128"/>
            </a:endParaRPr>
          </a:p>
        </p:txBody>
      </p:sp>
      <p:sp>
        <p:nvSpPr>
          <p:cNvPr id="18" name="TextBox slide number"/>
          <p:cNvSpPr txBox="1"/>
          <p:nvPr userDrawn="1"/>
        </p:nvSpPr>
        <p:spPr bwMode="white">
          <a:xfrm>
            <a:off x="11751760" y="6389319"/>
            <a:ext cx="450462" cy="246221"/>
          </a:xfrm>
          <a:prstGeom prst="rect">
            <a:avLst/>
          </a:prstGeom>
        </p:spPr>
        <p:txBody>
          <a:bodyPr vert="horz" lIns="0" tIns="0" rIns="0" bIns="0" rtlCol="0" anchor="b"/>
          <a:lstStyle>
            <a:defPPr>
              <a:defRPr lang="en-US"/>
            </a:defPPr>
            <a:lvl1pPr algn="ctr">
              <a:defRPr sz="1000">
                <a:solidFill>
                  <a:schemeClr val="bg1"/>
                </a:solidFill>
              </a:defRPr>
            </a:lvl1pPr>
          </a:lstStyle>
          <a:p>
            <a:pPr defTabSz="1218987"/>
            <a:fld id="{6EA5B71A-1B18-4E34-A48F-65DC4937AA99}" type="slidenum">
              <a:rPr lang="en-US" smtClean="0">
                <a:solidFill>
                  <a:prstClr val="white"/>
                </a:solidFill>
                <a:latin typeface="メイリオ" panose="020B0604030504040204" pitchFamily="50" charset="-128"/>
                <a:ea typeface="メイリオ" panose="020B0604030504040204" pitchFamily="50" charset="-128"/>
              </a:rPr>
              <a:pPr defTabSz="1218987"/>
              <a:t>‹#›</a:t>
            </a:fld>
            <a:endParaRPr lang="en-US" dirty="0">
              <a:solidFill>
                <a:prstClr val="white"/>
              </a:solidFill>
              <a:latin typeface="メイリオ" panose="020B0604030504040204" pitchFamily="50" charset="-128"/>
              <a:ea typeface="メイリオ" panose="020B0604030504040204" pitchFamily="50" charset="-128"/>
            </a:endParaRPr>
          </a:p>
        </p:txBody>
      </p:sp>
      <p:pic>
        <p:nvPicPr>
          <p:cNvPr id="21" name="Picture 2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6200000">
            <a:off x="11308131" y="5505414"/>
            <a:ext cx="1330737" cy="443416"/>
          </a:xfrm>
          <a:prstGeom prst="rect">
            <a:avLst/>
          </a:prstGeom>
        </p:spPr>
      </p:pic>
      <p:sp>
        <p:nvSpPr>
          <p:cNvPr id="9" name="Chart Placeholder 2"/>
          <p:cNvSpPr>
            <a:spLocks noGrp="1"/>
          </p:cNvSpPr>
          <p:nvPr>
            <p:ph type="chart" sz="quarter" idx="10" hasCustomPrompt="1"/>
          </p:nvPr>
        </p:nvSpPr>
        <p:spPr bwMode="gray">
          <a:xfrm>
            <a:off x="548813" y="1179580"/>
            <a:ext cx="11076269" cy="5212835"/>
          </a:xfrm>
          <a:prstGeom prst="rect">
            <a:avLst/>
          </a:prstGeom>
        </p:spPr>
        <p:txBody>
          <a:bodyPr lIns="121899" tIns="853291" rIns="121899" bIns="60949" anchor="ctr" anchorCtr="0"/>
          <a:lstStyle>
            <a:lvl1pPr marL="0" indent="0" algn="ctr">
              <a:buFontTx/>
              <a:buNone/>
              <a:defRPr sz="2400" baseline="0">
                <a:solidFill>
                  <a:schemeClr val="bg2"/>
                </a:solidFill>
                <a:latin typeface="メイリオ" panose="020B0604030504040204" pitchFamily="50" charset="-128"/>
                <a:ea typeface="メイリオ" panose="020B0604030504040204" pitchFamily="50" charset="-128"/>
              </a:defRPr>
            </a:lvl1pPr>
          </a:lstStyle>
          <a:p>
            <a:r>
              <a:rPr lang="en-US" dirty="0"/>
              <a:t>Click icon to create chart</a:t>
            </a:r>
          </a:p>
        </p:txBody>
      </p:sp>
    </p:spTree>
    <p:extLst>
      <p:ext uri="{BB962C8B-B14F-4D97-AF65-F5344CB8AC3E}">
        <p14:creationId xmlns:p14="http://schemas.microsoft.com/office/powerpoint/2010/main" val="795111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hart Slide - With Background">
    <p:spTree>
      <p:nvGrpSpPr>
        <p:cNvPr id="1" name=""/>
        <p:cNvGrpSpPr/>
        <p:nvPr/>
      </p:nvGrpSpPr>
      <p:grpSpPr>
        <a:xfrm>
          <a:off x="0" y="0"/>
          <a:ext cx="0" cy="0"/>
          <a:chOff x="0" y="0"/>
          <a:chExt cx="0" cy="0"/>
        </a:xfrm>
      </p:grpSpPr>
      <p:sp>
        <p:nvSpPr>
          <p:cNvPr id="3" name="Chart Placeholder 2"/>
          <p:cNvSpPr>
            <a:spLocks noGrp="1"/>
          </p:cNvSpPr>
          <p:nvPr>
            <p:ph type="chart" sz="quarter" idx="10" hasCustomPrompt="1"/>
          </p:nvPr>
        </p:nvSpPr>
        <p:spPr bwMode="gray">
          <a:xfrm>
            <a:off x="548813" y="1179580"/>
            <a:ext cx="11076269" cy="5212835"/>
          </a:xfrm>
          <a:prstGeom prst="rect">
            <a:avLst/>
          </a:prstGeom>
        </p:spPr>
        <p:txBody>
          <a:bodyPr lIns="121899" tIns="853291" rIns="121899" bIns="60949" anchor="ctr" anchorCtr="0"/>
          <a:lstStyle>
            <a:lvl1pPr marL="0" indent="0" algn="ctr">
              <a:buFontTx/>
              <a:buNone/>
              <a:defRPr sz="2400" baseline="0">
                <a:solidFill>
                  <a:schemeClr val="bg2"/>
                </a:solidFill>
                <a:latin typeface="メイリオ" panose="020B0604030504040204" pitchFamily="50" charset="-128"/>
                <a:ea typeface="メイリオ" panose="020B0604030504040204" pitchFamily="50" charset="-128"/>
              </a:defRPr>
            </a:lvl1pPr>
          </a:lstStyle>
          <a:p>
            <a:r>
              <a:rPr lang="en-US" dirty="0"/>
              <a:t>Click icon to create chart</a:t>
            </a:r>
          </a:p>
        </p:txBody>
      </p:sp>
      <p:sp>
        <p:nvSpPr>
          <p:cNvPr id="15" name="Footer Placeholder 14"/>
          <p:cNvSpPr>
            <a:spLocks noGrp="1"/>
          </p:cNvSpPr>
          <p:nvPr>
            <p:ph type="ftr" sz="quarter" idx="11"/>
          </p:nvPr>
        </p:nvSpPr>
        <p:spPr>
          <a:xfrm>
            <a:off x="548783" y="6397069"/>
            <a:ext cx="2413972" cy="307777"/>
          </a:xfrm>
        </p:spPr>
        <p:txBody>
          <a:bodyPr/>
          <a:lstStyle>
            <a:lvl1pPr>
              <a:defRPr>
                <a:latin typeface="メイリオ" panose="020B0604030504040204" pitchFamily="50" charset="-128"/>
                <a:ea typeface="メイリオ" panose="020B0604030504040204" pitchFamily="50" charset="-128"/>
              </a:defRPr>
            </a:lvl1p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sp>
        <p:nvSpPr>
          <p:cNvPr id="10" name="Title 28"/>
          <p:cNvSpPr>
            <a:spLocks noGrp="1"/>
          </p:cNvSpPr>
          <p:nvPr>
            <p:ph type="title" hasCustomPrompt="1"/>
          </p:nvPr>
        </p:nvSpPr>
        <p:spPr bwMode="gray">
          <a:xfrm>
            <a:off x="548783" y="274320"/>
            <a:ext cx="11076268" cy="521208"/>
          </a:xfrm>
          <a:prstGeom prst="rect">
            <a:avLst/>
          </a:prstGeom>
        </p:spPr>
        <p:txBody>
          <a:bodyPr wrap="square" lIns="0" tIns="0" rIns="0" bIns="0" anchor="ctr" anchorCtr="0"/>
          <a:lstStyle>
            <a:lvl1pPr marL="0" algn="l" defTabSz="1218987" rtl="0" eaLnBrk="1" latinLnBrk="0" hangingPunct="1">
              <a:lnSpc>
                <a:spcPct val="100000"/>
              </a:lnSpc>
              <a:spcBef>
                <a:spcPct val="0"/>
              </a:spcBef>
              <a:buNone/>
              <a:tabLst>
                <a:tab pos="1218987" algn="l"/>
              </a:tabLst>
              <a:defRPr lang="en-US" sz="3600" kern="1200" cap="none" spc="0" baseline="0" dirty="0">
                <a:solidFill>
                  <a:schemeClr val="tx1"/>
                </a:solidFill>
                <a:latin typeface="メイリオ" panose="020B0604030504040204" pitchFamily="50" charset="-128"/>
                <a:ea typeface="メイリオ" panose="020B0604030504040204" pitchFamily="50" charset="-128"/>
                <a:cs typeface="Arial" pitchFamily="34" charset="0"/>
              </a:defRPr>
            </a:lvl1pPr>
          </a:lstStyle>
          <a:p>
            <a:r>
              <a:rPr lang="en-US" dirty="0"/>
              <a:t>Click To Edit Master Title</a:t>
            </a:r>
          </a:p>
        </p:txBody>
      </p:sp>
      <p:sp>
        <p:nvSpPr>
          <p:cNvPr id="11" name="Freeform 5"/>
          <p:cNvSpPr>
            <a:spLocks noChangeAspect="1" noEditPoints="1"/>
          </p:cNvSpPr>
          <p:nvPr userDrawn="1"/>
        </p:nvSpPr>
        <p:spPr bwMode="black">
          <a:xfrm>
            <a:off x="205438" y="423411"/>
            <a:ext cx="200639" cy="200587"/>
          </a:xfrm>
          <a:custGeom>
            <a:avLst/>
            <a:gdLst>
              <a:gd name="T0" fmla="*/ 684 w 1368"/>
              <a:gd name="T1" fmla="*/ 0 h 1368"/>
              <a:gd name="T2" fmla="*/ 0 w 1368"/>
              <a:gd name="T3" fmla="*/ 684 h 1368"/>
              <a:gd name="T4" fmla="*/ 684 w 1368"/>
              <a:gd name="T5" fmla="*/ 1368 h 1368"/>
              <a:gd name="T6" fmla="*/ 1368 w 1368"/>
              <a:gd name="T7" fmla="*/ 684 h 1368"/>
              <a:gd name="T8" fmla="*/ 684 w 1368"/>
              <a:gd name="T9" fmla="*/ 0 h 1368"/>
              <a:gd name="T10" fmla="*/ 1068 w 1368"/>
              <a:gd name="T11" fmla="*/ 698 h 1368"/>
              <a:gd name="T12" fmla="*/ 973 w 1368"/>
              <a:gd name="T13" fmla="*/ 793 h 1368"/>
              <a:gd name="T14" fmla="*/ 793 w 1368"/>
              <a:gd name="T15" fmla="*/ 793 h 1368"/>
              <a:gd name="T16" fmla="*/ 793 w 1368"/>
              <a:gd name="T17" fmla="*/ 973 h 1368"/>
              <a:gd name="T18" fmla="*/ 698 w 1368"/>
              <a:gd name="T19" fmla="*/ 1068 h 1368"/>
              <a:gd name="T20" fmla="*/ 670 w 1368"/>
              <a:gd name="T21" fmla="*/ 1068 h 1368"/>
              <a:gd name="T22" fmla="*/ 576 w 1368"/>
              <a:gd name="T23" fmla="*/ 973 h 1368"/>
              <a:gd name="T24" fmla="*/ 576 w 1368"/>
              <a:gd name="T25" fmla="*/ 793 h 1368"/>
              <a:gd name="T26" fmla="*/ 396 w 1368"/>
              <a:gd name="T27" fmla="*/ 793 h 1368"/>
              <a:gd name="T28" fmla="*/ 301 w 1368"/>
              <a:gd name="T29" fmla="*/ 698 h 1368"/>
              <a:gd name="T30" fmla="*/ 301 w 1368"/>
              <a:gd name="T31" fmla="*/ 671 h 1368"/>
              <a:gd name="T32" fmla="*/ 396 w 1368"/>
              <a:gd name="T33" fmla="*/ 576 h 1368"/>
              <a:gd name="T34" fmla="*/ 576 w 1368"/>
              <a:gd name="T35" fmla="*/ 576 h 1368"/>
              <a:gd name="T36" fmla="*/ 576 w 1368"/>
              <a:gd name="T37" fmla="*/ 396 h 1368"/>
              <a:gd name="T38" fmla="*/ 670 w 1368"/>
              <a:gd name="T39" fmla="*/ 301 h 1368"/>
              <a:gd name="T40" fmla="*/ 698 w 1368"/>
              <a:gd name="T41" fmla="*/ 301 h 1368"/>
              <a:gd name="T42" fmla="*/ 793 w 1368"/>
              <a:gd name="T43" fmla="*/ 396 h 1368"/>
              <a:gd name="T44" fmla="*/ 793 w 1368"/>
              <a:gd name="T45" fmla="*/ 576 h 1368"/>
              <a:gd name="T46" fmla="*/ 973 w 1368"/>
              <a:gd name="T47" fmla="*/ 576 h 1368"/>
              <a:gd name="T48" fmla="*/ 1068 w 1368"/>
              <a:gd name="T49" fmla="*/ 671 h 1368"/>
              <a:gd name="T50" fmla="*/ 1068 w 1368"/>
              <a:gd name="T51" fmla="*/ 698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8" h="1368">
                <a:moveTo>
                  <a:pt x="684" y="0"/>
                </a:moveTo>
                <a:cubicBezTo>
                  <a:pt x="307" y="0"/>
                  <a:pt x="0" y="307"/>
                  <a:pt x="0" y="684"/>
                </a:cubicBezTo>
                <a:cubicBezTo>
                  <a:pt x="0" y="1062"/>
                  <a:pt x="307" y="1368"/>
                  <a:pt x="684" y="1368"/>
                </a:cubicBezTo>
                <a:cubicBezTo>
                  <a:pt x="1062" y="1368"/>
                  <a:pt x="1368" y="1062"/>
                  <a:pt x="1368" y="684"/>
                </a:cubicBezTo>
                <a:cubicBezTo>
                  <a:pt x="1368" y="307"/>
                  <a:pt x="1062" y="0"/>
                  <a:pt x="684" y="0"/>
                </a:cubicBezTo>
                <a:close/>
                <a:moveTo>
                  <a:pt x="1068" y="698"/>
                </a:moveTo>
                <a:cubicBezTo>
                  <a:pt x="1068" y="751"/>
                  <a:pt x="1025" y="793"/>
                  <a:pt x="973" y="793"/>
                </a:cubicBezTo>
                <a:cubicBezTo>
                  <a:pt x="793" y="793"/>
                  <a:pt x="793" y="793"/>
                  <a:pt x="793" y="793"/>
                </a:cubicBezTo>
                <a:cubicBezTo>
                  <a:pt x="793" y="973"/>
                  <a:pt x="793" y="973"/>
                  <a:pt x="793" y="973"/>
                </a:cubicBezTo>
                <a:cubicBezTo>
                  <a:pt x="793" y="1025"/>
                  <a:pt x="750" y="1068"/>
                  <a:pt x="698" y="1068"/>
                </a:cubicBezTo>
                <a:cubicBezTo>
                  <a:pt x="670" y="1068"/>
                  <a:pt x="670" y="1068"/>
                  <a:pt x="670" y="1068"/>
                </a:cubicBezTo>
                <a:cubicBezTo>
                  <a:pt x="618" y="1068"/>
                  <a:pt x="576" y="1025"/>
                  <a:pt x="576" y="973"/>
                </a:cubicBezTo>
                <a:cubicBezTo>
                  <a:pt x="576" y="793"/>
                  <a:pt x="576" y="793"/>
                  <a:pt x="576" y="793"/>
                </a:cubicBezTo>
                <a:cubicBezTo>
                  <a:pt x="396" y="793"/>
                  <a:pt x="396" y="793"/>
                  <a:pt x="396" y="793"/>
                </a:cubicBezTo>
                <a:cubicBezTo>
                  <a:pt x="344" y="793"/>
                  <a:pt x="301" y="751"/>
                  <a:pt x="301" y="698"/>
                </a:cubicBezTo>
                <a:cubicBezTo>
                  <a:pt x="301" y="671"/>
                  <a:pt x="301" y="671"/>
                  <a:pt x="301" y="671"/>
                </a:cubicBezTo>
                <a:cubicBezTo>
                  <a:pt x="301" y="618"/>
                  <a:pt x="344" y="576"/>
                  <a:pt x="396" y="576"/>
                </a:cubicBezTo>
                <a:cubicBezTo>
                  <a:pt x="576" y="576"/>
                  <a:pt x="576" y="576"/>
                  <a:pt x="576" y="576"/>
                </a:cubicBezTo>
                <a:cubicBezTo>
                  <a:pt x="576" y="396"/>
                  <a:pt x="576" y="396"/>
                  <a:pt x="576" y="396"/>
                </a:cubicBezTo>
                <a:cubicBezTo>
                  <a:pt x="576" y="344"/>
                  <a:pt x="618" y="301"/>
                  <a:pt x="670" y="301"/>
                </a:cubicBezTo>
                <a:cubicBezTo>
                  <a:pt x="698" y="301"/>
                  <a:pt x="698" y="301"/>
                  <a:pt x="698" y="301"/>
                </a:cubicBezTo>
                <a:cubicBezTo>
                  <a:pt x="750" y="301"/>
                  <a:pt x="793" y="344"/>
                  <a:pt x="793" y="396"/>
                </a:cubicBezTo>
                <a:cubicBezTo>
                  <a:pt x="793" y="576"/>
                  <a:pt x="793" y="576"/>
                  <a:pt x="793" y="576"/>
                </a:cubicBezTo>
                <a:cubicBezTo>
                  <a:pt x="973" y="576"/>
                  <a:pt x="973" y="576"/>
                  <a:pt x="973" y="576"/>
                </a:cubicBezTo>
                <a:cubicBezTo>
                  <a:pt x="1025" y="576"/>
                  <a:pt x="1068" y="618"/>
                  <a:pt x="1068" y="671"/>
                </a:cubicBezTo>
                <a:lnTo>
                  <a:pt x="1068" y="69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defTabSz="1218987"/>
            <a:endParaRPr lang="en-US" sz="2400" dirty="0">
              <a:solidFill>
                <a:srgbClr val="000000"/>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13914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hart Slide - With Background &amp; Shelf">
    <p:spTree>
      <p:nvGrpSpPr>
        <p:cNvPr id="1" name=""/>
        <p:cNvGrpSpPr/>
        <p:nvPr/>
      </p:nvGrpSpPr>
      <p:grpSpPr>
        <a:xfrm>
          <a:off x="0" y="0"/>
          <a:ext cx="0" cy="0"/>
          <a:chOff x="0" y="0"/>
          <a:chExt cx="0" cy="0"/>
        </a:xfrm>
      </p:grpSpPr>
      <p:sp>
        <p:nvSpPr>
          <p:cNvPr id="12" name="Rectangle 11"/>
          <p:cNvSpPr/>
          <p:nvPr userDrawn="1"/>
        </p:nvSpPr>
        <p:spPr>
          <a:xfrm>
            <a:off x="31" y="4639112"/>
            <a:ext cx="12192000" cy="2219160"/>
          </a:xfrm>
          <a:prstGeom prst="rect">
            <a:avLst/>
          </a:prstGeom>
          <a:gradFill flip="none" rotWithShape="1">
            <a:gsLst>
              <a:gs pos="0">
                <a:schemeClr val="tx2">
                  <a:alpha val="25000"/>
                </a:schemeClr>
              </a:gs>
              <a:gs pos="50000">
                <a:schemeClr val="bg1">
                  <a:alpha val="50000"/>
                </a:schemeClr>
              </a:gs>
              <a:gs pos="100000">
                <a:schemeClr val="tx2">
                  <a:alpha val="2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dirty="0">
              <a:solidFill>
                <a:prstClr val="white"/>
              </a:solidFill>
              <a:latin typeface="メイリオ" panose="020B0604030504040204" pitchFamily="50" charset="-128"/>
              <a:ea typeface="メイリオ" panose="020B0604030504040204" pitchFamily="50" charset="-128"/>
            </a:endParaRPr>
          </a:p>
        </p:txBody>
      </p:sp>
      <p:sp>
        <p:nvSpPr>
          <p:cNvPr id="3" name="Chart Placeholder 2"/>
          <p:cNvSpPr>
            <a:spLocks noGrp="1"/>
          </p:cNvSpPr>
          <p:nvPr>
            <p:ph type="chart" sz="quarter" idx="10" hasCustomPrompt="1"/>
          </p:nvPr>
        </p:nvSpPr>
        <p:spPr bwMode="gray">
          <a:xfrm>
            <a:off x="548813" y="1179576"/>
            <a:ext cx="11076269" cy="5209682"/>
          </a:xfrm>
          <a:prstGeom prst="rect">
            <a:avLst/>
          </a:prstGeom>
        </p:spPr>
        <p:txBody>
          <a:bodyPr lIns="121899" tIns="853291" rIns="121899" bIns="60949" anchor="ctr" anchorCtr="0"/>
          <a:lstStyle>
            <a:lvl1pPr marL="0" indent="0" algn="ctr">
              <a:buFontTx/>
              <a:buNone/>
              <a:defRPr sz="2400" baseline="0">
                <a:solidFill>
                  <a:schemeClr val="bg2"/>
                </a:solidFill>
                <a:latin typeface="メイリオ" panose="020B0604030504040204" pitchFamily="50" charset="-128"/>
                <a:ea typeface="メイリオ" panose="020B0604030504040204" pitchFamily="50" charset="-128"/>
              </a:defRPr>
            </a:lvl1pPr>
          </a:lstStyle>
          <a:p>
            <a:r>
              <a:rPr lang="en-US" dirty="0"/>
              <a:t>Click icon to create chart</a:t>
            </a:r>
          </a:p>
        </p:txBody>
      </p:sp>
      <p:sp>
        <p:nvSpPr>
          <p:cNvPr id="15" name="Footer Placeholder 14"/>
          <p:cNvSpPr>
            <a:spLocks noGrp="1"/>
          </p:cNvSpPr>
          <p:nvPr>
            <p:ph type="ftr" sz="quarter" idx="11"/>
          </p:nvPr>
        </p:nvSpPr>
        <p:spPr>
          <a:xfrm>
            <a:off x="548783" y="6397069"/>
            <a:ext cx="2413972" cy="307777"/>
          </a:xfrm>
        </p:spPr>
        <p:txBody>
          <a:bodyPr/>
          <a:lstStyle>
            <a:lvl1pPr>
              <a:defRPr>
                <a:latin typeface="メイリオ" panose="020B0604030504040204" pitchFamily="50" charset="-128"/>
                <a:ea typeface="メイリオ" panose="020B0604030504040204" pitchFamily="50" charset="-128"/>
              </a:defRPr>
            </a:lvl1p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sp>
        <p:nvSpPr>
          <p:cNvPr id="10" name="Title 28"/>
          <p:cNvSpPr>
            <a:spLocks noGrp="1"/>
          </p:cNvSpPr>
          <p:nvPr>
            <p:ph type="title" hasCustomPrompt="1"/>
          </p:nvPr>
        </p:nvSpPr>
        <p:spPr bwMode="gray">
          <a:xfrm>
            <a:off x="548783" y="274320"/>
            <a:ext cx="11076268" cy="521208"/>
          </a:xfrm>
          <a:prstGeom prst="rect">
            <a:avLst/>
          </a:prstGeom>
        </p:spPr>
        <p:txBody>
          <a:bodyPr wrap="square" lIns="0" tIns="0" rIns="0" bIns="0" anchor="ctr" anchorCtr="0"/>
          <a:lstStyle>
            <a:lvl1pPr marL="0" algn="l" defTabSz="1218987" rtl="0" eaLnBrk="1" latinLnBrk="0" hangingPunct="1">
              <a:lnSpc>
                <a:spcPct val="100000"/>
              </a:lnSpc>
              <a:spcBef>
                <a:spcPct val="0"/>
              </a:spcBef>
              <a:buNone/>
              <a:tabLst>
                <a:tab pos="1218987" algn="l"/>
              </a:tabLst>
              <a:defRPr lang="en-US" sz="3600" kern="1200" cap="none" spc="0" baseline="0" dirty="0">
                <a:solidFill>
                  <a:schemeClr val="tx1"/>
                </a:solidFill>
                <a:latin typeface="メイリオ" panose="020B0604030504040204" pitchFamily="50" charset="-128"/>
                <a:ea typeface="メイリオ" panose="020B0604030504040204" pitchFamily="50" charset="-128"/>
                <a:cs typeface="Arial" pitchFamily="34" charset="0"/>
              </a:defRPr>
            </a:lvl1pPr>
          </a:lstStyle>
          <a:p>
            <a:r>
              <a:rPr lang="en-US" dirty="0"/>
              <a:t>Click To Edit Master Title</a:t>
            </a:r>
          </a:p>
        </p:txBody>
      </p:sp>
      <p:sp>
        <p:nvSpPr>
          <p:cNvPr id="11" name="Freeform 5"/>
          <p:cNvSpPr>
            <a:spLocks noChangeAspect="1" noEditPoints="1"/>
          </p:cNvSpPr>
          <p:nvPr userDrawn="1"/>
        </p:nvSpPr>
        <p:spPr bwMode="black">
          <a:xfrm>
            <a:off x="205438" y="423411"/>
            <a:ext cx="200639" cy="200587"/>
          </a:xfrm>
          <a:custGeom>
            <a:avLst/>
            <a:gdLst>
              <a:gd name="T0" fmla="*/ 684 w 1368"/>
              <a:gd name="T1" fmla="*/ 0 h 1368"/>
              <a:gd name="T2" fmla="*/ 0 w 1368"/>
              <a:gd name="T3" fmla="*/ 684 h 1368"/>
              <a:gd name="T4" fmla="*/ 684 w 1368"/>
              <a:gd name="T5" fmla="*/ 1368 h 1368"/>
              <a:gd name="T6" fmla="*/ 1368 w 1368"/>
              <a:gd name="T7" fmla="*/ 684 h 1368"/>
              <a:gd name="T8" fmla="*/ 684 w 1368"/>
              <a:gd name="T9" fmla="*/ 0 h 1368"/>
              <a:gd name="T10" fmla="*/ 1068 w 1368"/>
              <a:gd name="T11" fmla="*/ 698 h 1368"/>
              <a:gd name="T12" fmla="*/ 973 w 1368"/>
              <a:gd name="T13" fmla="*/ 793 h 1368"/>
              <a:gd name="T14" fmla="*/ 793 w 1368"/>
              <a:gd name="T15" fmla="*/ 793 h 1368"/>
              <a:gd name="T16" fmla="*/ 793 w 1368"/>
              <a:gd name="T17" fmla="*/ 973 h 1368"/>
              <a:gd name="T18" fmla="*/ 698 w 1368"/>
              <a:gd name="T19" fmla="*/ 1068 h 1368"/>
              <a:gd name="T20" fmla="*/ 670 w 1368"/>
              <a:gd name="T21" fmla="*/ 1068 h 1368"/>
              <a:gd name="T22" fmla="*/ 576 w 1368"/>
              <a:gd name="T23" fmla="*/ 973 h 1368"/>
              <a:gd name="T24" fmla="*/ 576 w 1368"/>
              <a:gd name="T25" fmla="*/ 793 h 1368"/>
              <a:gd name="T26" fmla="*/ 396 w 1368"/>
              <a:gd name="T27" fmla="*/ 793 h 1368"/>
              <a:gd name="T28" fmla="*/ 301 w 1368"/>
              <a:gd name="T29" fmla="*/ 698 h 1368"/>
              <a:gd name="T30" fmla="*/ 301 w 1368"/>
              <a:gd name="T31" fmla="*/ 671 h 1368"/>
              <a:gd name="T32" fmla="*/ 396 w 1368"/>
              <a:gd name="T33" fmla="*/ 576 h 1368"/>
              <a:gd name="T34" fmla="*/ 576 w 1368"/>
              <a:gd name="T35" fmla="*/ 576 h 1368"/>
              <a:gd name="T36" fmla="*/ 576 w 1368"/>
              <a:gd name="T37" fmla="*/ 396 h 1368"/>
              <a:gd name="T38" fmla="*/ 670 w 1368"/>
              <a:gd name="T39" fmla="*/ 301 h 1368"/>
              <a:gd name="T40" fmla="*/ 698 w 1368"/>
              <a:gd name="T41" fmla="*/ 301 h 1368"/>
              <a:gd name="T42" fmla="*/ 793 w 1368"/>
              <a:gd name="T43" fmla="*/ 396 h 1368"/>
              <a:gd name="T44" fmla="*/ 793 w 1368"/>
              <a:gd name="T45" fmla="*/ 576 h 1368"/>
              <a:gd name="T46" fmla="*/ 973 w 1368"/>
              <a:gd name="T47" fmla="*/ 576 h 1368"/>
              <a:gd name="T48" fmla="*/ 1068 w 1368"/>
              <a:gd name="T49" fmla="*/ 671 h 1368"/>
              <a:gd name="T50" fmla="*/ 1068 w 1368"/>
              <a:gd name="T51" fmla="*/ 698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8" h="1368">
                <a:moveTo>
                  <a:pt x="684" y="0"/>
                </a:moveTo>
                <a:cubicBezTo>
                  <a:pt x="307" y="0"/>
                  <a:pt x="0" y="307"/>
                  <a:pt x="0" y="684"/>
                </a:cubicBezTo>
                <a:cubicBezTo>
                  <a:pt x="0" y="1062"/>
                  <a:pt x="307" y="1368"/>
                  <a:pt x="684" y="1368"/>
                </a:cubicBezTo>
                <a:cubicBezTo>
                  <a:pt x="1062" y="1368"/>
                  <a:pt x="1368" y="1062"/>
                  <a:pt x="1368" y="684"/>
                </a:cubicBezTo>
                <a:cubicBezTo>
                  <a:pt x="1368" y="307"/>
                  <a:pt x="1062" y="0"/>
                  <a:pt x="684" y="0"/>
                </a:cubicBezTo>
                <a:close/>
                <a:moveTo>
                  <a:pt x="1068" y="698"/>
                </a:moveTo>
                <a:cubicBezTo>
                  <a:pt x="1068" y="751"/>
                  <a:pt x="1025" y="793"/>
                  <a:pt x="973" y="793"/>
                </a:cubicBezTo>
                <a:cubicBezTo>
                  <a:pt x="793" y="793"/>
                  <a:pt x="793" y="793"/>
                  <a:pt x="793" y="793"/>
                </a:cubicBezTo>
                <a:cubicBezTo>
                  <a:pt x="793" y="973"/>
                  <a:pt x="793" y="973"/>
                  <a:pt x="793" y="973"/>
                </a:cubicBezTo>
                <a:cubicBezTo>
                  <a:pt x="793" y="1025"/>
                  <a:pt x="750" y="1068"/>
                  <a:pt x="698" y="1068"/>
                </a:cubicBezTo>
                <a:cubicBezTo>
                  <a:pt x="670" y="1068"/>
                  <a:pt x="670" y="1068"/>
                  <a:pt x="670" y="1068"/>
                </a:cubicBezTo>
                <a:cubicBezTo>
                  <a:pt x="618" y="1068"/>
                  <a:pt x="576" y="1025"/>
                  <a:pt x="576" y="973"/>
                </a:cubicBezTo>
                <a:cubicBezTo>
                  <a:pt x="576" y="793"/>
                  <a:pt x="576" y="793"/>
                  <a:pt x="576" y="793"/>
                </a:cubicBezTo>
                <a:cubicBezTo>
                  <a:pt x="396" y="793"/>
                  <a:pt x="396" y="793"/>
                  <a:pt x="396" y="793"/>
                </a:cubicBezTo>
                <a:cubicBezTo>
                  <a:pt x="344" y="793"/>
                  <a:pt x="301" y="751"/>
                  <a:pt x="301" y="698"/>
                </a:cubicBezTo>
                <a:cubicBezTo>
                  <a:pt x="301" y="671"/>
                  <a:pt x="301" y="671"/>
                  <a:pt x="301" y="671"/>
                </a:cubicBezTo>
                <a:cubicBezTo>
                  <a:pt x="301" y="618"/>
                  <a:pt x="344" y="576"/>
                  <a:pt x="396" y="576"/>
                </a:cubicBezTo>
                <a:cubicBezTo>
                  <a:pt x="576" y="576"/>
                  <a:pt x="576" y="576"/>
                  <a:pt x="576" y="576"/>
                </a:cubicBezTo>
                <a:cubicBezTo>
                  <a:pt x="576" y="396"/>
                  <a:pt x="576" y="396"/>
                  <a:pt x="576" y="396"/>
                </a:cubicBezTo>
                <a:cubicBezTo>
                  <a:pt x="576" y="344"/>
                  <a:pt x="618" y="301"/>
                  <a:pt x="670" y="301"/>
                </a:cubicBezTo>
                <a:cubicBezTo>
                  <a:pt x="698" y="301"/>
                  <a:pt x="698" y="301"/>
                  <a:pt x="698" y="301"/>
                </a:cubicBezTo>
                <a:cubicBezTo>
                  <a:pt x="750" y="301"/>
                  <a:pt x="793" y="344"/>
                  <a:pt x="793" y="396"/>
                </a:cubicBezTo>
                <a:cubicBezTo>
                  <a:pt x="793" y="576"/>
                  <a:pt x="793" y="576"/>
                  <a:pt x="793" y="576"/>
                </a:cubicBezTo>
                <a:cubicBezTo>
                  <a:pt x="973" y="576"/>
                  <a:pt x="973" y="576"/>
                  <a:pt x="973" y="576"/>
                </a:cubicBezTo>
                <a:cubicBezTo>
                  <a:pt x="1025" y="576"/>
                  <a:pt x="1068" y="618"/>
                  <a:pt x="1068" y="671"/>
                </a:cubicBezTo>
                <a:lnTo>
                  <a:pt x="1068" y="69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defTabSz="1218987"/>
            <a:endParaRPr lang="en-US" sz="2400" dirty="0">
              <a:solidFill>
                <a:srgbClr val="000000"/>
              </a:solidFill>
              <a:latin typeface="メイリオ" panose="020B0604030504040204" pitchFamily="50" charset="-128"/>
              <a:ea typeface="メイリオ" panose="020B0604030504040204" pitchFamily="50" charset="-128"/>
            </a:endParaRPr>
          </a:p>
        </p:txBody>
      </p:sp>
      <p:sp>
        <p:nvSpPr>
          <p:cNvPr id="7" name="Rectangle 6"/>
          <p:cNvSpPr/>
          <p:nvPr userDrawn="1"/>
        </p:nvSpPr>
        <p:spPr bwMode="gray">
          <a:xfrm>
            <a:off x="11751760" y="6395775"/>
            <a:ext cx="443416" cy="322249"/>
          </a:xfrm>
          <a:prstGeom prst="rect">
            <a:avLst/>
          </a:prstGeom>
          <a:solidFill>
            <a:schemeClr val="tx1"/>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dirty="0">
              <a:solidFill>
                <a:prstClr val="white"/>
              </a:solidFill>
              <a:latin typeface="メイリオ" panose="020B0604030504040204" pitchFamily="50" charset="-128"/>
              <a:ea typeface="メイリオ" panose="020B0604030504040204" pitchFamily="50" charset="-128"/>
            </a:endParaRPr>
          </a:p>
        </p:txBody>
      </p:sp>
      <p:sp>
        <p:nvSpPr>
          <p:cNvPr id="8" name="TextBox slide number"/>
          <p:cNvSpPr txBox="1"/>
          <p:nvPr userDrawn="1"/>
        </p:nvSpPr>
        <p:spPr bwMode="white">
          <a:xfrm>
            <a:off x="11751760" y="6389319"/>
            <a:ext cx="450462" cy="246221"/>
          </a:xfrm>
          <a:prstGeom prst="rect">
            <a:avLst/>
          </a:prstGeom>
        </p:spPr>
        <p:txBody>
          <a:bodyPr vert="horz" lIns="0" tIns="0" rIns="0" bIns="0" rtlCol="0" anchor="b"/>
          <a:lstStyle>
            <a:defPPr>
              <a:defRPr lang="en-US"/>
            </a:defPPr>
            <a:lvl1pPr algn="ctr">
              <a:defRPr sz="1000">
                <a:solidFill>
                  <a:schemeClr val="bg1"/>
                </a:solidFill>
              </a:defRPr>
            </a:lvl1pPr>
          </a:lstStyle>
          <a:p>
            <a:pPr defTabSz="1218987"/>
            <a:fld id="{6EA5B71A-1B18-4E34-A48F-65DC4937AA99}" type="slidenum">
              <a:rPr lang="en-US" smtClean="0">
                <a:solidFill>
                  <a:prstClr val="white"/>
                </a:solidFill>
                <a:latin typeface="メイリオ" panose="020B0604030504040204" pitchFamily="50" charset="-128"/>
                <a:ea typeface="メイリオ" panose="020B0604030504040204" pitchFamily="50" charset="-128"/>
              </a:rPr>
              <a:pPr defTabSz="1218987"/>
              <a:t>‹#›</a:t>
            </a:fld>
            <a:endParaRPr lang="en-US" dirty="0">
              <a:solidFill>
                <a:prstClr val="white"/>
              </a:solidFill>
              <a:latin typeface="メイリオ" panose="020B0604030504040204" pitchFamily="50" charset="-128"/>
              <a:ea typeface="メイリオ" panose="020B0604030504040204" pitchFamily="50" charset="-128"/>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6200000">
            <a:off x="11308131" y="5505414"/>
            <a:ext cx="1330737" cy="443416"/>
          </a:xfrm>
          <a:prstGeom prst="rect">
            <a:avLst/>
          </a:prstGeom>
        </p:spPr>
      </p:pic>
    </p:spTree>
    <p:extLst>
      <p:ext uri="{BB962C8B-B14F-4D97-AF65-F5344CB8AC3E}">
        <p14:creationId xmlns:p14="http://schemas.microsoft.com/office/powerpoint/2010/main" val="2683015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Blank Slide - No Background">
    <p:spTree>
      <p:nvGrpSpPr>
        <p:cNvPr id="1" name=""/>
        <p:cNvGrpSpPr/>
        <p:nvPr/>
      </p:nvGrpSpPr>
      <p:grpSpPr>
        <a:xfrm>
          <a:off x="0" y="0"/>
          <a:ext cx="0" cy="0"/>
          <a:chOff x="0" y="0"/>
          <a:chExt cx="0" cy="0"/>
        </a:xfrm>
      </p:grpSpPr>
      <p:sp>
        <p:nvSpPr>
          <p:cNvPr id="6" name="Footer Placeholder 5"/>
          <p:cNvSpPr>
            <a:spLocks noGrp="1"/>
          </p:cNvSpPr>
          <p:nvPr>
            <p:ph type="ftr" sz="quarter" idx="10"/>
          </p:nvPr>
        </p:nvSpPr>
        <p:spPr>
          <a:xfrm>
            <a:off x="548783" y="6397069"/>
            <a:ext cx="2413972" cy="307777"/>
          </a:xfrm>
        </p:spPr>
        <p:txBody>
          <a:bodyPr/>
          <a:lstStyle>
            <a:lvl1pPr>
              <a:defRPr>
                <a:latin typeface="メイリオ" panose="020B0604030504040204" pitchFamily="50" charset="-128"/>
                <a:ea typeface="メイリオ" panose="020B0604030504040204" pitchFamily="50" charset="-128"/>
              </a:defRPr>
            </a:lvl1p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sp>
        <p:nvSpPr>
          <p:cNvPr id="7" name="Rectangle 6"/>
          <p:cNvSpPr/>
          <p:nvPr userDrawn="1"/>
        </p:nvSpPr>
        <p:spPr bwMode="gray">
          <a:xfrm>
            <a:off x="11751760" y="6395775"/>
            <a:ext cx="443416" cy="322249"/>
          </a:xfrm>
          <a:prstGeom prst="rect">
            <a:avLst/>
          </a:prstGeom>
          <a:solidFill>
            <a:schemeClr val="tx1"/>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dirty="0">
              <a:solidFill>
                <a:prstClr val="white"/>
              </a:solidFill>
              <a:latin typeface="メイリオ" panose="020B0604030504040204" pitchFamily="50" charset="-128"/>
              <a:ea typeface="メイリオ" panose="020B0604030504040204" pitchFamily="50" charset="-128"/>
            </a:endParaRPr>
          </a:p>
        </p:txBody>
      </p:sp>
      <p:sp>
        <p:nvSpPr>
          <p:cNvPr id="10" name="TextBox slide number"/>
          <p:cNvSpPr txBox="1"/>
          <p:nvPr userDrawn="1"/>
        </p:nvSpPr>
        <p:spPr bwMode="white">
          <a:xfrm>
            <a:off x="11751760" y="6389319"/>
            <a:ext cx="450462" cy="246221"/>
          </a:xfrm>
          <a:prstGeom prst="rect">
            <a:avLst/>
          </a:prstGeom>
        </p:spPr>
        <p:txBody>
          <a:bodyPr vert="horz" lIns="0" tIns="0" rIns="0" bIns="0" rtlCol="0" anchor="b"/>
          <a:lstStyle>
            <a:defPPr>
              <a:defRPr lang="en-US"/>
            </a:defPPr>
            <a:lvl1pPr algn="ctr">
              <a:defRPr sz="1000">
                <a:solidFill>
                  <a:schemeClr val="bg1"/>
                </a:solidFill>
              </a:defRPr>
            </a:lvl1pPr>
          </a:lstStyle>
          <a:p>
            <a:pPr defTabSz="1218987"/>
            <a:fld id="{6EA5B71A-1B18-4E34-A48F-65DC4937AA99}" type="slidenum">
              <a:rPr lang="en-US" smtClean="0">
                <a:solidFill>
                  <a:prstClr val="white"/>
                </a:solidFill>
                <a:latin typeface="メイリオ" panose="020B0604030504040204" pitchFamily="50" charset="-128"/>
                <a:ea typeface="メイリオ" panose="020B0604030504040204" pitchFamily="50" charset="-128"/>
              </a:rPr>
              <a:pPr defTabSz="1218987"/>
              <a:t>‹#›</a:t>
            </a:fld>
            <a:endParaRPr lang="en-US" dirty="0">
              <a:solidFill>
                <a:prstClr val="white"/>
              </a:solidFill>
              <a:latin typeface="メイリオ" panose="020B0604030504040204" pitchFamily="50" charset="-128"/>
              <a:ea typeface="メイリオ" panose="020B0604030504040204" pitchFamily="50" charset="-128"/>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6200000">
            <a:off x="11308131" y="5505414"/>
            <a:ext cx="1330737" cy="443416"/>
          </a:xfrm>
          <a:prstGeom prst="rect">
            <a:avLst/>
          </a:prstGeom>
        </p:spPr>
      </p:pic>
    </p:spTree>
    <p:extLst>
      <p:ext uri="{BB962C8B-B14F-4D97-AF65-F5344CB8AC3E}">
        <p14:creationId xmlns:p14="http://schemas.microsoft.com/office/powerpoint/2010/main" val="1383755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Slide - With Backgroun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a:xfrm>
            <a:off x="548783" y="6397069"/>
            <a:ext cx="2413972" cy="307777"/>
          </a:xfrm>
        </p:spPr>
        <p:txBody>
          <a:bodyPr/>
          <a:lstStyle>
            <a:lvl1pPr>
              <a:defRPr>
                <a:latin typeface="メイリオ" panose="020B0604030504040204" pitchFamily="50" charset="-128"/>
                <a:ea typeface="メイリオ" panose="020B0604030504040204" pitchFamily="50" charset="-128"/>
              </a:defRPr>
            </a:lvl1p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spTree>
    <p:extLst>
      <p:ext uri="{BB962C8B-B14F-4D97-AF65-F5344CB8AC3E}">
        <p14:creationId xmlns:p14="http://schemas.microsoft.com/office/powerpoint/2010/main" val="2696700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pic>
        <p:nvPicPr>
          <p:cNvPr id="49" name="Picture 4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 y="893"/>
            <a:ext cx="12193590" cy="6857107"/>
          </a:xfrm>
          <a:prstGeom prst="rect">
            <a:avLst/>
          </a:prstGeom>
        </p:spPr>
      </p:pic>
      <p:grpSp>
        <p:nvGrpSpPr>
          <p:cNvPr id="4" name="Group 3"/>
          <p:cNvGrpSpPr/>
          <p:nvPr userDrawn="1"/>
        </p:nvGrpSpPr>
        <p:grpSpPr bwMode="gray">
          <a:xfrm>
            <a:off x="1828677" y="1519963"/>
            <a:ext cx="8537884" cy="4341742"/>
            <a:chOff x="1828170" y="1258957"/>
            <a:chExt cx="8535661" cy="4341742"/>
          </a:xfrm>
          <a:solidFill>
            <a:schemeClr val="bg1">
              <a:lumMod val="85000"/>
            </a:schemeClr>
          </a:solidFill>
        </p:grpSpPr>
        <p:sp>
          <p:nvSpPr>
            <p:cNvPr id="5" name="Freeform 9"/>
            <p:cNvSpPr>
              <a:spLocks/>
            </p:cNvSpPr>
            <p:nvPr userDrawn="1"/>
          </p:nvSpPr>
          <p:spPr bwMode="gray">
            <a:xfrm>
              <a:off x="5610226" y="4994274"/>
              <a:ext cx="974725" cy="606425"/>
            </a:xfrm>
            <a:custGeom>
              <a:avLst/>
              <a:gdLst>
                <a:gd name="T0" fmla="*/ 122 w 257"/>
                <a:gd name="T1" fmla="*/ 155 h 159"/>
                <a:gd name="T2" fmla="*/ 4 w 257"/>
                <a:gd name="T3" fmla="*/ 12 h 159"/>
                <a:gd name="T4" fmla="*/ 10 w 257"/>
                <a:gd name="T5" fmla="*/ 0 h 159"/>
                <a:gd name="T6" fmla="*/ 247 w 257"/>
                <a:gd name="T7" fmla="*/ 0 h 159"/>
                <a:gd name="T8" fmla="*/ 253 w 257"/>
                <a:gd name="T9" fmla="*/ 12 h 159"/>
                <a:gd name="T10" fmla="*/ 134 w 257"/>
                <a:gd name="T11" fmla="*/ 155 h 159"/>
                <a:gd name="T12" fmla="*/ 122 w 257"/>
                <a:gd name="T13" fmla="*/ 155 h 159"/>
              </a:gdLst>
              <a:ahLst/>
              <a:cxnLst>
                <a:cxn ang="0">
                  <a:pos x="T0" y="T1"/>
                </a:cxn>
                <a:cxn ang="0">
                  <a:pos x="T2" y="T3"/>
                </a:cxn>
                <a:cxn ang="0">
                  <a:pos x="T4" y="T5"/>
                </a:cxn>
                <a:cxn ang="0">
                  <a:pos x="T6" y="T7"/>
                </a:cxn>
                <a:cxn ang="0">
                  <a:pos x="T8" y="T9"/>
                </a:cxn>
                <a:cxn ang="0">
                  <a:pos x="T10" y="T11"/>
                </a:cxn>
                <a:cxn ang="0">
                  <a:pos x="T12" y="T13"/>
                </a:cxn>
              </a:cxnLst>
              <a:rect l="0" t="0" r="r" b="b"/>
              <a:pathLst>
                <a:path w="257" h="159">
                  <a:moveTo>
                    <a:pt x="122" y="155"/>
                  </a:moveTo>
                  <a:cubicBezTo>
                    <a:pt x="4" y="12"/>
                    <a:pt x="4" y="12"/>
                    <a:pt x="4" y="12"/>
                  </a:cubicBezTo>
                  <a:cubicBezTo>
                    <a:pt x="0" y="7"/>
                    <a:pt x="3" y="0"/>
                    <a:pt x="10" y="0"/>
                  </a:cubicBezTo>
                  <a:cubicBezTo>
                    <a:pt x="247" y="0"/>
                    <a:pt x="247" y="0"/>
                    <a:pt x="247" y="0"/>
                  </a:cubicBezTo>
                  <a:cubicBezTo>
                    <a:pt x="253" y="0"/>
                    <a:pt x="257" y="7"/>
                    <a:pt x="253" y="12"/>
                  </a:cubicBezTo>
                  <a:cubicBezTo>
                    <a:pt x="134" y="155"/>
                    <a:pt x="134" y="155"/>
                    <a:pt x="134" y="155"/>
                  </a:cubicBezTo>
                  <a:cubicBezTo>
                    <a:pt x="131" y="159"/>
                    <a:pt x="125" y="159"/>
                    <a:pt x="122" y="1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dirty="0">
                <a:solidFill>
                  <a:srgbClr val="000000"/>
                </a:solidFill>
              </a:endParaRPr>
            </a:p>
          </p:txBody>
        </p:sp>
        <p:sp>
          <p:nvSpPr>
            <p:cNvPr id="8" name="Rounded Rectangle 7"/>
            <p:cNvSpPr/>
            <p:nvPr userDrawn="1"/>
          </p:nvSpPr>
          <p:spPr bwMode="gray">
            <a:xfrm>
              <a:off x="1828170" y="1258957"/>
              <a:ext cx="8535661" cy="3893151"/>
            </a:xfrm>
            <a:prstGeom prst="roundRect">
              <a:avLst>
                <a:gd name="adj" fmla="val 543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endParaRPr lang="en-US" sz="2400" dirty="0">
                <a:solidFill>
                  <a:prstClr val="white"/>
                </a:solidFill>
              </a:endParaRPr>
            </a:p>
          </p:txBody>
        </p:sp>
      </p:grpSp>
      <p:sp>
        <p:nvSpPr>
          <p:cNvPr id="2" name="Rectangle 1"/>
          <p:cNvSpPr/>
          <p:nvPr userDrawn="1"/>
        </p:nvSpPr>
        <p:spPr>
          <a:xfrm>
            <a:off x="31" y="893"/>
            <a:ext cx="12192000" cy="6857107"/>
          </a:xfrm>
          <a:prstGeom prst="rect">
            <a:avLst/>
          </a:prstGeom>
          <a:gradFill flip="none" rotWithShape="1">
            <a:gsLst>
              <a:gs pos="0">
                <a:schemeClr val="tx2">
                  <a:alpha val="25000"/>
                </a:schemeClr>
              </a:gs>
              <a:gs pos="50000">
                <a:schemeClr val="bg1">
                  <a:alpha val="50000"/>
                </a:schemeClr>
              </a:gs>
              <a:gs pos="100000">
                <a:schemeClr val="tx2">
                  <a:alpha val="2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dirty="0">
              <a:solidFill>
                <a:prstClr val="white"/>
              </a:solidFill>
            </a:endParaRPr>
          </a:p>
        </p:txBody>
      </p:sp>
      <p:grpSp>
        <p:nvGrpSpPr>
          <p:cNvPr id="9" name="Group 8"/>
          <p:cNvGrpSpPr/>
          <p:nvPr userDrawn="1"/>
        </p:nvGrpSpPr>
        <p:grpSpPr bwMode="gray">
          <a:xfrm>
            <a:off x="5854958" y="1260545"/>
            <a:ext cx="485260" cy="485134"/>
            <a:chOff x="5853433" y="734066"/>
            <a:chExt cx="485134" cy="485134"/>
          </a:xfrm>
        </p:grpSpPr>
        <p:sp>
          <p:nvSpPr>
            <p:cNvPr id="10" name="Oval 9"/>
            <p:cNvSpPr/>
            <p:nvPr userDrawn="1"/>
          </p:nvSpPr>
          <p:spPr bwMode="gray">
            <a:xfrm>
              <a:off x="5886450" y="767634"/>
              <a:ext cx="419098" cy="41909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endParaRPr>
            </a:p>
          </p:txBody>
        </p:sp>
        <p:sp>
          <p:nvSpPr>
            <p:cNvPr id="11" name="Freeform 9"/>
            <p:cNvSpPr>
              <a:spLocks noEditPoints="1"/>
            </p:cNvSpPr>
            <p:nvPr userDrawn="1"/>
          </p:nvSpPr>
          <p:spPr bwMode="gray">
            <a:xfrm>
              <a:off x="5853433" y="734066"/>
              <a:ext cx="485134" cy="485134"/>
            </a:xfrm>
            <a:custGeom>
              <a:avLst/>
              <a:gdLst>
                <a:gd name="T0" fmla="*/ 206 w 412"/>
                <a:gd name="T1" fmla="*/ 0 h 412"/>
                <a:gd name="T2" fmla="*/ 0 w 412"/>
                <a:gd name="T3" fmla="*/ 206 h 412"/>
                <a:gd name="T4" fmla="*/ 206 w 412"/>
                <a:gd name="T5" fmla="*/ 412 h 412"/>
                <a:gd name="T6" fmla="*/ 412 w 412"/>
                <a:gd name="T7" fmla="*/ 206 h 412"/>
                <a:gd name="T8" fmla="*/ 206 w 412"/>
                <a:gd name="T9" fmla="*/ 0 h 412"/>
                <a:gd name="T10" fmla="*/ 206 w 412"/>
                <a:gd name="T11" fmla="*/ 376 h 412"/>
                <a:gd name="T12" fmla="*/ 36 w 412"/>
                <a:gd name="T13" fmla="*/ 206 h 412"/>
                <a:gd name="T14" fmla="*/ 206 w 412"/>
                <a:gd name="T15" fmla="*/ 36 h 412"/>
                <a:gd name="T16" fmla="*/ 376 w 412"/>
                <a:gd name="T17" fmla="*/ 206 h 412"/>
                <a:gd name="T18" fmla="*/ 206 w 412"/>
                <a:gd name="T19" fmla="*/ 376 h 412"/>
                <a:gd name="T20" fmla="*/ 189 w 412"/>
                <a:gd name="T21" fmla="*/ 262 h 412"/>
                <a:gd name="T22" fmla="*/ 125 w 412"/>
                <a:gd name="T23" fmla="*/ 262 h 412"/>
                <a:gd name="T24" fmla="*/ 125 w 412"/>
                <a:gd name="T25" fmla="*/ 216 h 412"/>
                <a:gd name="T26" fmla="*/ 130 w 412"/>
                <a:gd name="T27" fmla="*/ 172 h 412"/>
                <a:gd name="T28" fmla="*/ 148 w 412"/>
                <a:gd name="T29" fmla="*/ 143 h 412"/>
                <a:gd name="T30" fmla="*/ 182 w 412"/>
                <a:gd name="T31" fmla="*/ 123 h 412"/>
                <a:gd name="T32" fmla="*/ 194 w 412"/>
                <a:gd name="T33" fmla="*/ 150 h 412"/>
                <a:gd name="T34" fmla="*/ 167 w 412"/>
                <a:gd name="T35" fmla="*/ 167 h 412"/>
                <a:gd name="T36" fmla="*/ 158 w 412"/>
                <a:gd name="T37" fmla="*/ 198 h 412"/>
                <a:gd name="T38" fmla="*/ 189 w 412"/>
                <a:gd name="T39" fmla="*/ 198 h 412"/>
                <a:gd name="T40" fmla="*/ 189 w 412"/>
                <a:gd name="T41" fmla="*/ 262 h 412"/>
                <a:gd name="T42" fmla="*/ 278 w 412"/>
                <a:gd name="T43" fmla="*/ 262 h 412"/>
                <a:gd name="T44" fmla="*/ 214 w 412"/>
                <a:gd name="T45" fmla="*/ 262 h 412"/>
                <a:gd name="T46" fmla="*/ 214 w 412"/>
                <a:gd name="T47" fmla="*/ 216 h 412"/>
                <a:gd name="T48" fmla="*/ 219 w 412"/>
                <a:gd name="T49" fmla="*/ 172 h 412"/>
                <a:gd name="T50" fmla="*/ 237 w 412"/>
                <a:gd name="T51" fmla="*/ 143 h 412"/>
                <a:gd name="T52" fmla="*/ 270 w 412"/>
                <a:gd name="T53" fmla="*/ 123 h 412"/>
                <a:gd name="T54" fmla="*/ 283 w 412"/>
                <a:gd name="T55" fmla="*/ 150 h 412"/>
                <a:gd name="T56" fmla="*/ 255 w 412"/>
                <a:gd name="T57" fmla="*/ 167 h 412"/>
                <a:gd name="T58" fmla="*/ 247 w 412"/>
                <a:gd name="T59" fmla="*/ 198 h 412"/>
                <a:gd name="T60" fmla="*/ 278 w 412"/>
                <a:gd name="T61" fmla="*/ 198 h 412"/>
                <a:gd name="T62" fmla="*/ 278 w 412"/>
                <a:gd name="T63" fmla="*/ 262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12" h="412">
                  <a:moveTo>
                    <a:pt x="206" y="0"/>
                  </a:moveTo>
                  <a:cubicBezTo>
                    <a:pt x="92" y="0"/>
                    <a:pt x="0" y="93"/>
                    <a:pt x="0" y="206"/>
                  </a:cubicBezTo>
                  <a:cubicBezTo>
                    <a:pt x="0" y="320"/>
                    <a:pt x="92" y="412"/>
                    <a:pt x="206" y="412"/>
                  </a:cubicBezTo>
                  <a:cubicBezTo>
                    <a:pt x="320" y="412"/>
                    <a:pt x="412" y="320"/>
                    <a:pt x="412" y="206"/>
                  </a:cubicBezTo>
                  <a:cubicBezTo>
                    <a:pt x="412" y="93"/>
                    <a:pt x="320" y="0"/>
                    <a:pt x="206" y="0"/>
                  </a:cubicBezTo>
                  <a:close/>
                  <a:moveTo>
                    <a:pt x="206" y="376"/>
                  </a:moveTo>
                  <a:cubicBezTo>
                    <a:pt x="112" y="376"/>
                    <a:pt x="36" y="300"/>
                    <a:pt x="36" y="206"/>
                  </a:cubicBezTo>
                  <a:cubicBezTo>
                    <a:pt x="36" y="112"/>
                    <a:pt x="112" y="36"/>
                    <a:pt x="206" y="36"/>
                  </a:cubicBezTo>
                  <a:cubicBezTo>
                    <a:pt x="300" y="36"/>
                    <a:pt x="376" y="112"/>
                    <a:pt x="376" y="206"/>
                  </a:cubicBezTo>
                  <a:cubicBezTo>
                    <a:pt x="376" y="300"/>
                    <a:pt x="300" y="376"/>
                    <a:pt x="206" y="376"/>
                  </a:cubicBezTo>
                  <a:close/>
                  <a:moveTo>
                    <a:pt x="189" y="262"/>
                  </a:moveTo>
                  <a:cubicBezTo>
                    <a:pt x="125" y="262"/>
                    <a:pt x="125" y="262"/>
                    <a:pt x="125" y="262"/>
                  </a:cubicBezTo>
                  <a:cubicBezTo>
                    <a:pt x="125" y="216"/>
                    <a:pt x="125" y="216"/>
                    <a:pt x="125" y="216"/>
                  </a:cubicBezTo>
                  <a:cubicBezTo>
                    <a:pt x="125" y="197"/>
                    <a:pt x="127" y="183"/>
                    <a:pt x="130" y="172"/>
                  </a:cubicBezTo>
                  <a:cubicBezTo>
                    <a:pt x="133" y="161"/>
                    <a:pt x="139" y="152"/>
                    <a:pt x="148" y="143"/>
                  </a:cubicBezTo>
                  <a:cubicBezTo>
                    <a:pt x="157" y="135"/>
                    <a:pt x="168" y="128"/>
                    <a:pt x="182" y="123"/>
                  </a:cubicBezTo>
                  <a:cubicBezTo>
                    <a:pt x="194" y="150"/>
                    <a:pt x="194" y="150"/>
                    <a:pt x="194" y="150"/>
                  </a:cubicBezTo>
                  <a:cubicBezTo>
                    <a:pt x="182" y="154"/>
                    <a:pt x="172" y="160"/>
                    <a:pt x="167" y="167"/>
                  </a:cubicBezTo>
                  <a:cubicBezTo>
                    <a:pt x="161" y="175"/>
                    <a:pt x="158" y="185"/>
                    <a:pt x="158" y="198"/>
                  </a:cubicBezTo>
                  <a:cubicBezTo>
                    <a:pt x="189" y="198"/>
                    <a:pt x="189" y="198"/>
                    <a:pt x="189" y="198"/>
                  </a:cubicBezTo>
                  <a:lnTo>
                    <a:pt x="189" y="262"/>
                  </a:lnTo>
                  <a:close/>
                  <a:moveTo>
                    <a:pt x="278" y="262"/>
                  </a:moveTo>
                  <a:cubicBezTo>
                    <a:pt x="214" y="262"/>
                    <a:pt x="214" y="262"/>
                    <a:pt x="214" y="262"/>
                  </a:cubicBezTo>
                  <a:cubicBezTo>
                    <a:pt x="214" y="216"/>
                    <a:pt x="214" y="216"/>
                    <a:pt x="214" y="216"/>
                  </a:cubicBezTo>
                  <a:cubicBezTo>
                    <a:pt x="214" y="197"/>
                    <a:pt x="215" y="182"/>
                    <a:pt x="219" y="172"/>
                  </a:cubicBezTo>
                  <a:cubicBezTo>
                    <a:pt x="222" y="161"/>
                    <a:pt x="228" y="152"/>
                    <a:pt x="237" y="143"/>
                  </a:cubicBezTo>
                  <a:cubicBezTo>
                    <a:pt x="246" y="135"/>
                    <a:pt x="257" y="128"/>
                    <a:pt x="270" y="123"/>
                  </a:cubicBezTo>
                  <a:cubicBezTo>
                    <a:pt x="283" y="150"/>
                    <a:pt x="283" y="150"/>
                    <a:pt x="283" y="150"/>
                  </a:cubicBezTo>
                  <a:cubicBezTo>
                    <a:pt x="270" y="154"/>
                    <a:pt x="261" y="160"/>
                    <a:pt x="255" y="167"/>
                  </a:cubicBezTo>
                  <a:cubicBezTo>
                    <a:pt x="250" y="175"/>
                    <a:pt x="247" y="185"/>
                    <a:pt x="247" y="198"/>
                  </a:cubicBezTo>
                  <a:cubicBezTo>
                    <a:pt x="278" y="198"/>
                    <a:pt x="278" y="198"/>
                    <a:pt x="278" y="198"/>
                  </a:cubicBezTo>
                  <a:lnTo>
                    <a:pt x="278" y="26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dirty="0">
                <a:solidFill>
                  <a:srgbClr val="000000"/>
                </a:solidFill>
              </a:endParaRPr>
            </a:p>
          </p:txBody>
        </p:sp>
      </p:grpSp>
      <p:cxnSp>
        <p:nvCxnSpPr>
          <p:cNvPr id="12" name="Straight Connector 11"/>
          <p:cNvCxnSpPr/>
          <p:nvPr userDrawn="1"/>
        </p:nvCxnSpPr>
        <p:spPr>
          <a:xfrm>
            <a:off x="2796607" y="4437853"/>
            <a:ext cx="6602024"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grpSp>
        <p:nvGrpSpPr>
          <p:cNvPr id="13" name="Group 12"/>
          <p:cNvGrpSpPr/>
          <p:nvPr userDrawn="1"/>
        </p:nvGrpSpPr>
        <p:grpSpPr>
          <a:xfrm>
            <a:off x="3620885" y="4738254"/>
            <a:ext cx="4953467" cy="283924"/>
            <a:chOff x="587076" y="4891945"/>
            <a:chExt cx="6379553" cy="365760"/>
          </a:xfrm>
        </p:grpSpPr>
        <p:pic>
          <p:nvPicPr>
            <p:cNvPr id="14" name="Picture 2" descr="C:\Users\kathyp\Documents\00_Brand-Resources\Multimode Elements\Multimode Icons\PNG\Multimode-Icon_HANG.png"/>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587076"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descr="C:\Users\kathyp\Documents\00_Brand-Resources\Multimode Elements\Multimode Icons\PNG\Multimode-Icon_HOLD.png"/>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1300860"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C:\Users\kathyp\Documents\00_Brand-Resources\Multimode Elements\Multimode Icons\PNG\Multimode-Icon_LAPTOP.png"/>
            <p:cNvPicPr>
              <a:picLocks noChangeAspect="1" noChangeArrowheads="1"/>
            </p:cNvPicPr>
            <p:nvPr userDrawn="1"/>
          </p:nvPicPr>
          <p:blipFill>
            <a:blip r:embed="rId5" cstate="screen">
              <a:extLst>
                <a:ext uri="{28A0092B-C50C-407E-A947-70E740481C1C}">
                  <a14:useLocalDpi xmlns:a14="http://schemas.microsoft.com/office/drawing/2010/main"/>
                </a:ext>
              </a:extLst>
            </a:blip>
            <a:srcRect/>
            <a:stretch>
              <a:fillRect/>
            </a:stretch>
          </p:blipFill>
          <p:spPr bwMode="auto">
            <a:xfrm>
              <a:off x="1658247"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5" descr="C:\Users\kathyp\Documents\00_Brand-Resources\Multimode Elements\Multimode Icons\PNG\Multimode-Icon_STAND.png"/>
            <p:cNvPicPr>
              <a:picLocks noChangeAspect="1" noChangeArrowheads="1"/>
            </p:cNvPicPr>
            <p:nvPr userDrawn="1"/>
          </p:nvPicPr>
          <p:blipFill>
            <a:blip r:embed="rId6" cstate="screen">
              <a:extLst>
                <a:ext uri="{28A0092B-C50C-407E-A947-70E740481C1C}">
                  <a14:useLocalDpi xmlns:a14="http://schemas.microsoft.com/office/drawing/2010/main"/>
                </a:ext>
              </a:extLst>
            </a:blip>
            <a:srcRect/>
            <a:stretch>
              <a:fillRect/>
            </a:stretch>
          </p:blipFill>
          <p:spPr bwMode="auto">
            <a:xfrm>
              <a:off x="2728428"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C:\Users\kathyp\Documents\00_Brand-Resources\Multimode Elements\Multimode Icons\PNG\Multimode-Icon_STAND-Tablet.png"/>
            <p:cNvPicPr>
              <a:picLocks noChangeAspect="1" noChangeArrowheads="1"/>
            </p:cNvPicPr>
            <p:nvPr userDrawn="1"/>
          </p:nvPicPr>
          <p:blipFill>
            <a:blip r:embed="rId7" cstate="screen">
              <a:extLst>
                <a:ext uri="{28A0092B-C50C-407E-A947-70E740481C1C}">
                  <a14:useLocalDpi xmlns:a14="http://schemas.microsoft.com/office/drawing/2010/main"/>
                </a:ext>
              </a:extLst>
            </a:blip>
            <a:srcRect/>
            <a:stretch>
              <a:fillRect/>
            </a:stretch>
          </p:blipFill>
          <p:spPr bwMode="auto">
            <a:xfrm>
              <a:off x="3442212"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7" descr="C:\Users\kathyp\Documents\00_Brand-Resources\Multimode Elements\Multimode Icons\PNG\Multimode-Icon_TABLE.png"/>
            <p:cNvPicPr>
              <a:picLocks noChangeAspect="1" noChangeArrowheads="1"/>
            </p:cNvPicPr>
            <p:nvPr userDrawn="1"/>
          </p:nvPicPr>
          <p:blipFill>
            <a:blip r:embed="rId8" cstate="screen">
              <a:extLst>
                <a:ext uri="{28A0092B-C50C-407E-A947-70E740481C1C}">
                  <a14:useLocalDpi xmlns:a14="http://schemas.microsoft.com/office/drawing/2010/main"/>
                </a:ext>
              </a:extLst>
            </a:blip>
            <a:srcRect/>
            <a:stretch>
              <a:fillRect/>
            </a:stretch>
          </p:blipFill>
          <p:spPr bwMode="auto">
            <a:xfrm>
              <a:off x="3799599"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8" descr="C:\Users\kathyp\Documents\00_Brand-Resources\Multimode Elements\Multimode Icons\PNG\Multimode-Icon_TABLET.png"/>
            <p:cNvPicPr>
              <a:picLocks noChangeAspect="1" noChangeArrowheads="1"/>
            </p:cNvPicPr>
            <p:nvPr userDrawn="1"/>
          </p:nvPicPr>
          <p:blipFill>
            <a:blip r:embed="rId9" cstate="screen">
              <a:extLst>
                <a:ext uri="{28A0092B-C50C-407E-A947-70E740481C1C}">
                  <a14:useLocalDpi xmlns:a14="http://schemas.microsoft.com/office/drawing/2010/main"/>
                </a:ext>
              </a:extLst>
            </a:blip>
            <a:srcRect/>
            <a:stretch>
              <a:fillRect/>
            </a:stretch>
          </p:blipFill>
          <p:spPr bwMode="auto">
            <a:xfrm>
              <a:off x="4156986"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9" descr="C:\Users\kathyp\Documents\00_Brand-Resources\Multimode Elements\Multimode Icons\PNG\Multimode-Icon_TENT.png"/>
            <p:cNvPicPr>
              <a:picLocks noChangeAspect="1" noChangeArrowheads="1"/>
            </p:cNvPicPr>
            <p:nvPr userDrawn="1"/>
          </p:nvPicPr>
          <p:blipFill>
            <a:blip r:embed="rId10" cstate="screen">
              <a:extLst>
                <a:ext uri="{28A0092B-C50C-407E-A947-70E740481C1C}">
                  <a14:useLocalDpi xmlns:a14="http://schemas.microsoft.com/office/drawing/2010/main"/>
                </a:ext>
              </a:extLst>
            </a:blip>
            <a:srcRect/>
            <a:stretch>
              <a:fillRect/>
            </a:stretch>
          </p:blipFill>
          <p:spPr bwMode="auto">
            <a:xfrm>
              <a:off x="5583564"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10" descr="C:\Users\kathyp\Documents\00_Brand-Resources\Multimode Elements\Multimode Icons\PNG\Multimode-Icon_TILT.png"/>
            <p:cNvPicPr>
              <a:picLocks noChangeAspect="1" noChangeArrowheads="1"/>
            </p:cNvPicPr>
            <p:nvPr userDrawn="1"/>
          </p:nvPicPr>
          <p:blipFill>
            <a:blip r:embed="rId11" cstate="screen">
              <a:extLst>
                <a:ext uri="{28A0092B-C50C-407E-A947-70E740481C1C}">
                  <a14:useLocalDpi xmlns:a14="http://schemas.microsoft.com/office/drawing/2010/main"/>
                </a:ext>
              </a:extLst>
            </a:blip>
            <a:srcRect/>
            <a:stretch>
              <a:fillRect/>
            </a:stretch>
          </p:blipFill>
          <p:spPr bwMode="auto">
            <a:xfrm>
              <a:off x="6297348"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11" descr="C:\Users\kathyp\Documents\00_Brand-Resources\Multimode Elements\Multimode Icons\PNG\Multimode-Icon_TV.png"/>
            <p:cNvPicPr>
              <a:picLocks noChangeAspect="1" noChangeArrowheads="1"/>
            </p:cNvPicPr>
            <p:nvPr userDrawn="1"/>
          </p:nvPicPr>
          <p:blipFill>
            <a:blip r:embed="rId12" cstate="screen">
              <a:extLst>
                <a:ext uri="{28A0092B-C50C-407E-A947-70E740481C1C}">
                  <a14:useLocalDpi xmlns:a14="http://schemas.microsoft.com/office/drawing/2010/main"/>
                </a:ext>
              </a:extLst>
            </a:blip>
            <a:srcRect/>
            <a:stretch>
              <a:fillRect/>
            </a:stretch>
          </p:blipFill>
          <p:spPr bwMode="auto">
            <a:xfrm>
              <a:off x="6654743" y="4917112"/>
              <a:ext cx="311886" cy="311886"/>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Group 175"/>
            <p:cNvGrpSpPr/>
            <p:nvPr userDrawn="1"/>
          </p:nvGrpSpPr>
          <p:grpSpPr>
            <a:xfrm>
              <a:off x="2015634" y="4917112"/>
              <a:ext cx="310896" cy="310896"/>
              <a:chOff x="2024598" y="5468108"/>
              <a:chExt cx="310896" cy="310896"/>
            </a:xfrm>
          </p:grpSpPr>
          <p:sp>
            <p:nvSpPr>
              <p:cNvPr id="46" name="Oval 45"/>
              <p:cNvSpPr/>
              <p:nvPr userDrawn="1"/>
            </p:nvSpPr>
            <p:spPr>
              <a:xfrm>
                <a:off x="2024598" y="5468108"/>
                <a:ext cx="310896" cy="3108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endParaRPr>
              </a:p>
            </p:txBody>
          </p:sp>
          <p:pic>
            <p:nvPicPr>
              <p:cNvPr id="47" name="Picture 46"/>
              <p:cNvPicPr>
                <a:picLocks noChangeAspect="1"/>
              </p:cNvPicPr>
              <p:nvPr userDrawn="1"/>
            </p:nvPicPr>
            <p:blipFill>
              <a:blip r:embed="rId13" cstate="screen">
                <a:extLst>
                  <a:ext uri="{28A0092B-C50C-407E-A947-70E740481C1C}">
                    <a14:useLocalDpi xmlns:a14="http://schemas.microsoft.com/office/drawing/2010/main"/>
                  </a:ext>
                </a:extLst>
              </a:blip>
              <a:stretch>
                <a:fillRect/>
              </a:stretch>
            </p:blipFill>
            <p:spPr>
              <a:xfrm>
                <a:off x="2118814" y="5509256"/>
                <a:ext cx="122464" cy="228600"/>
              </a:xfrm>
              <a:prstGeom prst="rect">
                <a:avLst/>
              </a:prstGeom>
            </p:spPr>
          </p:pic>
        </p:grpSp>
        <p:grpSp>
          <p:nvGrpSpPr>
            <p:cNvPr id="25" name="Group 178"/>
            <p:cNvGrpSpPr/>
            <p:nvPr userDrawn="1"/>
          </p:nvGrpSpPr>
          <p:grpSpPr>
            <a:xfrm>
              <a:off x="3085815" y="4917112"/>
              <a:ext cx="310896" cy="310896"/>
              <a:chOff x="3094779" y="5468108"/>
              <a:chExt cx="310896" cy="310896"/>
            </a:xfrm>
          </p:grpSpPr>
          <p:sp>
            <p:nvSpPr>
              <p:cNvPr id="44" name="Oval 43"/>
              <p:cNvSpPr/>
              <p:nvPr userDrawn="1"/>
            </p:nvSpPr>
            <p:spPr>
              <a:xfrm>
                <a:off x="3094779" y="5468108"/>
                <a:ext cx="310896" cy="3108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endParaRPr>
              </a:p>
            </p:txBody>
          </p:sp>
          <p:pic>
            <p:nvPicPr>
              <p:cNvPr id="45" name="Picture 9" descr="C:\Users\yhwang\Desktop\WW Design\Multimode Icons\twitter-01.png"/>
              <p:cNvPicPr>
                <a:picLocks noChangeAspect="1" noChangeArrowheads="1"/>
              </p:cNvPicPr>
              <p:nvPr userDrawn="1"/>
            </p:nvPicPr>
            <p:blipFill>
              <a:blip r:embed="rId14" cstate="screen">
                <a:extLst>
                  <a:ext uri="{28A0092B-C50C-407E-A947-70E740481C1C}">
                    <a14:useLocalDpi xmlns:a14="http://schemas.microsoft.com/office/drawing/2010/main"/>
                  </a:ext>
                </a:extLst>
              </a:blip>
              <a:srcRect/>
              <a:stretch>
                <a:fillRect/>
              </a:stretch>
            </p:blipFill>
            <p:spPr bwMode="auto">
              <a:xfrm>
                <a:off x="3094779" y="5468108"/>
                <a:ext cx="310896" cy="310896"/>
              </a:xfrm>
              <a:prstGeom prst="rect">
                <a:avLst/>
              </a:prstGeom>
              <a:noFill/>
            </p:spPr>
          </p:pic>
        </p:grpSp>
        <p:grpSp>
          <p:nvGrpSpPr>
            <p:cNvPr id="26" name="Group 181"/>
            <p:cNvGrpSpPr/>
            <p:nvPr userDrawn="1"/>
          </p:nvGrpSpPr>
          <p:grpSpPr>
            <a:xfrm>
              <a:off x="944463" y="4917112"/>
              <a:ext cx="310896" cy="310896"/>
              <a:chOff x="953427" y="5468108"/>
              <a:chExt cx="310896" cy="310896"/>
            </a:xfrm>
          </p:grpSpPr>
          <p:sp>
            <p:nvSpPr>
              <p:cNvPr id="42" name="Oval 41"/>
              <p:cNvSpPr/>
              <p:nvPr userDrawn="1"/>
            </p:nvSpPr>
            <p:spPr>
              <a:xfrm>
                <a:off x="953427" y="5468108"/>
                <a:ext cx="310896" cy="3108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endParaRPr>
              </a:p>
            </p:txBody>
          </p:sp>
          <p:pic>
            <p:nvPicPr>
              <p:cNvPr id="43" name="Picture 5" descr="C:\Users\yhwang\Desktop\WW Design\Multimode Icons\globe-01.png"/>
              <p:cNvPicPr>
                <a:picLocks noChangeAspect="1" noChangeArrowheads="1"/>
              </p:cNvPicPr>
              <p:nvPr userDrawn="1"/>
            </p:nvPicPr>
            <p:blipFill>
              <a:blip r:embed="rId15" cstate="screen">
                <a:extLst>
                  <a:ext uri="{28A0092B-C50C-407E-A947-70E740481C1C}">
                    <a14:useLocalDpi xmlns:a14="http://schemas.microsoft.com/office/drawing/2010/main"/>
                  </a:ext>
                </a:extLst>
              </a:blip>
              <a:srcRect/>
              <a:stretch>
                <a:fillRect/>
              </a:stretch>
            </p:blipFill>
            <p:spPr bwMode="auto">
              <a:xfrm>
                <a:off x="980859" y="5495540"/>
                <a:ext cx="256032" cy="256032"/>
              </a:xfrm>
              <a:prstGeom prst="rect">
                <a:avLst/>
              </a:prstGeom>
              <a:noFill/>
            </p:spPr>
          </p:pic>
        </p:grpSp>
        <p:grpSp>
          <p:nvGrpSpPr>
            <p:cNvPr id="27" name="Group 255"/>
            <p:cNvGrpSpPr/>
            <p:nvPr userDrawn="1"/>
          </p:nvGrpSpPr>
          <p:grpSpPr>
            <a:xfrm>
              <a:off x="2346864" y="4891945"/>
              <a:ext cx="365760" cy="365760"/>
              <a:chOff x="2355828" y="5442941"/>
              <a:chExt cx="365760" cy="365760"/>
            </a:xfrm>
          </p:grpSpPr>
          <p:sp>
            <p:nvSpPr>
              <p:cNvPr id="40" name="Oval 39"/>
              <p:cNvSpPr/>
              <p:nvPr userDrawn="1"/>
            </p:nvSpPr>
            <p:spPr>
              <a:xfrm>
                <a:off x="2380995" y="5468108"/>
                <a:ext cx="310896" cy="3108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endParaRPr>
              </a:p>
            </p:txBody>
          </p:sp>
          <p:pic>
            <p:nvPicPr>
              <p:cNvPr id="41" name="Picture 2" descr="C:\Users\yhwang\Desktop\WW Design\Multimode Icons\chain-01.png"/>
              <p:cNvPicPr>
                <a:picLocks noChangeAspect="1" noChangeArrowheads="1"/>
              </p:cNvPicPr>
              <p:nvPr userDrawn="1"/>
            </p:nvPicPr>
            <p:blipFill>
              <a:blip r:embed="rId16" cstate="screen">
                <a:extLst>
                  <a:ext uri="{28A0092B-C50C-407E-A947-70E740481C1C}">
                    <a14:useLocalDpi xmlns:a14="http://schemas.microsoft.com/office/drawing/2010/main"/>
                  </a:ext>
                </a:extLst>
              </a:blip>
              <a:srcRect/>
              <a:stretch>
                <a:fillRect/>
              </a:stretch>
            </p:blipFill>
            <p:spPr bwMode="auto">
              <a:xfrm>
                <a:off x="2355828" y="5442941"/>
                <a:ext cx="365760" cy="365760"/>
              </a:xfrm>
              <a:prstGeom prst="rect">
                <a:avLst/>
              </a:prstGeom>
              <a:noFill/>
            </p:spPr>
          </p:pic>
        </p:grpSp>
        <p:grpSp>
          <p:nvGrpSpPr>
            <p:cNvPr id="28" name="Group 258"/>
            <p:cNvGrpSpPr/>
            <p:nvPr userDrawn="1"/>
          </p:nvGrpSpPr>
          <p:grpSpPr>
            <a:xfrm>
              <a:off x="5227167" y="4917112"/>
              <a:ext cx="310896" cy="310896"/>
              <a:chOff x="5236131" y="5468108"/>
              <a:chExt cx="310896" cy="310896"/>
            </a:xfrm>
          </p:grpSpPr>
          <p:sp>
            <p:nvSpPr>
              <p:cNvPr id="38" name="Oval 37"/>
              <p:cNvSpPr/>
              <p:nvPr userDrawn="1"/>
            </p:nvSpPr>
            <p:spPr>
              <a:xfrm>
                <a:off x="5236131" y="5468108"/>
                <a:ext cx="310896" cy="3108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endParaRPr>
              </a:p>
            </p:txBody>
          </p:sp>
          <p:pic>
            <p:nvPicPr>
              <p:cNvPr id="39" name="Picture 38" descr="C:\Users\yhwang\Desktop\WW Design\Multimode Icons\facebook-01.png"/>
              <p:cNvPicPr>
                <a:picLocks noChangeAspect="1" noChangeArrowheads="1"/>
              </p:cNvPicPr>
              <p:nvPr userDrawn="1"/>
            </p:nvPicPr>
            <p:blipFill>
              <a:blip r:embed="rId17" cstate="screen">
                <a:extLst>
                  <a:ext uri="{28A0092B-C50C-407E-A947-70E740481C1C}">
                    <a14:useLocalDpi xmlns:a14="http://schemas.microsoft.com/office/drawing/2010/main"/>
                  </a:ext>
                </a:extLst>
              </a:blip>
              <a:srcRect/>
              <a:stretch>
                <a:fillRect/>
              </a:stretch>
            </p:blipFill>
            <p:spPr bwMode="auto">
              <a:xfrm>
                <a:off x="5236131" y="5468108"/>
                <a:ext cx="310896" cy="310896"/>
              </a:xfrm>
              <a:prstGeom prst="rect">
                <a:avLst/>
              </a:prstGeom>
              <a:noFill/>
            </p:spPr>
          </p:pic>
        </p:grpSp>
        <p:grpSp>
          <p:nvGrpSpPr>
            <p:cNvPr id="29" name="Group 261"/>
            <p:cNvGrpSpPr/>
            <p:nvPr userDrawn="1"/>
          </p:nvGrpSpPr>
          <p:grpSpPr>
            <a:xfrm>
              <a:off x="4514373" y="4917112"/>
              <a:ext cx="310896" cy="310896"/>
              <a:chOff x="4523337" y="5468108"/>
              <a:chExt cx="310896" cy="310896"/>
            </a:xfrm>
          </p:grpSpPr>
          <p:sp>
            <p:nvSpPr>
              <p:cNvPr id="36" name="Oval 35"/>
              <p:cNvSpPr/>
              <p:nvPr userDrawn="1"/>
            </p:nvSpPr>
            <p:spPr>
              <a:xfrm>
                <a:off x="4523337" y="5468108"/>
                <a:ext cx="310896" cy="31089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endParaRPr>
              </a:p>
            </p:txBody>
          </p:sp>
          <p:pic>
            <p:nvPicPr>
              <p:cNvPr id="37" name="Picture 7" descr="C:\Users\yhwang\Desktop\WW Design\Multimode Icons\server-01.png"/>
              <p:cNvPicPr>
                <a:picLocks noChangeAspect="1" noChangeArrowheads="1"/>
              </p:cNvPicPr>
              <p:nvPr userDrawn="1"/>
            </p:nvPicPr>
            <p:blipFill>
              <a:blip r:embed="rId18" cstate="screen">
                <a:extLst>
                  <a:ext uri="{28A0092B-C50C-407E-A947-70E740481C1C}">
                    <a14:useLocalDpi xmlns:a14="http://schemas.microsoft.com/office/drawing/2010/main"/>
                  </a:ext>
                </a:extLst>
              </a:blip>
              <a:srcRect/>
              <a:stretch>
                <a:fillRect/>
              </a:stretch>
            </p:blipFill>
            <p:spPr bwMode="auto">
              <a:xfrm>
                <a:off x="4523337" y="5468108"/>
                <a:ext cx="310896" cy="310896"/>
              </a:xfrm>
              <a:prstGeom prst="rect">
                <a:avLst/>
              </a:prstGeom>
              <a:noFill/>
            </p:spPr>
          </p:pic>
        </p:grpSp>
        <p:grpSp>
          <p:nvGrpSpPr>
            <p:cNvPr id="30" name="Group 264"/>
            <p:cNvGrpSpPr/>
            <p:nvPr userDrawn="1"/>
          </p:nvGrpSpPr>
          <p:grpSpPr>
            <a:xfrm>
              <a:off x="4870770" y="4917112"/>
              <a:ext cx="310896" cy="310896"/>
              <a:chOff x="4879734" y="5468108"/>
              <a:chExt cx="310896" cy="310896"/>
            </a:xfrm>
          </p:grpSpPr>
          <p:sp>
            <p:nvSpPr>
              <p:cNvPr id="34" name="Oval 33"/>
              <p:cNvSpPr/>
              <p:nvPr userDrawn="1"/>
            </p:nvSpPr>
            <p:spPr>
              <a:xfrm>
                <a:off x="4879734" y="5468108"/>
                <a:ext cx="310896" cy="3108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endParaRPr>
              </a:p>
            </p:txBody>
          </p:sp>
          <p:pic>
            <p:nvPicPr>
              <p:cNvPr id="35" name="Picture 6" descr="C:\Users\yhwang\Desktop\WW Design\Multimode Icons\network-01.png"/>
              <p:cNvPicPr>
                <a:picLocks noChangeAspect="1" noChangeArrowheads="1"/>
              </p:cNvPicPr>
              <p:nvPr userDrawn="1"/>
            </p:nvPicPr>
            <p:blipFill>
              <a:blip r:embed="rId19" cstate="screen">
                <a:extLst>
                  <a:ext uri="{28A0092B-C50C-407E-A947-70E740481C1C}">
                    <a14:useLocalDpi xmlns:a14="http://schemas.microsoft.com/office/drawing/2010/main"/>
                  </a:ext>
                </a:extLst>
              </a:blip>
              <a:srcRect/>
              <a:stretch>
                <a:fillRect/>
              </a:stretch>
            </p:blipFill>
            <p:spPr bwMode="auto">
              <a:xfrm>
                <a:off x="4879734" y="5468108"/>
                <a:ext cx="310896" cy="310896"/>
              </a:xfrm>
              <a:prstGeom prst="rect">
                <a:avLst/>
              </a:prstGeom>
              <a:noFill/>
            </p:spPr>
          </p:pic>
        </p:grpSp>
        <p:grpSp>
          <p:nvGrpSpPr>
            <p:cNvPr id="31" name="Group 267"/>
            <p:cNvGrpSpPr/>
            <p:nvPr userDrawn="1"/>
          </p:nvGrpSpPr>
          <p:grpSpPr>
            <a:xfrm>
              <a:off x="5940951" y="4917112"/>
              <a:ext cx="310896" cy="310896"/>
              <a:chOff x="5949915" y="5468108"/>
              <a:chExt cx="310896" cy="310896"/>
            </a:xfrm>
          </p:grpSpPr>
          <p:sp>
            <p:nvSpPr>
              <p:cNvPr id="32" name="Oval 31"/>
              <p:cNvSpPr/>
              <p:nvPr userDrawn="1"/>
            </p:nvSpPr>
            <p:spPr>
              <a:xfrm>
                <a:off x="5949915" y="5468108"/>
                <a:ext cx="310896" cy="3108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endParaRPr>
              </a:p>
            </p:txBody>
          </p:sp>
          <p:pic>
            <p:nvPicPr>
              <p:cNvPr id="33" name="Picture 8" descr="C:\Users\yhwang\Desktop\WW Design\Multimode Icons\think_light-01.png"/>
              <p:cNvPicPr>
                <a:picLocks noChangeAspect="1" noChangeArrowheads="1"/>
              </p:cNvPicPr>
              <p:nvPr userDrawn="1"/>
            </p:nvPicPr>
            <p:blipFill>
              <a:blip r:embed="rId20" cstate="screen">
                <a:extLst>
                  <a:ext uri="{28A0092B-C50C-407E-A947-70E740481C1C}">
                    <a14:useLocalDpi xmlns:a14="http://schemas.microsoft.com/office/drawing/2010/main"/>
                  </a:ext>
                </a:extLst>
              </a:blip>
              <a:srcRect/>
              <a:stretch>
                <a:fillRect/>
              </a:stretch>
            </p:blipFill>
            <p:spPr bwMode="auto">
              <a:xfrm>
                <a:off x="5949915" y="5468108"/>
                <a:ext cx="310896" cy="310896"/>
              </a:xfrm>
              <a:prstGeom prst="rect">
                <a:avLst/>
              </a:prstGeom>
              <a:noFill/>
            </p:spPr>
          </p:pic>
        </p:grpSp>
      </p:grpSp>
      <p:pic>
        <p:nvPicPr>
          <p:cNvPr id="48" name="Picture 47"/>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2610897" y="2009776"/>
            <a:ext cx="6973443" cy="2231536"/>
          </a:xfrm>
          <a:prstGeom prst="rect">
            <a:avLst/>
          </a:prstGeom>
        </p:spPr>
      </p:pic>
      <p:pic>
        <p:nvPicPr>
          <p:cNvPr id="51" name="Picture 50"/>
          <p:cNvPicPr>
            <a:picLocks noChangeAspect="1"/>
          </p:cNvPicPr>
          <p:nvPr userDrawn="1"/>
        </p:nvPicPr>
        <p:blipFill>
          <a:blip r:embed="rId22" cstate="print">
            <a:extLst>
              <a:ext uri="{28A0092B-C50C-407E-A947-70E740481C1C}">
                <a14:useLocalDpi xmlns:a14="http://schemas.microsoft.com/office/drawing/2010/main" val="0"/>
              </a:ext>
            </a:extLst>
          </a:blip>
          <a:stretch>
            <a:fillRect/>
          </a:stretch>
        </p:blipFill>
        <p:spPr>
          <a:xfrm rot="16200000">
            <a:off x="10586744" y="3056012"/>
            <a:ext cx="2412866" cy="803995"/>
          </a:xfrm>
          <a:prstGeom prst="rect">
            <a:avLst/>
          </a:prstGeom>
        </p:spPr>
      </p:pic>
    </p:spTree>
    <p:extLst>
      <p:ext uri="{BB962C8B-B14F-4D97-AF65-F5344CB8AC3E}">
        <p14:creationId xmlns:p14="http://schemas.microsoft.com/office/powerpoint/2010/main" val="4060496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26" y="893"/>
            <a:ext cx="12193590" cy="6857107"/>
          </a:xfrm>
          <a:prstGeom prst="rect">
            <a:avLst/>
          </a:prstGeom>
        </p:spPr>
      </p:pic>
      <p:sp>
        <p:nvSpPr>
          <p:cNvPr id="56" name="Title 16"/>
          <p:cNvSpPr>
            <a:spLocks noGrp="1"/>
          </p:cNvSpPr>
          <p:nvPr>
            <p:ph type="title" hasCustomPrompt="1"/>
          </p:nvPr>
        </p:nvSpPr>
        <p:spPr bwMode="gray">
          <a:xfrm>
            <a:off x="548783" y="2048256"/>
            <a:ext cx="8725648" cy="1581912"/>
          </a:xfrm>
          <a:prstGeom prst="rect">
            <a:avLst/>
          </a:prstGeom>
        </p:spPr>
        <p:txBody>
          <a:bodyPr lIns="0" tIns="60949" rIns="121899" bIns="60949" anchor="b" anchorCtr="0"/>
          <a:lstStyle>
            <a:lvl1pPr marL="0" algn="l" defTabSz="1218987" rtl="0" eaLnBrk="1" latinLnBrk="0" hangingPunct="1">
              <a:lnSpc>
                <a:spcPts val="5800"/>
              </a:lnSpc>
              <a:spcBef>
                <a:spcPct val="0"/>
              </a:spcBef>
              <a:buNone/>
              <a:defRPr lang="en-US" sz="6000" b="0" kern="1200" cap="none" spc="0" baseline="0" dirty="0">
                <a:solidFill>
                  <a:schemeClr val="tx1"/>
                </a:solidFill>
                <a:latin typeface="HelveticaNeueLT Std" panose="020B0604020202020204" pitchFamily="34" charset="0"/>
                <a:ea typeface="+mn-ea"/>
                <a:cs typeface="Arial" pitchFamily="34" charset="0"/>
              </a:defRPr>
            </a:lvl1pPr>
          </a:lstStyle>
          <a:p>
            <a:r>
              <a:rPr lang="en-US" dirty="0"/>
              <a:t>Click to edit text, two lines maximum</a:t>
            </a:r>
          </a:p>
        </p:txBody>
      </p:sp>
      <p:sp>
        <p:nvSpPr>
          <p:cNvPr id="62" name="Footer Placeholder 61"/>
          <p:cNvSpPr>
            <a:spLocks noGrp="1"/>
          </p:cNvSpPr>
          <p:nvPr>
            <p:ph type="ftr" sz="quarter" idx="10"/>
          </p:nvPr>
        </p:nvSpPr>
        <p:spPr>
          <a:xfrm>
            <a:off x="548783" y="6473952"/>
            <a:ext cx="3861806" cy="153888"/>
          </a:xfrm>
        </p:spPr>
        <p:txBody>
          <a:bodyPr lIns="0"/>
          <a:lstStyle>
            <a:lvl1pPr>
              <a:defRPr cap="none">
                <a:latin typeface="HelveticaNeueLT Std" panose="020B0604020202020204" pitchFamily="34" charset="0"/>
              </a:defRPr>
            </a:lvl1p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sp>
        <p:nvSpPr>
          <p:cNvPr id="55" name="Subtitle 2"/>
          <p:cNvSpPr>
            <a:spLocks noGrp="1"/>
          </p:cNvSpPr>
          <p:nvPr>
            <p:ph type="subTitle" idx="1" hasCustomPrompt="1"/>
          </p:nvPr>
        </p:nvSpPr>
        <p:spPr bwMode="gray">
          <a:xfrm>
            <a:off x="548783" y="4059936"/>
            <a:ext cx="8716502" cy="457200"/>
          </a:xfrm>
          <a:prstGeom prst="rect">
            <a:avLst/>
          </a:prstGeom>
        </p:spPr>
        <p:txBody>
          <a:bodyPr lIns="0" tIns="0" rIns="0" bIns="0" anchor="b" anchorCtr="0"/>
          <a:lstStyle>
            <a:lvl1pPr marL="0" indent="0" algn="l" defTabSz="1218987" rtl="0" eaLnBrk="1" latinLnBrk="0" hangingPunct="1">
              <a:lnSpc>
                <a:spcPct val="90000"/>
              </a:lnSpc>
              <a:spcBef>
                <a:spcPct val="0"/>
              </a:spcBef>
              <a:buNone/>
              <a:defRPr lang="en-US" sz="2400" b="0" kern="1200" cap="none" spc="0" baseline="0" dirty="0">
                <a:solidFill>
                  <a:schemeClr val="tx1"/>
                </a:solidFill>
                <a:latin typeface="HelveticaNeueLT Std" panose="020B0604020202020204" pitchFamily="34" charset="0"/>
                <a:ea typeface="+mn-ea"/>
                <a:cs typeface="Arial" pitchFamily="34" charset="0"/>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Click to edit subtitle placeholder</a:t>
            </a:r>
          </a:p>
        </p:txBody>
      </p:sp>
      <p:sp>
        <p:nvSpPr>
          <p:cNvPr id="5" name="Text Placeholder 4"/>
          <p:cNvSpPr>
            <a:spLocks noGrp="1"/>
          </p:cNvSpPr>
          <p:nvPr>
            <p:ph type="body" sz="quarter" idx="11"/>
          </p:nvPr>
        </p:nvSpPr>
        <p:spPr>
          <a:xfrm>
            <a:off x="548783" y="4800600"/>
            <a:ext cx="6411614" cy="512064"/>
          </a:xfrm>
          <a:prstGeom prst="rect">
            <a:avLst/>
          </a:prstGeom>
        </p:spPr>
        <p:txBody>
          <a:bodyPr lIns="0" tIns="0" rIns="0" bIns="0"/>
          <a:lstStyle>
            <a:lvl1pPr marL="0" indent="0">
              <a:buFontTx/>
              <a:buNone/>
              <a:defRPr sz="1600">
                <a:latin typeface="HelveticaNeueLT Std" panose="020B0604020202020204" pitchFamily="34" charset="0"/>
              </a:defRPr>
            </a:lvl1pPr>
          </a:lstStyle>
          <a:p>
            <a:pPr lvl="0"/>
            <a:r>
              <a:rPr lang="en-US" dirty="0"/>
              <a:t>Click to edit Master text styles</a:t>
            </a:r>
          </a:p>
          <a:p>
            <a:pPr lvl="0"/>
            <a:endParaRPr lang="en-US" dirty="0"/>
          </a:p>
        </p:txBody>
      </p:sp>
      <p:sp>
        <p:nvSpPr>
          <p:cNvPr id="20" name="Rectangle 19"/>
          <p:cNvSpPr/>
          <p:nvPr userDrawn="1"/>
        </p:nvSpPr>
        <p:spPr bwMode="black">
          <a:xfrm>
            <a:off x="548809" y="4557713"/>
            <a:ext cx="1097969" cy="10672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HelveticaNeueLT Std" panose="020B0604020202020204" pitchFamily="34" charset="0"/>
            </a:endParaRPr>
          </a:p>
        </p:txBody>
      </p:sp>
      <p:cxnSp>
        <p:nvCxnSpPr>
          <p:cNvPr id="21" name="Straight Connector 20"/>
          <p:cNvCxnSpPr/>
          <p:nvPr userDrawn="1"/>
        </p:nvCxnSpPr>
        <p:spPr>
          <a:xfrm>
            <a:off x="548809" y="4664439"/>
            <a:ext cx="1042180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pic>
        <p:nvPicPr>
          <p:cNvPr id="23" name="Picture 2" descr="C:\Users\kathyp\Documents\00_Brand-Resources\Multimode Elements\Multimode Icons\PNG\Multimode-Icon_HANG.png"/>
          <p:cNvPicPr>
            <a:picLocks noChangeAspect="1" noChangeArrowheads="1"/>
          </p:cNvPicPr>
          <p:nvPr userDrawn="1"/>
        </p:nvPicPr>
        <p:blipFill>
          <a:blip r:embed="rId3" cstate="email">
            <a:extLst>
              <a:ext uri="{28A0092B-C50C-407E-A947-70E740481C1C}">
                <a14:useLocalDpi xmlns:a14="http://schemas.microsoft.com/office/drawing/2010/main" val="0"/>
              </a:ext>
            </a:extLst>
          </a:blip>
          <a:srcRect/>
          <a:stretch>
            <a:fillRect/>
          </a:stretch>
        </p:blipFill>
        <p:spPr bwMode="auto">
          <a:xfrm>
            <a:off x="59619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3" descr="C:\Users\kathyp\Documents\00_Brand-Resources\Multimode Elements\Multimode Icons\PNG\Multimode-Icon_HOLD.png"/>
          <p:cNvPicPr>
            <a:picLocks noChangeAspect="1" noChangeArrowheads="1"/>
          </p:cNvPicPr>
          <p:nvPr userDrawn="1"/>
        </p:nvPicPr>
        <p:blipFill>
          <a:blip r:embed="rId4" cstate="email">
            <a:extLst>
              <a:ext uri="{28A0092B-C50C-407E-A947-70E740481C1C}">
                <a14:useLocalDpi xmlns:a14="http://schemas.microsoft.com/office/drawing/2010/main" val="0"/>
              </a:ext>
            </a:extLst>
          </a:blip>
          <a:srcRect/>
          <a:stretch>
            <a:fillRect/>
          </a:stretch>
        </p:blipFill>
        <p:spPr bwMode="auto">
          <a:xfrm>
            <a:off x="131016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4" descr="C:\Users\kathyp\Documents\00_Brand-Resources\Multimode Elements\Multimode Icons\PNG\Multimode-Icon_LAPTOP.png"/>
          <p:cNvPicPr>
            <a:picLocks noChangeAspect="1" noChangeArrowheads="1"/>
          </p:cNvPicPr>
          <p:nvPr userDrawn="1"/>
        </p:nvPicPr>
        <p:blipFill>
          <a:blip r:embed="rId5" cstate="email">
            <a:extLst>
              <a:ext uri="{28A0092B-C50C-407E-A947-70E740481C1C}">
                <a14:useLocalDpi xmlns:a14="http://schemas.microsoft.com/office/drawing/2010/main" val="0"/>
              </a:ext>
            </a:extLst>
          </a:blip>
          <a:srcRect/>
          <a:stretch>
            <a:fillRect/>
          </a:stretch>
        </p:blipFill>
        <p:spPr bwMode="auto">
          <a:xfrm>
            <a:off x="166764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5" descr="C:\Users\kathyp\Documents\00_Brand-Resources\Multimode Elements\Multimode Icons\PNG\Multimode-Icon_STAND.png"/>
          <p:cNvPicPr>
            <a:picLocks noChangeAspect="1" noChangeArrowheads="1"/>
          </p:cNvPicPr>
          <p:nvPr userDrawn="1"/>
        </p:nvPicPr>
        <p:blipFill>
          <a:blip r:embed="rId6" cstate="email">
            <a:extLst>
              <a:ext uri="{28A0092B-C50C-407E-A947-70E740481C1C}">
                <a14:useLocalDpi xmlns:a14="http://schemas.microsoft.com/office/drawing/2010/main" val="0"/>
              </a:ext>
            </a:extLst>
          </a:blip>
          <a:srcRect/>
          <a:stretch>
            <a:fillRect/>
          </a:stretch>
        </p:blipFill>
        <p:spPr bwMode="auto">
          <a:xfrm>
            <a:off x="273810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6" descr="C:\Users\kathyp\Documents\00_Brand-Resources\Multimode Elements\Multimode Icons\PNG\Multimode-Icon_STAND-Tablet.png"/>
          <p:cNvPicPr>
            <a:picLocks noChangeAspect="1" noChangeArrowheads="1"/>
          </p:cNvPicPr>
          <p:nvPr userDrawn="1"/>
        </p:nvPicPr>
        <p:blipFill>
          <a:blip r:embed="rId7" cstate="email">
            <a:extLst>
              <a:ext uri="{28A0092B-C50C-407E-A947-70E740481C1C}">
                <a14:useLocalDpi xmlns:a14="http://schemas.microsoft.com/office/drawing/2010/main" val="0"/>
              </a:ext>
            </a:extLst>
          </a:blip>
          <a:srcRect/>
          <a:stretch>
            <a:fillRect/>
          </a:stretch>
        </p:blipFill>
        <p:spPr bwMode="auto">
          <a:xfrm>
            <a:off x="345207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7" descr="C:\Users\kathyp\Documents\00_Brand-Resources\Multimode Elements\Multimode Icons\PNG\Multimode-Icon_TABLE.png"/>
          <p:cNvPicPr>
            <a:picLocks noChangeAspect="1" noChangeArrowheads="1"/>
          </p:cNvPicPr>
          <p:nvPr userDrawn="1"/>
        </p:nvPicPr>
        <p:blipFill>
          <a:blip r:embed="rId8" cstate="email">
            <a:extLst>
              <a:ext uri="{28A0092B-C50C-407E-A947-70E740481C1C}">
                <a14:useLocalDpi xmlns:a14="http://schemas.microsoft.com/office/drawing/2010/main" val="0"/>
              </a:ext>
            </a:extLst>
          </a:blip>
          <a:srcRect/>
          <a:stretch>
            <a:fillRect/>
          </a:stretch>
        </p:blipFill>
        <p:spPr bwMode="auto">
          <a:xfrm>
            <a:off x="380955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8" descr="C:\Users\kathyp\Documents\00_Brand-Resources\Multimode Elements\Multimode Icons\PNG\Multimode-Icon_TABLET.png"/>
          <p:cNvPicPr>
            <a:picLocks noChangeAspect="1" noChangeArrowheads="1"/>
          </p:cNvPicPr>
          <p:nvPr userDrawn="1"/>
        </p:nvPicPr>
        <p:blipFill>
          <a:blip r:embed="rId9" cstate="email">
            <a:extLst>
              <a:ext uri="{28A0092B-C50C-407E-A947-70E740481C1C}">
                <a14:useLocalDpi xmlns:a14="http://schemas.microsoft.com/office/drawing/2010/main" val="0"/>
              </a:ext>
            </a:extLst>
          </a:blip>
          <a:srcRect/>
          <a:stretch>
            <a:fillRect/>
          </a:stretch>
        </p:blipFill>
        <p:spPr bwMode="auto">
          <a:xfrm>
            <a:off x="416703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9" descr="C:\Users\kathyp\Documents\00_Brand-Resources\Multimode Elements\Multimode Icons\PNG\Multimode-Icon_TENT.png"/>
          <p:cNvPicPr>
            <a:picLocks noChangeAspect="1" noChangeArrowheads="1"/>
          </p:cNvPicPr>
          <p:nvPr userDrawn="1"/>
        </p:nvPicPr>
        <p:blipFill>
          <a:blip r:embed="rId10" cstate="email">
            <a:extLst>
              <a:ext uri="{28A0092B-C50C-407E-A947-70E740481C1C}">
                <a14:useLocalDpi xmlns:a14="http://schemas.microsoft.com/office/drawing/2010/main" val="0"/>
              </a:ext>
            </a:extLst>
          </a:blip>
          <a:srcRect/>
          <a:stretch>
            <a:fillRect/>
          </a:stretch>
        </p:blipFill>
        <p:spPr bwMode="auto">
          <a:xfrm>
            <a:off x="5594011"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10" descr="C:\Users\kathyp\Documents\00_Brand-Resources\Multimode Elements\Multimode Icons\PNG\Multimode-Icon_TILT.png"/>
          <p:cNvPicPr>
            <a:picLocks noChangeAspect="1" noChangeArrowheads="1"/>
          </p:cNvPicPr>
          <p:nvPr userDrawn="1"/>
        </p:nvPicPr>
        <p:blipFill>
          <a:blip r:embed="rId11" cstate="email">
            <a:extLst>
              <a:ext uri="{28A0092B-C50C-407E-A947-70E740481C1C}">
                <a14:useLocalDpi xmlns:a14="http://schemas.microsoft.com/office/drawing/2010/main" val="0"/>
              </a:ext>
            </a:extLst>
          </a:blip>
          <a:srcRect/>
          <a:stretch>
            <a:fillRect/>
          </a:stretch>
        </p:blipFill>
        <p:spPr bwMode="auto">
          <a:xfrm>
            <a:off x="6307981"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11" descr="C:\Users\kathyp\Documents\00_Brand-Resources\Multimode Elements\Multimode Icons\PNG\Multimode-Icon_TV.png"/>
          <p:cNvPicPr>
            <a:picLocks noChangeAspect="1" noChangeArrowheads="1"/>
          </p:cNvPicPr>
          <p:nvPr userDrawn="1"/>
        </p:nvPicPr>
        <p:blipFill>
          <a:blip r:embed="rId12" cstate="email">
            <a:extLst>
              <a:ext uri="{28A0092B-C50C-407E-A947-70E740481C1C}">
                <a14:useLocalDpi xmlns:a14="http://schemas.microsoft.com/office/drawing/2010/main" val="0"/>
              </a:ext>
            </a:extLst>
          </a:blip>
          <a:srcRect/>
          <a:stretch>
            <a:fillRect/>
          </a:stretch>
        </p:blipFill>
        <p:spPr bwMode="auto">
          <a:xfrm>
            <a:off x="6665469" y="5468108"/>
            <a:ext cx="311967" cy="311886"/>
          </a:xfrm>
          <a:prstGeom prst="rect">
            <a:avLst/>
          </a:prstGeom>
          <a:noFill/>
          <a:extLst>
            <a:ext uri="{909E8E84-426E-40DD-AFC4-6F175D3DCCD1}">
              <a14:hiddenFill xmlns:a14="http://schemas.microsoft.com/office/drawing/2010/main">
                <a:solidFill>
                  <a:srgbClr val="FFFFFF"/>
                </a:solidFill>
              </a14:hiddenFill>
            </a:ext>
          </a:extLst>
        </p:spPr>
      </p:pic>
      <p:grpSp>
        <p:nvGrpSpPr>
          <p:cNvPr id="33" name="Group 32"/>
          <p:cNvGrpSpPr/>
          <p:nvPr userDrawn="1"/>
        </p:nvGrpSpPr>
        <p:grpSpPr>
          <a:xfrm>
            <a:off x="2025125" y="5468108"/>
            <a:ext cx="310977" cy="310896"/>
            <a:chOff x="2024598" y="5468108"/>
            <a:chExt cx="310896" cy="310896"/>
          </a:xfrm>
        </p:grpSpPr>
        <p:sp>
          <p:nvSpPr>
            <p:cNvPr id="34" name="Oval 33"/>
            <p:cNvSpPr/>
            <p:nvPr userDrawn="1"/>
          </p:nvSpPr>
          <p:spPr>
            <a:xfrm>
              <a:off x="2024598" y="5468108"/>
              <a:ext cx="310896" cy="3108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latin typeface="HelveticaNeueLT Std" panose="020B0604020202020204" pitchFamily="34" charset="0"/>
              </a:endParaRPr>
            </a:p>
          </p:txBody>
        </p:sp>
        <p:pic>
          <p:nvPicPr>
            <p:cNvPr id="35" name="Picture 34"/>
            <p:cNvPicPr>
              <a:picLocks noChangeAspect="1"/>
            </p:cNvPicPr>
            <p:nvPr userDrawn="1"/>
          </p:nvPicPr>
          <p:blipFill>
            <a:blip r:embed="rId13" cstate="email">
              <a:extLst>
                <a:ext uri="{28A0092B-C50C-407E-A947-70E740481C1C}">
                  <a14:useLocalDpi xmlns:a14="http://schemas.microsoft.com/office/drawing/2010/main" val="0"/>
                </a:ext>
              </a:extLst>
            </a:blip>
            <a:stretch>
              <a:fillRect/>
            </a:stretch>
          </p:blipFill>
          <p:spPr>
            <a:xfrm>
              <a:off x="2118814" y="5509256"/>
              <a:ext cx="122464" cy="228600"/>
            </a:xfrm>
            <a:prstGeom prst="rect">
              <a:avLst/>
            </a:prstGeom>
          </p:spPr>
        </p:pic>
      </p:grpSp>
      <p:grpSp>
        <p:nvGrpSpPr>
          <p:cNvPr id="36" name="Group 35"/>
          <p:cNvGrpSpPr/>
          <p:nvPr userDrawn="1"/>
        </p:nvGrpSpPr>
        <p:grpSpPr>
          <a:xfrm>
            <a:off x="3095585" y="5468108"/>
            <a:ext cx="310977" cy="310896"/>
            <a:chOff x="3094779" y="5468108"/>
            <a:chExt cx="310896" cy="310896"/>
          </a:xfrm>
        </p:grpSpPr>
        <p:sp>
          <p:nvSpPr>
            <p:cNvPr id="37" name="Oval 36"/>
            <p:cNvSpPr/>
            <p:nvPr userDrawn="1"/>
          </p:nvSpPr>
          <p:spPr>
            <a:xfrm>
              <a:off x="3094779" y="5468108"/>
              <a:ext cx="310896" cy="3108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latin typeface="HelveticaNeueLT Std" panose="020B0604020202020204" pitchFamily="34" charset="0"/>
              </a:endParaRPr>
            </a:p>
          </p:txBody>
        </p:sp>
        <p:pic>
          <p:nvPicPr>
            <p:cNvPr id="38" name="Picture 9" descr="C:\Users\yhwang\Desktop\WW Design\Multimode Icons\twitter-01.png"/>
            <p:cNvPicPr>
              <a:picLocks noChangeAspect="1" noChangeArrowheads="1"/>
            </p:cNvPicPr>
            <p:nvPr userDrawn="1"/>
          </p:nvPicPr>
          <p:blipFill>
            <a:blip r:embed="rId14" cstate="email">
              <a:extLst>
                <a:ext uri="{28A0092B-C50C-407E-A947-70E740481C1C}">
                  <a14:useLocalDpi xmlns:a14="http://schemas.microsoft.com/office/drawing/2010/main" val="0"/>
                </a:ext>
              </a:extLst>
            </a:blip>
            <a:srcRect/>
            <a:stretch>
              <a:fillRect/>
            </a:stretch>
          </p:blipFill>
          <p:spPr bwMode="auto">
            <a:xfrm>
              <a:off x="3094779" y="5468108"/>
              <a:ext cx="310896" cy="310896"/>
            </a:xfrm>
            <a:prstGeom prst="rect">
              <a:avLst/>
            </a:prstGeom>
            <a:noFill/>
          </p:spPr>
        </p:pic>
      </p:grpSp>
      <p:grpSp>
        <p:nvGrpSpPr>
          <p:cNvPr id="39" name="Group 38"/>
          <p:cNvGrpSpPr/>
          <p:nvPr userDrawn="1"/>
        </p:nvGrpSpPr>
        <p:grpSpPr>
          <a:xfrm>
            <a:off x="953675" y="5468108"/>
            <a:ext cx="310977" cy="310896"/>
            <a:chOff x="953427" y="5468108"/>
            <a:chExt cx="310896" cy="310896"/>
          </a:xfrm>
        </p:grpSpPr>
        <p:sp>
          <p:nvSpPr>
            <p:cNvPr id="40" name="Oval 39"/>
            <p:cNvSpPr/>
            <p:nvPr userDrawn="1"/>
          </p:nvSpPr>
          <p:spPr>
            <a:xfrm>
              <a:off x="953427" y="5468108"/>
              <a:ext cx="310896" cy="3108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latin typeface="HelveticaNeueLT Std" panose="020B0604020202020204" pitchFamily="34" charset="0"/>
              </a:endParaRPr>
            </a:p>
          </p:txBody>
        </p:sp>
        <p:pic>
          <p:nvPicPr>
            <p:cNvPr id="41" name="Picture 5" descr="C:\Users\yhwang\Desktop\WW Design\Multimode Icons\globe-01.png"/>
            <p:cNvPicPr>
              <a:picLocks noChangeAspect="1" noChangeArrowheads="1"/>
            </p:cNvPicPr>
            <p:nvPr userDrawn="1"/>
          </p:nvPicPr>
          <p:blipFill>
            <a:blip r:embed="rId15" cstate="email">
              <a:extLst>
                <a:ext uri="{28A0092B-C50C-407E-A947-70E740481C1C}">
                  <a14:useLocalDpi xmlns:a14="http://schemas.microsoft.com/office/drawing/2010/main" val="0"/>
                </a:ext>
              </a:extLst>
            </a:blip>
            <a:srcRect/>
            <a:stretch>
              <a:fillRect/>
            </a:stretch>
          </p:blipFill>
          <p:spPr bwMode="auto">
            <a:xfrm>
              <a:off x="980859" y="5495540"/>
              <a:ext cx="256032" cy="256032"/>
            </a:xfrm>
            <a:prstGeom prst="rect">
              <a:avLst/>
            </a:prstGeom>
            <a:noFill/>
          </p:spPr>
        </p:pic>
      </p:grpSp>
      <p:grpSp>
        <p:nvGrpSpPr>
          <p:cNvPr id="42" name="Group 41"/>
          <p:cNvGrpSpPr/>
          <p:nvPr userDrawn="1"/>
        </p:nvGrpSpPr>
        <p:grpSpPr>
          <a:xfrm>
            <a:off x="2356468" y="5442941"/>
            <a:ext cx="365855" cy="365760"/>
            <a:chOff x="2355828" y="5442941"/>
            <a:chExt cx="365760" cy="365760"/>
          </a:xfrm>
        </p:grpSpPr>
        <p:sp>
          <p:nvSpPr>
            <p:cNvPr id="43" name="Oval 42"/>
            <p:cNvSpPr/>
            <p:nvPr userDrawn="1"/>
          </p:nvSpPr>
          <p:spPr>
            <a:xfrm>
              <a:off x="2380995" y="5468108"/>
              <a:ext cx="310896" cy="3108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latin typeface="HelveticaNeueLT Std" panose="020B0604020202020204" pitchFamily="34" charset="0"/>
              </a:endParaRPr>
            </a:p>
          </p:txBody>
        </p:sp>
        <p:pic>
          <p:nvPicPr>
            <p:cNvPr id="44" name="Picture 2" descr="C:\Users\yhwang\Desktop\WW Design\Multimode Icons\chain-01.png"/>
            <p:cNvPicPr>
              <a:picLocks noChangeAspect="1" noChangeArrowheads="1"/>
            </p:cNvPicPr>
            <p:nvPr userDrawn="1"/>
          </p:nvPicPr>
          <p:blipFill>
            <a:blip r:embed="rId16" cstate="email">
              <a:extLst>
                <a:ext uri="{28A0092B-C50C-407E-A947-70E740481C1C}">
                  <a14:useLocalDpi xmlns:a14="http://schemas.microsoft.com/office/drawing/2010/main" val="0"/>
                </a:ext>
              </a:extLst>
            </a:blip>
            <a:srcRect/>
            <a:stretch>
              <a:fillRect/>
            </a:stretch>
          </p:blipFill>
          <p:spPr bwMode="auto">
            <a:xfrm>
              <a:off x="2355828" y="5442941"/>
              <a:ext cx="365760" cy="365760"/>
            </a:xfrm>
            <a:prstGeom prst="rect">
              <a:avLst/>
            </a:prstGeom>
            <a:noFill/>
          </p:spPr>
        </p:pic>
      </p:grpSp>
      <p:grpSp>
        <p:nvGrpSpPr>
          <p:cNvPr id="45" name="Group 44"/>
          <p:cNvGrpSpPr/>
          <p:nvPr userDrawn="1"/>
        </p:nvGrpSpPr>
        <p:grpSpPr>
          <a:xfrm>
            <a:off x="5237521" y="5468108"/>
            <a:ext cx="310977" cy="310896"/>
            <a:chOff x="5236131" y="5468108"/>
            <a:chExt cx="310896" cy="310896"/>
          </a:xfrm>
        </p:grpSpPr>
        <p:sp>
          <p:nvSpPr>
            <p:cNvPr id="46" name="Oval 45"/>
            <p:cNvSpPr/>
            <p:nvPr userDrawn="1"/>
          </p:nvSpPr>
          <p:spPr>
            <a:xfrm>
              <a:off x="5236131" y="5468108"/>
              <a:ext cx="310896" cy="3108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latin typeface="HelveticaNeueLT Std" panose="020B0604020202020204" pitchFamily="34" charset="0"/>
              </a:endParaRPr>
            </a:p>
          </p:txBody>
        </p:sp>
        <p:pic>
          <p:nvPicPr>
            <p:cNvPr id="47" name="Picture 46" descr="C:\Users\yhwang\Desktop\WW Design\Multimode Icons\facebook-01.png"/>
            <p:cNvPicPr>
              <a:picLocks noChangeAspect="1" noChangeArrowheads="1"/>
            </p:cNvPicPr>
            <p:nvPr userDrawn="1"/>
          </p:nvPicPr>
          <p:blipFill>
            <a:blip r:embed="rId17" cstate="email">
              <a:extLst>
                <a:ext uri="{28A0092B-C50C-407E-A947-70E740481C1C}">
                  <a14:useLocalDpi xmlns:a14="http://schemas.microsoft.com/office/drawing/2010/main" val="0"/>
                </a:ext>
              </a:extLst>
            </a:blip>
            <a:srcRect/>
            <a:stretch>
              <a:fillRect/>
            </a:stretch>
          </p:blipFill>
          <p:spPr bwMode="auto">
            <a:xfrm>
              <a:off x="5236131" y="5468108"/>
              <a:ext cx="310896" cy="310896"/>
            </a:xfrm>
            <a:prstGeom prst="rect">
              <a:avLst/>
            </a:prstGeom>
            <a:noFill/>
          </p:spPr>
        </p:pic>
      </p:grpSp>
      <p:grpSp>
        <p:nvGrpSpPr>
          <p:cNvPr id="48" name="Group 47"/>
          <p:cNvGrpSpPr/>
          <p:nvPr userDrawn="1"/>
        </p:nvGrpSpPr>
        <p:grpSpPr>
          <a:xfrm>
            <a:off x="4524515" y="5468108"/>
            <a:ext cx="310977" cy="310896"/>
            <a:chOff x="4523337" y="5468108"/>
            <a:chExt cx="310896" cy="310896"/>
          </a:xfrm>
        </p:grpSpPr>
        <p:sp>
          <p:nvSpPr>
            <p:cNvPr id="49" name="Oval 48"/>
            <p:cNvSpPr/>
            <p:nvPr userDrawn="1"/>
          </p:nvSpPr>
          <p:spPr>
            <a:xfrm>
              <a:off x="4523337" y="5468108"/>
              <a:ext cx="310896" cy="31089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latin typeface="HelveticaNeueLT Std" panose="020B0604020202020204" pitchFamily="34" charset="0"/>
              </a:endParaRPr>
            </a:p>
          </p:txBody>
        </p:sp>
        <p:pic>
          <p:nvPicPr>
            <p:cNvPr id="50" name="Picture 7" descr="C:\Users\yhwang\Desktop\WW Design\Multimode Icons\server-01.png"/>
            <p:cNvPicPr>
              <a:picLocks noChangeAspect="1" noChangeArrowheads="1"/>
            </p:cNvPicPr>
            <p:nvPr userDrawn="1"/>
          </p:nvPicPr>
          <p:blipFill>
            <a:blip r:embed="rId18" cstate="email">
              <a:extLst>
                <a:ext uri="{28A0092B-C50C-407E-A947-70E740481C1C}">
                  <a14:useLocalDpi xmlns:a14="http://schemas.microsoft.com/office/drawing/2010/main" val="0"/>
                </a:ext>
              </a:extLst>
            </a:blip>
            <a:srcRect/>
            <a:stretch>
              <a:fillRect/>
            </a:stretch>
          </p:blipFill>
          <p:spPr bwMode="auto">
            <a:xfrm>
              <a:off x="4523337" y="5468108"/>
              <a:ext cx="310896" cy="310896"/>
            </a:xfrm>
            <a:prstGeom prst="rect">
              <a:avLst/>
            </a:prstGeom>
            <a:noFill/>
          </p:spPr>
        </p:pic>
      </p:grpSp>
      <p:grpSp>
        <p:nvGrpSpPr>
          <p:cNvPr id="52" name="Group 51"/>
          <p:cNvGrpSpPr/>
          <p:nvPr userDrawn="1"/>
        </p:nvGrpSpPr>
        <p:grpSpPr>
          <a:xfrm>
            <a:off x="4881005" y="5468108"/>
            <a:ext cx="310977" cy="310896"/>
            <a:chOff x="4879734" y="5468108"/>
            <a:chExt cx="310896" cy="310896"/>
          </a:xfrm>
        </p:grpSpPr>
        <p:sp>
          <p:nvSpPr>
            <p:cNvPr id="53" name="Oval 52"/>
            <p:cNvSpPr/>
            <p:nvPr userDrawn="1"/>
          </p:nvSpPr>
          <p:spPr>
            <a:xfrm>
              <a:off x="4879734" y="5468108"/>
              <a:ext cx="310896" cy="3108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latin typeface="HelveticaNeueLT Std" panose="020B0604020202020204" pitchFamily="34" charset="0"/>
              </a:endParaRPr>
            </a:p>
          </p:txBody>
        </p:sp>
        <p:pic>
          <p:nvPicPr>
            <p:cNvPr id="57" name="Picture 6" descr="C:\Users\yhwang\Desktop\WW Design\Multimode Icons\network-01.png"/>
            <p:cNvPicPr>
              <a:picLocks noChangeAspect="1" noChangeArrowheads="1"/>
            </p:cNvPicPr>
            <p:nvPr userDrawn="1"/>
          </p:nvPicPr>
          <p:blipFill>
            <a:blip r:embed="rId19" cstate="email">
              <a:extLst>
                <a:ext uri="{28A0092B-C50C-407E-A947-70E740481C1C}">
                  <a14:useLocalDpi xmlns:a14="http://schemas.microsoft.com/office/drawing/2010/main" val="0"/>
                </a:ext>
              </a:extLst>
            </a:blip>
            <a:srcRect/>
            <a:stretch>
              <a:fillRect/>
            </a:stretch>
          </p:blipFill>
          <p:spPr bwMode="auto">
            <a:xfrm>
              <a:off x="4879734" y="5468108"/>
              <a:ext cx="310896" cy="310896"/>
            </a:xfrm>
            <a:prstGeom prst="rect">
              <a:avLst/>
            </a:prstGeom>
            <a:noFill/>
          </p:spPr>
        </p:pic>
      </p:grpSp>
      <p:grpSp>
        <p:nvGrpSpPr>
          <p:cNvPr id="58" name="Group 57"/>
          <p:cNvGrpSpPr/>
          <p:nvPr userDrawn="1"/>
        </p:nvGrpSpPr>
        <p:grpSpPr>
          <a:xfrm>
            <a:off x="5951491" y="5468108"/>
            <a:ext cx="310977" cy="310896"/>
            <a:chOff x="5949915" y="5468108"/>
            <a:chExt cx="310896" cy="310896"/>
          </a:xfrm>
        </p:grpSpPr>
        <p:sp>
          <p:nvSpPr>
            <p:cNvPr id="59" name="Oval 58"/>
            <p:cNvSpPr/>
            <p:nvPr userDrawn="1"/>
          </p:nvSpPr>
          <p:spPr>
            <a:xfrm>
              <a:off x="5949915" y="5468108"/>
              <a:ext cx="310896" cy="3108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latin typeface="HelveticaNeueLT Std" panose="020B0604020202020204" pitchFamily="34" charset="0"/>
              </a:endParaRPr>
            </a:p>
          </p:txBody>
        </p:sp>
        <p:pic>
          <p:nvPicPr>
            <p:cNvPr id="60" name="Picture 8" descr="C:\Users\yhwang\Desktop\WW Design\Multimode Icons\think_light-01.png"/>
            <p:cNvPicPr>
              <a:picLocks noChangeAspect="1" noChangeArrowheads="1"/>
            </p:cNvPicPr>
            <p:nvPr userDrawn="1"/>
          </p:nvPicPr>
          <p:blipFill>
            <a:blip r:embed="rId20" cstate="email">
              <a:extLst>
                <a:ext uri="{28A0092B-C50C-407E-A947-70E740481C1C}">
                  <a14:useLocalDpi xmlns:a14="http://schemas.microsoft.com/office/drawing/2010/main" val="0"/>
                </a:ext>
              </a:extLst>
            </a:blip>
            <a:srcRect/>
            <a:stretch>
              <a:fillRect/>
            </a:stretch>
          </p:blipFill>
          <p:spPr bwMode="auto">
            <a:xfrm>
              <a:off x="5949915" y="5468108"/>
              <a:ext cx="310896" cy="310896"/>
            </a:xfrm>
            <a:prstGeom prst="rect">
              <a:avLst/>
            </a:prstGeom>
            <a:noFill/>
          </p:spPr>
        </p:pic>
      </p:grpSp>
      <p:pic>
        <p:nvPicPr>
          <p:cNvPr id="61" name="Picture 60"/>
          <p:cNvPicPr>
            <a:picLocks noChangeAspect="1"/>
          </p:cNvPicPr>
          <p:nvPr userDrawn="1"/>
        </p:nvPicPr>
        <p:blipFill>
          <a:blip r:embed="rId21" cstate="email">
            <a:extLst>
              <a:ext uri="{28A0092B-C50C-407E-A947-70E740481C1C}">
                <a14:useLocalDpi xmlns:a14="http://schemas.microsoft.com/office/drawing/2010/main" val="0"/>
              </a:ext>
            </a:extLst>
          </a:blip>
          <a:stretch>
            <a:fillRect/>
          </a:stretch>
        </p:blipFill>
        <p:spPr>
          <a:xfrm rot="16200000">
            <a:off x="10586744" y="3056012"/>
            <a:ext cx="2412866" cy="803995"/>
          </a:xfrm>
          <a:prstGeom prst="rect">
            <a:avLst/>
          </a:prstGeom>
        </p:spPr>
      </p:pic>
    </p:spTree>
    <p:extLst>
      <p:ext uri="{BB962C8B-B14F-4D97-AF65-F5344CB8AC3E}">
        <p14:creationId xmlns:p14="http://schemas.microsoft.com/office/powerpoint/2010/main" val="3555349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Title Slide_Pictur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26" y="893"/>
            <a:ext cx="12193590" cy="6857107"/>
          </a:xfrm>
          <a:prstGeom prst="rect">
            <a:avLst/>
          </a:prstGeom>
        </p:spPr>
      </p:pic>
      <p:sp>
        <p:nvSpPr>
          <p:cNvPr id="56" name="Title 16"/>
          <p:cNvSpPr>
            <a:spLocks noGrp="1"/>
          </p:cNvSpPr>
          <p:nvPr>
            <p:ph type="title" hasCustomPrompt="1"/>
          </p:nvPr>
        </p:nvSpPr>
        <p:spPr bwMode="gray">
          <a:xfrm>
            <a:off x="548783" y="2048256"/>
            <a:ext cx="8725648" cy="1581912"/>
          </a:xfrm>
          <a:prstGeom prst="rect">
            <a:avLst/>
          </a:prstGeom>
        </p:spPr>
        <p:txBody>
          <a:bodyPr lIns="0" tIns="60949" rIns="121899" bIns="60949" anchor="b" anchorCtr="0"/>
          <a:lstStyle>
            <a:lvl1pPr marL="0" algn="l" defTabSz="1218987" rtl="0" eaLnBrk="1" latinLnBrk="0" hangingPunct="1">
              <a:lnSpc>
                <a:spcPts val="5800"/>
              </a:lnSpc>
              <a:spcBef>
                <a:spcPct val="0"/>
              </a:spcBef>
              <a:buNone/>
              <a:defRPr lang="en-US" sz="6000" b="0" kern="1200" cap="none" spc="0" baseline="0" dirty="0">
                <a:solidFill>
                  <a:schemeClr val="tx1"/>
                </a:solidFill>
                <a:latin typeface="メイリオ" panose="020B0604030504040204" pitchFamily="50" charset="-128"/>
                <a:ea typeface="メイリオ" panose="020B0604030504040204" pitchFamily="50" charset="-128"/>
                <a:cs typeface="Arial" pitchFamily="34" charset="0"/>
              </a:defRPr>
            </a:lvl1pPr>
          </a:lstStyle>
          <a:p>
            <a:r>
              <a:rPr lang="en-US" dirty="0"/>
              <a:t>Click to edit text, two lines maximum</a:t>
            </a:r>
          </a:p>
        </p:txBody>
      </p:sp>
      <p:sp>
        <p:nvSpPr>
          <p:cNvPr id="62" name="Footer Placeholder 61"/>
          <p:cNvSpPr>
            <a:spLocks noGrp="1"/>
          </p:cNvSpPr>
          <p:nvPr>
            <p:ph type="ftr" sz="quarter" idx="10"/>
          </p:nvPr>
        </p:nvSpPr>
        <p:spPr>
          <a:xfrm>
            <a:off x="548783" y="6473952"/>
            <a:ext cx="3861806" cy="153888"/>
          </a:xfrm>
        </p:spPr>
        <p:txBody>
          <a:bodyPr lIns="0"/>
          <a:lstStyle>
            <a:lvl1pPr>
              <a:defRPr cap="none">
                <a:latin typeface="メイリオ" panose="020B0604030504040204" pitchFamily="50" charset="-128"/>
                <a:ea typeface="メイリオ" panose="020B0604030504040204" pitchFamily="50" charset="-128"/>
              </a:defRPr>
            </a:lvl1p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sp>
        <p:nvSpPr>
          <p:cNvPr id="55" name="Subtitle 2"/>
          <p:cNvSpPr>
            <a:spLocks noGrp="1"/>
          </p:cNvSpPr>
          <p:nvPr>
            <p:ph type="subTitle" idx="1" hasCustomPrompt="1"/>
          </p:nvPr>
        </p:nvSpPr>
        <p:spPr bwMode="gray">
          <a:xfrm>
            <a:off x="548783" y="4059936"/>
            <a:ext cx="8716502" cy="457200"/>
          </a:xfrm>
          <a:prstGeom prst="rect">
            <a:avLst/>
          </a:prstGeom>
        </p:spPr>
        <p:txBody>
          <a:bodyPr lIns="0" tIns="0" rIns="0" bIns="0" anchor="b" anchorCtr="0"/>
          <a:lstStyle>
            <a:lvl1pPr marL="0" indent="0" algn="l" defTabSz="1218987" rtl="0" eaLnBrk="1" latinLnBrk="0" hangingPunct="1">
              <a:lnSpc>
                <a:spcPct val="90000"/>
              </a:lnSpc>
              <a:spcBef>
                <a:spcPct val="0"/>
              </a:spcBef>
              <a:buNone/>
              <a:defRPr lang="en-US" sz="2400" b="0" kern="1200" cap="none" spc="0" baseline="0" dirty="0">
                <a:solidFill>
                  <a:schemeClr val="tx1"/>
                </a:solidFill>
                <a:latin typeface="メイリオ" panose="020B0604030504040204" pitchFamily="50" charset="-128"/>
                <a:ea typeface="メイリオ" panose="020B0604030504040204" pitchFamily="50" charset="-128"/>
                <a:cs typeface="Arial" pitchFamily="34" charset="0"/>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Click to edit subtitle placeholder</a:t>
            </a:r>
          </a:p>
        </p:txBody>
      </p:sp>
      <p:sp>
        <p:nvSpPr>
          <p:cNvPr id="5" name="Text Placeholder 4"/>
          <p:cNvSpPr>
            <a:spLocks noGrp="1"/>
          </p:cNvSpPr>
          <p:nvPr>
            <p:ph type="body" sz="quarter" idx="11"/>
          </p:nvPr>
        </p:nvSpPr>
        <p:spPr>
          <a:xfrm>
            <a:off x="548783" y="4800600"/>
            <a:ext cx="6411614" cy="512064"/>
          </a:xfrm>
          <a:prstGeom prst="rect">
            <a:avLst/>
          </a:prstGeom>
        </p:spPr>
        <p:txBody>
          <a:bodyPr lIns="0" tIns="0" rIns="0" bIns="0"/>
          <a:lstStyle>
            <a:lvl1pPr marL="0" indent="0">
              <a:buFontTx/>
              <a:buNone/>
              <a:defRPr sz="1600">
                <a:latin typeface="メイリオ" panose="020B0604030504040204" pitchFamily="50" charset="-128"/>
                <a:ea typeface="メイリオ" panose="020B0604030504040204" pitchFamily="50" charset="-128"/>
              </a:defRPr>
            </a:lvl1pPr>
          </a:lstStyle>
          <a:p>
            <a:pPr lvl="0"/>
            <a:r>
              <a:rPr lang="en-US" dirty="0"/>
              <a:t>Click to edit Master text styles</a:t>
            </a:r>
          </a:p>
          <a:p>
            <a:pPr lvl="0"/>
            <a:endParaRPr lang="en-US" dirty="0"/>
          </a:p>
        </p:txBody>
      </p:sp>
      <p:pic>
        <p:nvPicPr>
          <p:cNvPr id="23" name="Picture 2" descr="C:\Users\kathyp\Documents\00_Brand-Resources\Multimode Elements\Multimode Icons\PNG\Multimode-Icon_HANG.png"/>
          <p:cNvPicPr>
            <a:picLocks noChangeAspect="1" noChangeArrowheads="1"/>
          </p:cNvPicPr>
          <p:nvPr userDrawn="1"/>
        </p:nvPicPr>
        <p:blipFill>
          <a:blip r:embed="rId3" cstate="email">
            <a:extLst>
              <a:ext uri="{28A0092B-C50C-407E-A947-70E740481C1C}">
                <a14:useLocalDpi xmlns:a14="http://schemas.microsoft.com/office/drawing/2010/main" val="0"/>
              </a:ext>
            </a:extLst>
          </a:blip>
          <a:srcRect/>
          <a:stretch>
            <a:fillRect/>
          </a:stretch>
        </p:blipFill>
        <p:spPr bwMode="auto">
          <a:xfrm>
            <a:off x="59619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3" descr="C:\Users\kathyp\Documents\00_Brand-Resources\Multimode Elements\Multimode Icons\PNG\Multimode-Icon_HOLD.png"/>
          <p:cNvPicPr>
            <a:picLocks noChangeAspect="1" noChangeArrowheads="1"/>
          </p:cNvPicPr>
          <p:nvPr userDrawn="1"/>
        </p:nvPicPr>
        <p:blipFill>
          <a:blip r:embed="rId4" cstate="email">
            <a:extLst>
              <a:ext uri="{28A0092B-C50C-407E-A947-70E740481C1C}">
                <a14:useLocalDpi xmlns:a14="http://schemas.microsoft.com/office/drawing/2010/main" val="0"/>
              </a:ext>
            </a:extLst>
          </a:blip>
          <a:srcRect/>
          <a:stretch>
            <a:fillRect/>
          </a:stretch>
        </p:blipFill>
        <p:spPr bwMode="auto">
          <a:xfrm>
            <a:off x="131016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4" descr="C:\Users\kathyp\Documents\00_Brand-Resources\Multimode Elements\Multimode Icons\PNG\Multimode-Icon_LAPTOP.png"/>
          <p:cNvPicPr>
            <a:picLocks noChangeAspect="1" noChangeArrowheads="1"/>
          </p:cNvPicPr>
          <p:nvPr userDrawn="1"/>
        </p:nvPicPr>
        <p:blipFill>
          <a:blip r:embed="rId5" cstate="email">
            <a:extLst>
              <a:ext uri="{28A0092B-C50C-407E-A947-70E740481C1C}">
                <a14:useLocalDpi xmlns:a14="http://schemas.microsoft.com/office/drawing/2010/main" val="0"/>
              </a:ext>
            </a:extLst>
          </a:blip>
          <a:srcRect/>
          <a:stretch>
            <a:fillRect/>
          </a:stretch>
        </p:blipFill>
        <p:spPr bwMode="auto">
          <a:xfrm>
            <a:off x="166764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5" descr="C:\Users\kathyp\Documents\00_Brand-Resources\Multimode Elements\Multimode Icons\PNG\Multimode-Icon_STAND.png"/>
          <p:cNvPicPr>
            <a:picLocks noChangeAspect="1" noChangeArrowheads="1"/>
          </p:cNvPicPr>
          <p:nvPr userDrawn="1"/>
        </p:nvPicPr>
        <p:blipFill>
          <a:blip r:embed="rId6" cstate="email">
            <a:extLst>
              <a:ext uri="{28A0092B-C50C-407E-A947-70E740481C1C}">
                <a14:useLocalDpi xmlns:a14="http://schemas.microsoft.com/office/drawing/2010/main" val="0"/>
              </a:ext>
            </a:extLst>
          </a:blip>
          <a:srcRect/>
          <a:stretch>
            <a:fillRect/>
          </a:stretch>
        </p:blipFill>
        <p:spPr bwMode="auto">
          <a:xfrm>
            <a:off x="273810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6" descr="C:\Users\kathyp\Documents\00_Brand-Resources\Multimode Elements\Multimode Icons\PNG\Multimode-Icon_STAND-Tablet.png"/>
          <p:cNvPicPr>
            <a:picLocks noChangeAspect="1" noChangeArrowheads="1"/>
          </p:cNvPicPr>
          <p:nvPr userDrawn="1"/>
        </p:nvPicPr>
        <p:blipFill>
          <a:blip r:embed="rId7" cstate="email">
            <a:extLst>
              <a:ext uri="{28A0092B-C50C-407E-A947-70E740481C1C}">
                <a14:useLocalDpi xmlns:a14="http://schemas.microsoft.com/office/drawing/2010/main" val="0"/>
              </a:ext>
            </a:extLst>
          </a:blip>
          <a:srcRect/>
          <a:stretch>
            <a:fillRect/>
          </a:stretch>
        </p:blipFill>
        <p:spPr bwMode="auto">
          <a:xfrm>
            <a:off x="345207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7" descr="C:\Users\kathyp\Documents\00_Brand-Resources\Multimode Elements\Multimode Icons\PNG\Multimode-Icon_TABLE.png"/>
          <p:cNvPicPr>
            <a:picLocks noChangeAspect="1" noChangeArrowheads="1"/>
          </p:cNvPicPr>
          <p:nvPr userDrawn="1"/>
        </p:nvPicPr>
        <p:blipFill>
          <a:blip r:embed="rId8" cstate="email">
            <a:extLst>
              <a:ext uri="{28A0092B-C50C-407E-A947-70E740481C1C}">
                <a14:useLocalDpi xmlns:a14="http://schemas.microsoft.com/office/drawing/2010/main" val="0"/>
              </a:ext>
            </a:extLst>
          </a:blip>
          <a:srcRect/>
          <a:stretch>
            <a:fillRect/>
          </a:stretch>
        </p:blipFill>
        <p:spPr bwMode="auto">
          <a:xfrm>
            <a:off x="380955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8" descr="C:\Users\kathyp\Documents\00_Brand-Resources\Multimode Elements\Multimode Icons\PNG\Multimode-Icon_TABLET.png"/>
          <p:cNvPicPr>
            <a:picLocks noChangeAspect="1" noChangeArrowheads="1"/>
          </p:cNvPicPr>
          <p:nvPr userDrawn="1"/>
        </p:nvPicPr>
        <p:blipFill>
          <a:blip r:embed="rId9" cstate="email">
            <a:extLst>
              <a:ext uri="{28A0092B-C50C-407E-A947-70E740481C1C}">
                <a14:useLocalDpi xmlns:a14="http://schemas.microsoft.com/office/drawing/2010/main" val="0"/>
              </a:ext>
            </a:extLst>
          </a:blip>
          <a:srcRect/>
          <a:stretch>
            <a:fillRect/>
          </a:stretch>
        </p:blipFill>
        <p:spPr bwMode="auto">
          <a:xfrm>
            <a:off x="416703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9" descr="C:\Users\kathyp\Documents\00_Brand-Resources\Multimode Elements\Multimode Icons\PNG\Multimode-Icon_TENT.png"/>
          <p:cNvPicPr>
            <a:picLocks noChangeAspect="1" noChangeArrowheads="1"/>
          </p:cNvPicPr>
          <p:nvPr userDrawn="1"/>
        </p:nvPicPr>
        <p:blipFill>
          <a:blip r:embed="rId10" cstate="email">
            <a:extLst>
              <a:ext uri="{28A0092B-C50C-407E-A947-70E740481C1C}">
                <a14:useLocalDpi xmlns:a14="http://schemas.microsoft.com/office/drawing/2010/main" val="0"/>
              </a:ext>
            </a:extLst>
          </a:blip>
          <a:srcRect/>
          <a:stretch>
            <a:fillRect/>
          </a:stretch>
        </p:blipFill>
        <p:spPr bwMode="auto">
          <a:xfrm>
            <a:off x="5594011"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10" descr="C:\Users\kathyp\Documents\00_Brand-Resources\Multimode Elements\Multimode Icons\PNG\Multimode-Icon_TILT.png"/>
          <p:cNvPicPr>
            <a:picLocks noChangeAspect="1" noChangeArrowheads="1"/>
          </p:cNvPicPr>
          <p:nvPr userDrawn="1"/>
        </p:nvPicPr>
        <p:blipFill>
          <a:blip r:embed="rId11" cstate="email">
            <a:extLst>
              <a:ext uri="{28A0092B-C50C-407E-A947-70E740481C1C}">
                <a14:useLocalDpi xmlns:a14="http://schemas.microsoft.com/office/drawing/2010/main" val="0"/>
              </a:ext>
            </a:extLst>
          </a:blip>
          <a:srcRect/>
          <a:stretch>
            <a:fillRect/>
          </a:stretch>
        </p:blipFill>
        <p:spPr bwMode="auto">
          <a:xfrm>
            <a:off x="6307981"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11" descr="C:\Users\kathyp\Documents\00_Brand-Resources\Multimode Elements\Multimode Icons\PNG\Multimode-Icon_TV.png"/>
          <p:cNvPicPr>
            <a:picLocks noChangeAspect="1" noChangeArrowheads="1"/>
          </p:cNvPicPr>
          <p:nvPr userDrawn="1"/>
        </p:nvPicPr>
        <p:blipFill>
          <a:blip r:embed="rId12" cstate="email">
            <a:extLst>
              <a:ext uri="{28A0092B-C50C-407E-A947-70E740481C1C}">
                <a14:useLocalDpi xmlns:a14="http://schemas.microsoft.com/office/drawing/2010/main" val="0"/>
              </a:ext>
            </a:extLst>
          </a:blip>
          <a:srcRect/>
          <a:stretch>
            <a:fillRect/>
          </a:stretch>
        </p:blipFill>
        <p:spPr bwMode="auto">
          <a:xfrm>
            <a:off x="6665469" y="5468108"/>
            <a:ext cx="311967" cy="311886"/>
          </a:xfrm>
          <a:prstGeom prst="rect">
            <a:avLst/>
          </a:prstGeom>
          <a:noFill/>
          <a:extLst>
            <a:ext uri="{909E8E84-426E-40DD-AFC4-6F175D3DCCD1}">
              <a14:hiddenFill xmlns:a14="http://schemas.microsoft.com/office/drawing/2010/main">
                <a:solidFill>
                  <a:srgbClr val="FFFFFF"/>
                </a:solidFill>
              </a14:hiddenFill>
            </a:ext>
          </a:extLst>
        </p:spPr>
      </p:pic>
      <p:grpSp>
        <p:nvGrpSpPr>
          <p:cNvPr id="33" name="Group 32"/>
          <p:cNvGrpSpPr/>
          <p:nvPr userDrawn="1"/>
        </p:nvGrpSpPr>
        <p:grpSpPr>
          <a:xfrm>
            <a:off x="2025125" y="5468108"/>
            <a:ext cx="310977" cy="310896"/>
            <a:chOff x="2024598" y="5468108"/>
            <a:chExt cx="310896" cy="310896"/>
          </a:xfrm>
        </p:grpSpPr>
        <p:sp>
          <p:nvSpPr>
            <p:cNvPr id="34" name="Oval 33"/>
            <p:cNvSpPr/>
            <p:nvPr userDrawn="1"/>
          </p:nvSpPr>
          <p:spPr>
            <a:xfrm>
              <a:off x="2024598" y="5468108"/>
              <a:ext cx="310896" cy="3108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latin typeface="メイリオ" panose="020B0604030504040204" pitchFamily="50" charset="-128"/>
                <a:ea typeface="メイリオ" panose="020B0604030504040204" pitchFamily="50" charset="-128"/>
              </a:endParaRPr>
            </a:p>
          </p:txBody>
        </p:sp>
        <p:pic>
          <p:nvPicPr>
            <p:cNvPr id="35" name="Picture 34"/>
            <p:cNvPicPr>
              <a:picLocks noChangeAspect="1"/>
            </p:cNvPicPr>
            <p:nvPr userDrawn="1"/>
          </p:nvPicPr>
          <p:blipFill>
            <a:blip r:embed="rId13" cstate="email">
              <a:extLst>
                <a:ext uri="{28A0092B-C50C-407E-A947-70E740481C1C}">
                  <a14:useLocalDpi xmlns:a14="http://schemas.microsoft.com/office/drawing/2010/main" val="0"/>
                </a:ext>
              </a:extLst>
            </a:blip>
            <a:stretch>
              <a:fillRect/>
            </a:stretch>
          </p:blipFill>
          <p:spPr>
            <a:xfrm>
              <a:off x="2118814" y="5509256"/>
              <a:ext cx="122464" cy="228600"/>
            </a:xfrm>
            <a:prstGeom prst="rect">
              <a:avLst/>
            </a:prstGeom>
          </p:spPr>
        </p:pic>
      </p:grpSp>
      <p:grpSp>
        <p:nvGrpSpPr>
          <p:cNvPr id="36" name="Group 35"/>
          <p:cNvGrpSpPr/>
          <p:nvPr userDrawn="1"/>
        </p:nvGrpSpPr>
        <p:grpSpPr>
          <a:xfrm>
            <a:off x="3095585" y="5468108"/>
            <a:ext cx="310977" cy="310896"/>
            <a:chOff x="3094779" y="5468108"/>
            <a:chExt cx="310896" cy="310896"/>
          </a:xfrm>
        </p:grpSpPr>
        <p:sp>
          <p:nvSpPr>
            <p:cNvPr id="37" name="Oval 36"/>
            <p:cNvSpPr/>
            <p:nvPr userDrawn="1"/>
          </p:nvSpPr>
          <p:spPr>
            <a:xfrm>
              <a:off x="3094779" y="5468108"/>
              <a:ext cx="310896" cy="3108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latin typeface="メイリオ" panose="020B0604030504040204" pitchFamily="50" charset="-128"/>
                <a:ea typeface="メイリオ" panose="020B0604030504040204" pitchFamily="50" charset="-128"/>
              </a:endParaRPr>
            </a:p>
          </p:txBody>
        </p:sp>
        <p:pic>
          <p:nvPicPr>
            <p:cNvPr id="38" name="Picture 9" descr="C:\Users\yhwang\Desktop\WW Design\Multimode Icons\twitter-01.png"/>
            <p:cNvPicPr>
              <a:picLocks noChangeAspect="1" noChangeArrowheads="1"/>
            </p:cNvPicPr>
            <p:nvPr userDrawn="1"/>
          </p:nvPicPr>
          <p:blipFill>
            <a:blip r:embed="rId14" cstate="email">
              <a:extLst>
                <a:ext uri="{28A0092B-C50C-407E-A947-70E740481C1C}">
                  <a14:useLocalDpi xmlns:a14="http://schemas.microsoft.com/office/drawing/2010/main" val="0"/>
                </a:ext>
              </a:extLst>
            </a:blip>
            <a:srcRect/>
            <a:stretch>
              <a:fillRect/>
            </a:stretch>
          </p:blipFill>
          <p:spPr bwMode="auto">
            <a:xfrm>
              <a:off x="3094779" y="5468108"/>
              <a:ext cx="310896" cy="310896"/>
            </a:xfrm>
            <a:prstGeom prst="rect">
              <a:avLst/>
            </a:prstGeom>
            <a:noFill/>
          </p:spPr>
        </p:pic>
      </p:grpSp>
      <p:grpSp>
        <p:nvGrpSpPr>
          <p:cNvPr id="39" name="Group 38"/>
          <p:cNvGrpSpPr/>
          <p:nvPr userDrawn="1"/>
        </p:nvGrpSpPr>
        <p:grpSpPr>
          <a:xfrm>
            <a:off x="953675" y="5468108"/>
            <a:ext cx="310977" cy="310896"/>
            <a:chOff x="953427" y="5468108"/>
            <a:chExt cx="310896" cy="310896"/>
          </a:xfrm>
        </p:grpSpPr>
        <p:sp>
          <p:nvSpPr>
            <p:cNvPr id="40" name="Oval 39"/>
            <p:cNvSpPr/>
            <p:nvPr userDrawn="1"/>
          </p:nvSpPr>
          <p:spPr>
            <a:xfrm>
              <a:off x="953427" y="5468108"/>
              <a:ext cx="310896" cy="3108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latin typeface="メイリオ" panose="020B0604030504040204" pitchFamily="50" charset="-128"/>
                <a:ea typeface="メイリオ" panose="020B0604030504040204" pitchFamily="50" charset="-128"/>
              </a:endParaRPr>
            </a:p>
          </p:txBody>
        </p:sp>
        <p:pic>
          <p:nvPicPr>
            <p:cNvPr id="41" name="Picture 5" descr="C:\Users\yhwang\Desktop\WW Design\Multimode Icons\globe-01.png"/>
            <p:cNvPicPr>
              <a:picLocks noChangeAspect="1" noChangeArrowheads="1"/>
            </p:cNvPicPr>
            <p:nvPr userDrawn="1"/>
          </p:nvPicPr>
          <p:blipFill>
            <a:blip r:embed="rId15" cstate="email">
              <a:extLst>
                <a:ext uri="{28A0092B-C50C-407E-A947-70E740481C1C}">
                  <a14:useLocalDpi xmlns:a14="http://schemas.microsoft.com/office/drawing/2010/main" val="0"/>
                </a:ext>
              </a:extLst>
            </a:blip>
            <a:srcRect/>
            <a:stretch>
              <a:fillRect/>
            </a:stretch>
          </p:blipFill>
          <p:spPr bwMode="auto">
            <a:xfrm>
              <a:off x="980859" y="5495540"/>
              <a:ext cx="256032" cy="256032"/>
            </a:xfrm>
            <a:prstGeom prst="rect">
              <a:avLst/>
            </a:prstGeom>
            <a:noFill/>
          </p:spPr>
        </p:pic>
      </p:grpSp>
      <p:grpSp>
        <p:nvGrpSpPr>
          <p:cNvPr id="42" name="Group 41"/>
          <p:cNvGrpSpPr/>
          <p:nvPr userDrawn="1"/>
        </p:nvGrpSpPr>
        <p:grpSpPr>
          <a:xfrm>
            <a:off x="2356468" y="5442941"/>
            <a:ext cx="365855" cy="365760"/>
            <a:chOff x="2355828" y="5442941"/>
            <a:chExt cx="365760" cy="365760"/>
          </a:xfrm>
        </p:grpSpPr>
        <p:sp>
          <p:nvSpPr>
            <p:cNvPr id="43" name="Oval 42"/>
            <p:cNvSpPr/>
            <p:nvPr userDrawn="1"/>
          </p:nvSpPr>
          <p:spPr>
            <a:xfrm>
              <a:off x="2380995" y="5468108"/>
              <a:ext cx="310896" cy="3108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latin typeface="メイリオ" panose="020B0604030504040204" pitchFamily="50" charset="-128"/>
                <a:ea typeface="メイリオ" panose="020B0604030504040204" pitchFamily="50" charset="-128"/>
              </a:endParaRPr>
            </a:p>
          </p:txBody>
        </p:sp>
        <p:pic>
          <p:nvPicPr>
            <p:cNvPr id="44" name="Picture 2" descr="C:\Users\yhwang\Desktop\WW Design\Multimode Icons\chain-01.png"/>
            <p:cNvPicPr>
              <a:picLocks noChangeAspect="1" noChangeArrowheads="1"/>
            </p:cNvPicPr>
            <p:nvPr userDrawn="1"/>
          </p:nvPicPr>
          <p:blipFill>
            <a:blip r:embed="rId16" cstate="email">
              <a:extLst>
                <a:ext uri="{28A0092B-C50C-407E-A947-70E740481C1C}">
                  <a14:useLocalDpi xmlns:a14="http://schemas.microsoft.com/office/drawing/2010/main" val="0"/>
                </a:ext>
              </a:extLst>
            </a:blip>
            <a:srcRect/>
            <a:stretch>
              <a:fillRect/>
            </a:stretch>
          </p:blipFill>
          <p:spPr bwMode="auto">
            <a:xfrm>
              <a:off x="2355828" y="5442941"/>
              <a:ext cx="365760" cy="365760"/>
            </a:xfrm>
            <a:prstGeom prst="rect">
              <a:avLst/>
            </a:prstGeom>
            <a:noFill/>
          </p:spPr>
        </p:pic>
      </p:grpSp>
      <p:grpSp>
        <p:nvGrpSpPr>
          <p:cNvPr id="45" name="Group 44"/>
          <p:cNvGrpSpPr/>
          <p:nvPr userDrawn="1"/>
        </p:nvGrpSpPr>
        <p:grpSpPr>
          <a:xfrm>
            <a:off x="5237521" y="5468108"/>
            <a:ext cx="310977" cy="310896"/>
            <a:chOff x="5236131" y="5468108"/>
            <a:chExt cx="310896" cy="310896"/>
          </a:xfrm>
        </p:grpSpPr>
        <p:sp>
          <p:nvSpPr>
            <p:cNvPr id="46" name="Oval 45"/>
            <p:cNvSpPr/>
            <p:nvPr userDrawn="1"/>
          </p:nvSpPr>
          <p:spPr>
            <a:xfrm>
              <a:off x="5236131" y="5468108"/>
              <a:ext cx="310896" cy="3108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latin typeface="メイリオ" panose="020B0604030504040204" pitchFamily="50" charset="-128"/>
                <a:ea typeface="メイリオ" panose="020B0604030504040204" pitchFamily="50" charset="-128"/>
              </a:endParaRPr>
            </a:p>
          </p:txBody>
        </p:sp>
        <p:pic>
          <p:nvPicPr>
            <p:cNvPr id="47" name="Picture 46" descr="C:\Users\yhwang\Desktop\WW Design\Multimode Icons\facebook-01.png"/>
            <p:cNvPicPr>
              <a:picLocks noChangeAspect="1" noChangeArrowheads="1"/>
            </p:cNvPicPr>
            <p:nvPr userDrawn="1"/>
          </p:nvPicPr>
          <p:blipFill>
            <a:blip r:embed="rId17" cstate="email">
              <a:extLst>
                <a:ext uri="{28A0092B-C50C-407E-A947-70E740481C1C}">
                  <a14:useLocalDpi xmlns:a14="http://schemas.microsoft.com/office/drawing/2010/main" val="0"/>
                </a:ext>
              </a:extLst>
            </a:blip>
            <a:srcRect/>
            <a:stretch>
              <a:fillRect/>
            </a:stretch>
          </p:blipFill>
          <p:spPr bwMode="auto">
            <a:xfrm>
              <a:off x="5236131" y="5468108"/>
              <a:ext cx="310896" cy="310896"/>
            </a:xfrm>
            <a:prstGeom prst="rect">
              <a:avLst/>
            </a:prstGeom>
            <a:noFill/>
          </p:spPr>
        </p:pic>
      </p:grpSp>
      <p:grpSp>
        <p:nvGrpSpPr>
          <p:cNvPr id="48" name="Group 47"/>
          <p:cNvGrpSpPr/>
          <p:nvPr userDrawn="1"/>
        </p:nvGrpSpPr>
        <p:grpSpPr>
          <a:xfrm>
            <a:off x="4524515" y="5468108"/>
            <a:ext cx="310977" cy="310896"/>
            <a:chOff x="4523337" y="5468108"/>
            <a:chExt cx="310896" cy="310896"/>
          </a:xfrm>
        </p:grpSpPr>
        <p:sp>
          <p:nvSpPr>
            <p:cNvPr id="49" name="Oval 48"/>
            <p:cNvSpPr/>
            <p:nvPr userDrawn="1"/>
          </p:nvSpPr>
          <p:spPr>
            <a:xfrm>
              <a:off x="4523337" y="5468108"/>
              <a:ext cx="310896" cy="31089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latin typeface="メイリオ" panose="020B0604030504040204" pitchFamily="50" charset="-128"/>
                <a:ea typeface="メイリオ" panose="020B0604030504040204" pitchFamily="50" charset="-128"/>
              </a:endParaRPr>
            </a:p>
          </p:txBody>
        </p:sp>
        <p:pic>
          <p:nvPicPr>
            <p:cNvPr id="50" name="Picture 7" descr="C:\Users\yhwang\Desktop\WW Design\Multimode Icons\server-01.png"/>
            <p:cNvPicPr>
              <a:picLocks noChangeAspect="1" noChangeArrowheads="1"/>
            </p:cNvPicPr>
            <p:nvPr userDrawn="1"/>
          </p:nvPicPr>
          <p:blipFill>
            <a:blip r:embed="rId18" cstate="email">
              <a:extLst>
                <a:ext uri="{28A0092B-C50C-407E-A947-70E740481C1C}">
                  <a14:useLocalDpi xmlns:a14="http://schemas.microsoft.com/office/drawing/2010/main" val="0"/>
                </a:ext>
              </a:extLst>
            </a:blip>
            <a:srcRect/>
            <a:stretch>
              <a:fillRect/>
            </a:stretch>
          </p:blipFill>
          <p:spPr bwMode="auto">
            <a:xfrm>
              <a:off x="4523337" y="5468108"/>
              <a:ext cx="310896" cy="310896"/>
            </a:xfrm>
            <a:prstGeom prst="rect">
              <a:avLst/>
            </a:prstGeom>
            <a:noFill/>
          </p:spPr>
        </p:pic>
      </p:grpSp>
      <p:grpSp>
        <p:nvGrpSpPr>
          <p:cNvPr id="52" name="Group 51"/>
          <p:cNvGrpSpPr/>
          <p:nvPr userDrawn="1"/>
        </p:nvGrpSpPr>
        <p:grpSpPr>
          <a:xfrm>
            <a:off x="4881005" y="5468108"/>
            <a:ext cx="310977" cy="310896"/>
            <a:chOff x="4879734" y="5468108"/>
            <a:chExt cx="310896" cy="310896"/>
          </a:xfrm>
        </p:grpSpPr>
        <p:sp>
          <p:nvSpPr>
            <p:cNvPr id="53" name="Oval 52"/>
            <p:cNvSpPr/>
            <p:nvPr userDrawn="1"/>
          </p:nvSpPr>
          <p:spPr>
            <a:xfrm>
              <a:off x="4879734" y="5468108"/>
              <a:ext cx="310896" cy="3108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latin typeface="メイリオ" panose="020B0604030504040204" pitchFamily="50" charset="-128"/>
                <a:ea typeface="メイリオ" panose="020B0604030504040204" pitchFamily="50" charset="-128"/>
              </a:endParaRPr>
            </a:p>
          </p:txBody>
        </p:sp>
        <p:pic>
          <p:nvPicPr>
            <p:cNvPr id="57" name="Picture 6" descr="C:\Users\yhwang\Desktop\WW Design\Multimode Icons\network-01.png"/>
            <p:cNvPicPr>
              <a:picLocks noChangeAspect="1" noChangeArrowheads="1"/>
            </p:cNvPicPr>
            <p:nvPr userDrawn="1"/>
          </p:nvPicPr>
          <p:blipFill>
            <a:blip r:embed="rId19" cstate="email">
              <a:extLst>
                <a:ext uri="{28A0092B-C50C-407E-A947-70E740481C1C}">
                  <a14:useLocalDpi xmlns:a14="http://schemas.microsoft.com/office/drawing/2010/main" val="0"/>
                </a:ext>
              </a:extLst>
            </a:blip>
            <a:srcRect/>
            <a:stretch>
              <a:fillRect/>
            </a:stretch>
          </p:blipFill>
          <p:spPr bwMode="auto">
            <a:xfrm>
              <a:off x="4879734" y="5468108"/>
              <a:ext cx="310896" cy="310896"/>
            </a:xfrm>
            <a:prstGeom prst="rect">
              <a:avLst/>
            </a:prstGeom>
            <a:noFill/>
          </p:spPr>
        </p:pic>
      </p:grpSp>
      <p:grpSp>
        <p:nvGrpSpPr>
          <p:cNvPr id="58" name="Group 57"/>
          <p:cNvGrpSpPr/>
          <p:nvPr userDrawn="1"/>
        </p:nvGrpSpPr>
        <p:grpSpPr>
          <a:xfrm>
            <a:off x="5951491" y="5468108"/>
            <a:ext cx="310977" cy="310896"/>
            <a:chOff x="5949915" y="5468108"/>
            <a:chExt cx="310896" cy="310896"/>
          </a:xfrm>
        </p:grpSpPr>
        <p:sp>
          <p:nvSpPr>
            <p:cNvPr id="59" name="Oval 58"/>
            <p:cNvSpPr/>
            <p:nvPr userDrawn="1"/>
          </p:nvSpPr>
          <p:spPr>
            <a:xfrm>
              <a:off x="5949915" y="5468108"/>
              <a:ext cx="310896" cy="3108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latin typeface="メイリオ" panose="020B0604030504040204" pitchFamily="50" charset="-128"/>
                <a:ea typeface="メイリオ" panose="020B0604030504040204" pitchFamily="50" charset="-128"/>
              </a:endParaRPr>
            </a:p>
          </p:txBody>
        </p:sp>
        <p:pic>
          <p:nvPicPr>
            <p:cNvPr id="60" name="Picture 8" descr="C:\Users\yhwang\Desktop\WW Design\Multimode Icons\think_light-01.png"/>
            <p:cNvPicPr>
              <a:picLocks noChangeAspect="1" noChangeArrowheads="1"/>
            </p:cNvPicPr>
            <p:nvPr userDrawn="1"/>
          </p:nvPicPr>
          <p:blipFill>
            <a:blip r:embed="rId20" cstate="email">
              <a:extLst>
                <a:ext uri="{28A0092B-C50C-407E-A947-70E740481C1C}">
                  <a14:useLocalDpi xmlns:a14="http://schemas.microsoft.com/office/drawing/2010/main" val="0"/>
                </a:ext>
              </a:extLst>
            </a:blip>
            <a:srcRect/>
            <a:stretch>
              <a:fillRect/>
            </a:stretch>
          </p:blipFill>
          <p:spPr bwMode="auto">
            <a:xfrm>
              <a:off x="5949915" y="5468108"/>
              <a:ext cx="310896" cy="310896"/>
            </a:xfrm>
            <a:prstGeom prst="rect">
              <a:avLst/>
            </a:prstGeom>
            <a:noFill/>
          </p:spPr>
        </p:pic>
      </p:grpSp>
      <p:pic>
        <p:nvPicPr>
          <p:cNvPr id="61" name="Picture 60"/>
          <p:cNvPicPr>
            <a:picLocks noChangeAspect="1"/>
          </p:cNvPicPr>
          <p:nvPr userDrawn="1"/>
        </p:nvPicPr>
        <p:blipFill>
          <a:blip r:embed="rId21" cstate="email">
            <a:extLst>
              <a:ext uri="{28A0092B-C50C-407E-A947-70E740481C1C}">
                <a14:useLocalDpi xmlns:a14="http://schemas.microsoft.com/office/drawing/2010/main" val="0"/>
              </a:ext>
            </a:extLst>
          </a:blip>
          <a:stretch>
            <a:fillRect/>
          </a:stretch>
        </p:blipFill>
        <p:spPr>
          <a:xfrm rot="16200000">
            <a:off x="10586744" y="3056012"/>
            <a:ext cx="2412866" cy="803995"/>
          </a:xfrm>
          <a:prstGeom prst="rect">
            <a:avLst/>
          </a:prstGeom>
        </p:spPr>
      </p:pic>
      <p:sp>
        <p:nvSpPr>
          <p:cNvPr id="66" name="Picture Placeholder 4"/>
          <p:cNvSpPr>
            <a:spLocks noGrp="1"/>
          </p:cNvSpPr>
          <p:nvPr>
            <p:ph type="pic" sz="quarter" idx="12"/>
          </p:nvPr>
        </p:nvSpPr>
        <p:spPr>
          <a:xfrm>
            <a:off x="9817703" y="3464892"/>
            <a:ext cx="1200857" cy="1199183"/>
          </a:xfrm>
          <a:prstGeom prst="rect">
            <a:avLst/>
          </a:prstGeom>
          <a:ln w="38100">
            <a:noFill/>
          </a:ln>
          <a:effectLst/>
        </p:spPr>
        <p:txBody>
          <a:bodyPr/>
          <a:lstStyle>
            <a:lvl1pPr>
              <a:defRPr sz="1000">
                <a:latin typeface="メイリオ" panose="020B0604030504040204" pitchFamily="50" charset="-128"/>
                <a:ea typeface="メイリオ" panose="020B0604030504040204" pitchFamily="50" charset="-128"/>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67" name="Text Placeholder 17"/>
          <p:cNvSpPr>
            <a:spLocks noGrp="1"/>
          </p:cNvSpPr>
          <p:nvPr>
            <p:ph type="body" sz="quarter" idx="13" hasCustomPrompt="1"/>
          </p:nvPr>
        </p:nvSpPr>
        <p:spPr>
          <a:xfrm>
            <a:off x="9160674" y="4770491"/>
            <a:ext cx="1689540" cy="198437"/>
          </a:xfrm>
          <a:prstGeom prst="rect">
            <a:avLst/>
          </a:prstGeom>
        </p:spPr>
        <p:txBody>
          <a:bodyPr lIns="0" tIns="45720" rIns="45720"/>
          <a:lstStyle>
            <a:lvl1pPr marL="0" indent="0" algn="r">
              <a:buFontTx/>
              <a:buNone/>
              <a:defRPr sz="1100">
                <a:latin typeface="メイリオ" panose="020B0604030504040204" pitchFamily="50" charset="-128"/>
                <a:ea typeface="メイリオ" panose="020B0604030504040204" pitchFamily="50" charset="-128"/>
              </a:defRPr>
            </a:lvl1pPr>
            <a:lvl2pPr marL="341313" indent="0" algn="r">
              <a:buFontTx/>
              <a:buNone/>
              <a:defRPr sz="1100"/>
            </a:lvl2pPr>
            <a:lvl3pPr marL="679450" indent="0" algn="r">
              <a:buFontTx/>
              <a:buNone/>
              <a:defRPr sz="1100"/>
            </a:lvl3pPr>
            <a:lvl4pPr marL="966787" indent="0" algn="r">
              <a:buFontTx/>
              <a:buNone/>
              <a:defRPr sz="1100"/>
            </a:lvl4pPr>
            <a:lvl5pPr marL="1146175" indent="0" algn="r">
              <a:buFontTx/>
              <a:buNone/>
              <a:defRPr sz="1100"/>
            </a:lvl5p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rPr>
              <a:t>@</a:t>
            </a:r>
            <a:r>
              <a:rPr kumimoji="0" lang="en-US" sz="1100" b="0" i="0" u="none" strike="noStrike" kern="0" cap="none" spc="0" normalizeH="0" baseline="0" noProof="0" dirty="0" err="1">
                <a:ln>
                  <a:noFill/>
                </a:ln>
                <a:solidFill>
                  <a:sysClr val="windowText" lastClr="000000"/>
                </a:solidFill>
                <a:effectLst/>
                <a:uLnTx/>
                <a:uFillTx/>
              </a:rPr>
              <a:t>twitterhandle</a:t>
            </a:r>
            <a:endParaRPr kumimoji="0" lang="en-US" sz="1100" b="0" i="0" u="none" strike="noStrike" kern="0" cap="none" spc="0" normalizeH="0" baseline="0" noProof="0" dirty="0">
              <a:ln>
                <a:noFill/>
              </a:ln>
              <a:solidFill>
                <a:sysClr val="windowText" lastClr="000000"/>
              </a:solidFill>
              <a:effectLst/>
              <a:uLnTx/>
              <a:uFillTx/>
            </a:endParaRPr>
          </a:p>
        </p:txBody>
      </p:sp>
      <p:grpSp>
        <p:nvGrpSpPr>
          <p:cNvPr id="68" name="Group 67"/>
          <p:cNvGrpSpPr/>
          <p:nvPr userDrawn="1"/>
        </p:nvGrpSpPr>
        <p:grpSpPr>
          <a:xfrm>
            <a:off x="9817703" y="4664439"/>
            <a:ext cx="1200857" cy="305126"/>
            <a:chOff x="9815120" y="4664439"/>
            <a:chExt cx="1200544" cy="305126"/>
          </a:xfrm>
          <a:solidFill>
            <a:srgbClr val="4AC0E0"/>
          </a:solidFill>
        </p:grpSpPr>
        <p:sp>
          <p:nvSpPr>
            <p:cNvPr id="69" name="Rectangle 68"/>
            <p:cNvSpPr/>
            <p:nvPr userDrawn="1"/>
          </p:nvSpPr>
          <p:spPr bwMode="black">
            <a:xfrm>
              <a:off x="9815120" y="4664439"/>
              <a:ext cx="1200544" cy="106726"/>
            </a:xfrm>
            <a:prstGeom prst="rect">
              <a:avLst/>
            </a:prstGeom>
            <a:grpFill/>
            <a:ln w="10795" cap="flat" cmpd="sng" algn="ctr">
              <a:noFill/>
              <a:prstDash val="solid"/>
            </a:ln>
            <a:effectLst/>
          </p:spPr>
          <p:txBody>
            <a:bodyPr rtlCol="0" anchor="ctr"/>
            <a:lstStyle/>
            <a:p>
              <a:pPr algn="ctr">
                <a:defRPr/>
              </a:pPr>
              <a:endParaRPr lang="en-US" kern="0">
                <a:solidFill>
                  <a:sysClr val="window" lastClr="FFFFFF"/>
                </a:solidFill>
                <a:latin typeface="メイリオ" panose="020B0604030504040204" pitchFamily="50" charset="-128"/>
                <a:ea typeface="メイリオ" panose="020B0604030504040204" pitchFamily="50" charset="-128"/>
              </a:endParaRPr>
            </a:p>
          </p:txBody>
        </p:sp>
        <p:sp>
          <p:nvSpPr>
            <p:cNvPr id="70" name="Rectangle 45"/>
            <p:cNvSpPr/>
            <p:nvPr userDrawn="1"/>
          </p:nvSpPr>
          <p:spPr bwMode="black">
            <a:xfrm>
              <a:off x="10853530" y="4771165"/>
              <a:ext cx="162133" cy="198400"/>
            </a:xfrm>
            <a:custGeom>
              <a:avLst/>
              <a:gdLst>
                <a:gd name="connsiteX0" fmla="*/ 0 w 1200544"/>
                <a:gd name="connsiteY0" fmla="*/ 0 h 106726"/>
                <a:gd name="connsiteX1" fmla="*/ 1200544 w 1200544"/>
                <a:gd name="connsiteY1" fmla="*/ 0 h 106726"/>
                <a:gd name="connsiteX2" fmla="*/ 1200544 w 1200544"/>
                <a:gd name="connsiteY2" fmla="*/ 106726 h 106726"/>
                <a:gd name="connsiteX3" fmla="*/ 0 w 1200544"/>
                <a:gd name="connsiteY3" fmla="*/ 106726 h 106726"/>
                <a:gd name="connsiteX4" fmla="*/ 0 w 1200544"/>
                <a:gd name="connsiteY4" fmla="*/ 0 h 106726"/>
                <a:gd name="connsiteX0" fmla="*/ 0 w 1200544"/>
                <a:gd name="connsiteY0" fmla="*/ 0 h 106726"/>
                <a:gd name="connsiteX1" fmla="*/ 1200544 w 1200544"/>
                <a:gd name="connsiteY1" fmla="*/ 0 h 106726"/>
                <a:gd name="connsiteX2" fmla="*/ 0 w 1200544"/>
                <a:gd name="connsiteY2" fmla="*/ 106726 h 106726"/>
                <a:gd name="connsiteX3" fmla="*/ 0 w 1200544"/>
                <a:gd name="connsiteY3" fmla="*/ 0 h 106726"/>
              </a:gdLst>
              <a:ahLst/>
              <a:cxnLst>
                <a:cxn ang="0">
                  <a:pos x="connsiteX0" y="connsiteY0"/>
                </a:cxn>
                <a:cxn ang="0">
                  <a:pos x="connsiteX1" y="connsiteY1"/>
                </a:cxn>
                <a:cxn ang="0">
                  <a:pos x="connsiteX2" y="connsiteY2"/>
                </a:cxn>
                <a:cxn ang="0">
                  <a:pos x="connsiteX3" y="connsiteY3"/>
                </a:cxn>
              </a:cxnLst>
              <a:rect l="l" t="t" r="r" b="b"/>
              <a:pathLst>
                <a:path w="1200544" h="106726">
                  <a:moveTo>
                    <a:pt x="0" y="0"/>
                  </a:moveTo>
                  <a:lnTo>
                    <a:pt x="1200544" y="0"/>
                  </a:lnTo>
                  <a:lnTo>
                    <a:pt x="0" y="106726"/>
                  </a:lnTo>
                  <a:lnTo>
                    <a:pt x="0" y="0"/>
                  </a:lnTo>
                  <a:close/>
                </a:path>
              </a:pathLst>
            </a:custGeom>
            <a:grpFill/>
            <a:ln w="10795" cap="flat" cmpd="sng" algn="ctr">
              <a:noFill/>
              <a:prstDash val="solid"/>
            </a:ln>
            <a:effectLst/>
          </p:spPr>
          <p:txBody>
            <a:bodyPr rtlCol="0" anchor="ctr"/>
            <a:lstStyle/>
            <a:p>
              <a:pPr algn="ctr">
                <a:defRPr/>
              </a:pPr>
              <a:endParaRPr lang="en-US" kern="0">
                <a:solidFill>
                  <a:sysClr val="window" lastClr="FFFFFF"/>
                </a:solidFill>
                <a:latin typeface="メイリオ" panose="020B0604030504040204" pitchFamily="50" charset="-128"/>
                <a:ea typeface="メイリオ" panose="020B0604030504040204" pitchFamily="50" charset="-128"/>
              </a:endParaRPr>
            </a:p>
          </p:txBody>
        </p:sp>
      </p:grpSp>
      <p:sp>
        <p:nvSpPr>
          <p:cNvPr id="54" name="Rectangle 53"/>
          <p:cNvSpPr/>
          <p:nvPr userDrawn="1"/>
        </p:nvSpPr>
        <p:spPr bwMode="black">
          <a:xfrm>
            <a:off x="548809" y="4557713"/>
            <a:ext cx="1097969" cy="10672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メイリオ" panose="020B0604030504040204" pitchFamily="50" charset="-128"/>
              <a:ea typeface="メイリオ" panose="020B0604030504040204" pitchFamily="50" charset="-128"/>
            </a:endParaRPr>
          </a:p>
        </p:txBody>
      </p:sp>
      <p:cxnSp>
        <p:nvCxnSpPr>
          <p:cNvPr id="63" name="Straight Connector 62"/>
          <p:cNvCxnSpPr/>
          <p:nvPr userDrawn="1"/>
        </p:nvCxnSpPr>
        <p:spPr>
          <a:xfrm>
            <a:off x="548809" y="4664439"/>
            <a:ext cx="1042180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3670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Section Header_RED">
    <p:bg>
      <p:bgPr>
        <a:solidFill>
          <a:schemeClr val="bg2">
            <a:lumMod val="50000"/>
            <a:lumOff val="50000"/>
            <a:alpha val="0"/>
          </a:schemeClr>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893"/>
            <a:ext cx="12193587" cy="6857107"/>
          </a:xfrm>
          <a:prstGeom prst="rect">
            <a:avLst/>
          </a:prstGeom>
        </p:spPr>
      </p:pic>
      <p:sp>
        <p:nvSpPr>
          <p:cNvPr id="17" name="Rectangle 16"/>
          <p:cNvSpPr/>
          <p:nvPr userDrawn="1"/>
        </p:nvSpPr>
        <p:spPr bwMode="black">
          <a:xfrm>
            <a:off x="0" y="6384684"/>
            <a:ext cx="12195176" cy="47336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latin typeface="メイリオ" panose="020B0604030504040204" pitchFamily="50" charset="-128"/>
              <a:ea typeface="メイリオ" panose="020B0604030504040204" pitchFamily="50" charset="-128"/>
            </a:endParaRPr>
          </a:p>
        </p:txBody>
      </p:sp>
      <p:cxnSp>
        <p:nvCxnSpPr>
          <p:cNvPr id="18" name="Straight Connector 17"/>
          <p:cNvCxnSpPr/>
          <p:nvPr userDrawn="1"/>
        </p:nvCxnSpPr>
        <p:spPr>
          <a:xfrm>
            <a:off x="0" y="6384631"/>
            <a:ext cx="12192127" cy="0"/>
          </a:xfrm>
          <a:prstGeom prst="line">
            <a:avLst/>
          </a:prstGeom>
          <a:ln w="38100">
            <a:solidFill>
              <a:schemeClr val="bg1"/>
            </a:solidFill>
          </a:ln>
          <a:effectLst>
            <a:outerShdw blurRad="25400" dist="12700" dir="16200000"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1" name="Footer Placeholder 50"/>
          <p:cNvSpPr>
            <a:spLocks noGrp="1"/>
          </p:cNvSpPr>
          <p:nvPr>
            <p:ph type="ftr" sz="quarter" idx="10"/>
          </p:nvPr>
        </p:nvSpPr>
        <p:spPr>
          <a:xfrm>
            <a:off x="548783" y="6473952"/>
            <a:ext cx="3861806" cy="153888"/>
          </a:xfrm>
        </p:spPr>
        <p:txBody>
          <a:bodyPr/>
          <a:lstStyle>
            <a:lvl1pPr>
              <a:defRPr>
                <a:solidFill>
                  <a:schemeClr val="bg1"/>
                </a:solidFill>
                <a:latin typeface="メイリオ" panose="020B0604030504040204" pitchFamily="50" charset="-128"/>
                <a:ea typeface="メイリオ" panose="020B0604030504040204" pitchFamily="50" charset="-128"/>
              </a:defRPr>
            </a:lvl1pPr>
          </a:lstStyle>
          <a:p>
            <a:r>
              <a:rPr lang="en-US" sz="1000">
                <a:solidFill>
                  <a:prstClr val="white"/>
                </a:solidFill>
                <a:cs typeface="Arial" pitchFamily="34" charset="0"/>
              </a:rPr>
              <a:t>2015 Lenovo Internal. All rights reserved.</a:t>
            </a:r>
            <a:endParaRPr lang="en-US" sz="1000" dirty="0">
              <a:solidFill>
                <a:prstClr val="white"/>
              </a:solidFill>
              <a:cs typeface="Arial" pitchFamily="34" charset="0"/>
            </a:endParaRPr>
          </a:p>
        </p:txBody>
      </p:sp>
      <p:sp>
        <p:nvSpPr>
          <p:cNvPr id="46" name="Title 16"/>
          <p:cNvSpPr>
            <a:spLocks noGrp="1"/>
          </p:cNvSpPr>
          <p:nvPr>
            <p:ph type="title" hasCustomPrompt="1"/>
          </p:nvPr>
        </p:nvSpPr>
        <p:spPr bwMode="gray">
          <a:xfrm>
            <a:off x="1765252" y="1709928"/>
            <a:ext cx="9585408" cy="2852928"/>
          </a:xfrm>
          <a:prstGeom prst="rect">
            <a:avLst/>
          </a:prstGeom>
        </p:spPr>
        <p:txBody>
          <a:bodyPr lIns="0" tIns="0" rIns="0" bIns="0" anchor="b" anchorCtr="0"/>
          <a:lstStyle>
            <a:lvl1pPr marL="0" algn="l" defTabSz="1218987" rtl="0" eaLnBrk="1" latinLnBrk="0" hangingPunct="1">
              <a:lnSpc>
                <a:spcPts val="6480"/>
              </a:lnSpc>
              <a:spcBef>
                <a:spcPct val="0"/>
              </a:spcBef>
              <a:buNone/>
              <a:defRPr lang="en-US" sz="4800" b="0" kern="1200" cap="none" spc="0" baseline="0" dirty="0">
                <a:solidFill>
                  <a:schemeClr val="bg1"/>
                </a:solidFill>
                <a:latin typeface="メイリオ" panose="020B0604030504040204" pitchFamily="50" charset="-128"/>
                <a:ea typeface="メイリオ" panose="020B0604030504040204" pitchFamily="50" charset="-128"/>
                <a:cs typeface="Arial" pitchFamily="34" charset="0"/>
              </a:defRPr>
            </a:lvl1pPr>
          </a:lstStyle>
          <a:p>
            <a:r>
              <a:rPr lang="en-US" dirty="0"/>
              <a:t>Click to edit section header title</a:t>
            </a:r>
          </a:p>
        </p:txBody>
      </p:sp>
      <p:pic>
        <p:nvPicPr>
          <p:cNvPr id="10" name="Picture 9"/>
          <p:cNvPicPr>
            <a:picLocks noChangeAspect="1"/>
          </p:cNvPicPr>
          <p:nvPr userDrawn="1"/>
        </p:nvPicPr>
        <p:blipFill rotWithShape="1">
          <a:blip r:embed="rId3" cstate="email">
            <a:extLst>
              <a:ext uri="{28A0092B-C50C-407E-A947-70E740481C1C}">
                <a14:useLocalDpi xmlns:a14="http://schemas.microsoft.com/office/drawing/2010/main" val="0"/>
              </a:ext>
            </a:extLst>
          </a:blip>
          <a:srcRect/>
          <a:stretch/>
        </p:blipFill>
        <p:spPr bwMode="ltGray">
          <a:xfrm>
            <a:off x="1524" y="0"/>
            <a:ext cx="12192127" cy="711200"/>
          </a:xfrm>
          <a:prstGeom prst="rect">
            <a:avLst/>
          </a:prstGeom>
          <a:noFill/>
          <a:ln>
            <a:noFill/>
          </a:ln>
        </p:spPr>
      </p:pic>
      <p:sp>
        <p:nvSpPr>
          <p:cNvPr id="11" name="Text Placeholder 2"/>
          <p:cNvSpPr>
            <a:spLocks noGrp="1"/>
          </p:cNvSpPr>
          <p:nvPr>
            <p:ph type="body" idx="1" hasCustomPrompt="1"/>
          </p:nvPr>
        </p:nvSpPr>
        <p:spPr bwMode="white">
          <a:xfrm>
            <a:off x="1765252" y="4589516"/>
            <a:ext cx="9585154" cy="1500187"/>
          </a:xfrm>
          <a:prstGeom prst="rect">
            <a:avLst/>
          </a:prstGeom>
        </p:spPr>
        <p:txBody>
          <a:bodyPr/>
          <a:lstStyle>
            <a:lvl1pPr marL="0" indent="0">
              <a:buNone/>
              <a:defRPr sz="2400">
                <a:solidFill>
                  <a:schemeClr val="bg1"/>
                </a:solidFill>
                <a:latin typeface="メイリオ" panose="020B0604030504040204" pitchFamily="50" charset="-128"/>
                <a:ea typeface="メイリオ" panose="020B0604030504040204" pitchFamily="50" charset="-128"/>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subtitle text</a:t>
            </a:r>
          </a:p>
        </p:txBody>
      </p:sp>
      <p:cxnSp>
        <p:nvCxnSpPr>
          <p:cNvPr id="12" name="Straight Connector 11"/>
          <p:cNvCxnSpPr/>
          <p:nvPr userDrawn="1"/>
        </p:nvCxnSpPr>
        <p:spPr bwMode="white">
          <a:xfrm>
            <a:off x="1652211" y="4563269"/>
            <a:ext cx="0" cy="1816894"/>
          </a:xfrm>
          <a:prstGeom prst="line">
            <a:avLst/>
          </a:prstGeom>
          <a:ln w="12700">
            <a:solidFill>
              <a:schemeClr val="bg1"/>
            </a:solidFill>
            <a:tailEnd type="oval" w="lg" len="lg"/>
          </a:ln>
        </p:spPr>
        <p:style>
          <a:lnRef idx="1">
            <a:schemeClr val="accent1"/>
          </a:lnRef>
          <a:fillRef idx="0">
            <a:schemeClr val="accent1"/>
          </a:fillRef>
          <a:effectRef idx="0">
            <a:schemeClr val="accent1"/>
          </a:effectRef>
          <a:fontRef idx="minor">
            <a:schemeClr val="tx1"/>
          </a:fontRef>
        </p:style>
      </p:cxnSp>
      <p:sp>
        <p:nvSpPr>
          <p:cNvPr id="14" name="Oval 13"/>
          <p:cNvSpPr/>
          <p:nvPr userDrawn="1"/>
        </p:nvSpPr>
        <p:spPr bwMode="gray">
          <a:xfrm>
            <a:off x="1592786" y="6329604"/>
            <a:ext cx="118903" cy="118872"/>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latin typeface="メイリオ" panose="020B0604030504040204" pitchFamily="50" charset="-128"/>
              <a:ea typeface="メイリオ" panose="020B0604030504040204" pitchFamily="50" charset="-128"/>
            </a:endParaRPr>
          </a:p>
        </p:txBody>
      </p:sp>
      <p:sp>
        <p:nvSpPr>
          <p:cNvPr id="16" name="Freeform 5"/>
          <p:cNvSpPr>
            <a:spLocks noEditPoints="1"/>
          </p:cNvSpPr>
          <p:nvPr userDrawn="1"/>
        </p:nvSpPr>
        <p:spPr bwMode="white">
          <a:xfrm>
            <a:off x="1172322" y="4087602"/>
            <a:ext cx="347680" cy="346881"/>
          </a:xfrm>
          <a:custGeom>
            <a:avLst/>
            <a:gdLst>
              <a:gd name="T0" fmla="*/ 206 w 412"/>
              <a:gd name="T1" fmla="*/ 0 h 412"/>
              <a:gd name="T2" fmla="*/ 0 w 412"/>
              <a:gd name="T3" fmla="*/ 206 h 412"/>
              <a:gd name="T4" fmla="*/ 206 w 412"/>
              <a:gd name="T5" fmla="*/ 412 h 412"/>
              <a:gd name="T6" fmla="*/ 412 w 412"/>
              <a:gd name="T7" fmla="*/ 206 h 412"/>
              <a:gd name="T8" fmla="*/ 206 w 412"/>
              <a:gd name="T9" fmla="*/ 0 h 412"/>
              <a:gd name="T10" fmla="*/ 206 w 412"/>
              <a:gd name="T11" fmla="*/ 376 h 412"/>
              <a:gd name="T12" fmla="*/ 36 w 412"/>
              <a:gd name="T13" fmla="*/ 206 h 412"/>
              <a:gd name="T14" fmla="*/ 206 w 412"/>
              <a:gd name="T15" fmla="*/ 36 h 412"/>
              <a:gd name="T16" fmla="*/ 376 w 412"/>
              <a:gd name="T17" fmla="*/ 206 h 412"/>
              <a:gd name="T18" fmla="*/ 206 w 412"/>
              <a:gd name="T19" fmla="*/ 376 h 412"/>
              <a:gd name="T20" fmla="*/ 328 w 412"/>
              <a:gd name="T21" fmla="*/ 206 h 412"/>
              <a:gd name="T22" fmla="*/ 260 w 412"/>
              <a:gd name="T23" fmla="*/ 274 h 412"/>
              <a:gd name="T24" fmla="*/ 222 w 412"/>
              <a:gd name="T25" fmla="*/ 274 h 412"/>
              <a:gd name="T26" fmla="*/ 271 w 412"/>
              <a:gd name="T27" fmla="*/ 225 h 412"/>
              <a:gd name="T28" fmla="*/ 90 w 412"/>
              <a:gd name="T29" fmla="*/ 225 h 412"/>
              <a:gd name="T30" fmla="*/ 90 w 412"/>
              <a:gd name="T31" fmla="*/ 218 h 412"/>
              <a:gd name="T32" fmla="*/ 90 w 412"/>
              <a:gd name="T33" fmla="*/ 194 h 412"/>
              <a:gd name="T34" fmla="*/ 90 w 412"/>
              <a:gd name="T35" fmla="*/ 187 h 412"/>
              <a:gd name="T36" fmla="*/ 271 w 412"/>
              <a:gd name="T37" fmla="*/ 187 h 412"/>
              <a:gd name="T38" fmla="*/ 222 w 412"/>
              <a:gd name="T39" fmla="*/ 138 h 412"/>
              <a:gd name="T40" fmla="*/ 260 w 412"/>
              <a:gd name="T41" fmla="*/ 138 h 412"/>
              <a:gd name="T42" fmla="*/ 328 w 412"/>
              <a:gd name="T43" fmla="*/ 206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2" h="412">
                <a:moveTo>
                  <a:pt x="206" y="0"/>
                </a:moveTo>
                <a:cubicBezTo>
                  <a:pt x="92" y="0"/>
                  <a:pt x="0" y="92"/>
                  <a:pt x="0" y="206"/>
                </a:cubicBezTo>
                <a:cubicBezTo>
                  <a:pt x="0" y="319"/>
                  <a:pt x="92" y="412"/>
                  <a:pt x="206" y="412"/>
                </a:cubicBezTo>
                <a:cubicBezTo>
                  <a:pt x="320" y="412"/>
                  <a:pt x="412" y="319"/>
                  <a:pt x="412" y="206"/>
                </a:cubicBezTo>
                <a:cubicBezTo>
                  <a:pt x="412" y="92"/>
                  <a:pt x="320" y="0"/>
                  <a:pt x="206" y="0"/>
                </a:cubicBezTo>
                <a:close/>
                <a:moveTo>
                  <a:pt x="206" y="376"/>
                </a:moveTo>
                <a:cubicBezTo>
                  <a:pt x="112" y="376"/>
                  <a:pt x="36" y="300"/>
                  <a:pt x="36" y="206"/>
                </a:cubicBezTo>
                <a:cubicBezTo>
                  <a:pt x="36" y="112"/>
                  <a:pt x="112" y="36"/>
                  <a:pt x="206" y="36"/>
                </a:cubicBezTo>
                <a:cubicBezTo>
                  <a:pt x="300" y="36"/>
                  <a:pt x="376" y="112"/>
                  <a:pt x="376" y="206"/>
                </a:cubicBezTo>
                <a:cubicBezTo>
                  <a:pt x="376" y="300"/>
                  <a:pt x="300" y="376"/>
                  <a:pt x="206" y="376"/>
                </a:cubicBezTo>
                <a:close/>
                <a:moveTo>
                  <a:pt x="328" y="206"/>
                </a:moveTo>
                <a:cubicBezTo>
                  <a:pt x="260" y="274"/>
                  <a:pt x="260" y="274"/>
                  <a:pt x="260" y="274"/>
                </a:cubicBezTo>
                <a:cubicBezTo>
                  <a:pt x="222" y="274"/>
                  <a:pt x="222" y="274"/>
                  <a:pt x="222" y="274"/>
                </a:cubicBezTo>
                <a:cubicBezTo>
                  <a:pt x="271" y="225"/>
                  <a:pt x="271" y="225"/>
                  <a:pt x="271" y="225"/>
                </a:cubicBezTo>
                <a:cubicBezTo>
                  <a:pt x="90" y="225"/>
                  <a:pt x="90" y="225"/>
                  <a:pt x="90" y="225"/>
                </a:cubicBezTo>
                <a:cubicBezTo>
                  <a:pt x="90" y="218"/>
                  <a:pt x="90" y="218"/>
                  <a:pt x="90" y="218"/>
                </a:cubicBezTo>
                <a:cubicBezTo>
                  <a:pt x="90" y="194"/>
                  <a:pt x="90" y="194"/>
                  <a:pt x="90" y="194"/>
                </a:cubicBezTo>
                <a:cubicBezTo>
                  <a:pt x="90" y="187"/>
                  <a:pt x="90" y="187"/>
                  <a:pt x="90" y="187"/>
                </a:cubicBezTo>
                <a:cubicBezTo>
                  <a:pt x="271" y="187"/>
                  <a:pt x="271" y="187"/>
                  <a:pt x="271" y="187"/>
                </a:cubicBezTo>
                <a:cubicBezTo>
                  <a:pt x="222" y="138"/>
                  <a:pt x="222" y="138"/>
                  <a:pt x="222" y="138"/>
                </a:cubicBezTo>
                <a:cubicBezTo>
                  <a:pt x="260" y="138"/>
                  <a:pt x="260" y="138"/>
                  <a:pt x="260" y="138"/>
                </a:cubicBezTo>
                <a:lnTo>
                  <a:pt x="328" y="20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315994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Title Only - No Background">
    <p:spTree>
      <p:nvGrpSpPr>
        <p:cNvPr id="1" name=""/>
        <p:cNvGrpSpPr/>
        <p:nvPr/>
      </p:nvGrpSpPr>
      <p:grpSpPr>
        <a:xfrm>
          <a:off x="0" y="0"/>
          <a:ext cx="0" cy="0"/>
          <a:chOff x="0" y="0"/>
          <a:chExt cx="0" cy="0"/>
        </a:xfrm>
      </p:grpSpPr>
      <p:sp>
        <p:nvSpPr>
          <p:cNvPr id="10" name="Footer Placeholder 9"/>
          <p:cNvSpPr>
            <a:spLocks noGrp="1"/>
          </p:cNvSpPr>
          <p:nvPr>
            <p:ph type="ftr" sz="quarter" idx="10"/>
          </p:nvPr>
        </p:nvSpPr>
        <p:spPr>
          <a:xfrm>
            <a:off x="548783" y="6397061"/>
            <a:ext cx="2413972" cy="307777"/>
          </a:xfrm>
        </p:spPr>
        <p:txBody>
          <a:bodyPr/>
          <a:lstStyle>
            <a:lvl1pPr>
              <a:defRPr cap="none">
                <a:latin typeface="メイリオ" panose="020B0604030504040204" pitchFamily="50" charset="-128"/>
                <a:ea typeface="メイリオ" panose="020B0604030504040204" pitchFamily="50" charset="-128"/>
              </a:defRPr>
            </a:lvl1p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sp>
        <p:nvSpPr>
          <p:cNvPr id="21" name="Title 28"/>
          <p:cNvSpPr>
            <a:spLocks noGrp="1"/>
          </p:cNvSpPr>
          <p:nvPr>
            <p:ph type="title" hasCustomPrompt="1"/>
          </p:nvPr>
        </p:nvSpPr>
        <p:spPr bwMode="gray">
          <a:xfrm>
            <a:off x="548783" y="274320"/>
            <a:ext cx="11076268" cy="521208"/>
          </a:xfrm>
          <a:prstGeom prst="rect">
            <a:avLst/>
          </a:prstGeom>
        </p:spPr>
        <p:txBody>
          <a:bodyPr wrap="square" lIns="0" tIns="0" rIns="0" bIns="0" anchor="ctr" anchorCtr="0"/>
          <a:lstStyle>
            <a:lvl1pPr marL="0" algn="l" defTabSz="1218987" rtl="0" eaLnBrk="1" latinLnBrk="0" hangingPunct="1">
              <a:lnSpc>
                <a:spcPct val="100000"/>
              </a:lnSpc>
              <a:spcBef>
                <a:spcPct val="0"/>
              </a:spcBef>
              <a:buNone/>
              <a:tabLst>
                <a:tab pos="1218987" algn="l"/>
              </a:tabLst>
              <a:defRPr lang="en-US" sz="3600" kern="1200" cap="none" spc="0" baseline="0" dirty="0">
                <a:solidFill>
                  <a:schemeClr val="tx1"/>
                </a:solidFill>
                <a:latin typeface="メイリオ" panose="020B0604030504040204" pitchFamily="50" charset="-128"/>
                <a:ea typeface="メイリオ" panose="020B0604030504040204" pitchFamily="50" charset="-128"/>
                <a:cs typeface="Arial" pitchFamily="34" charset="0"/>
              </a:defRPr>
            </a:lvl1pPr>
          </a:lstStyle>
          <a:p>
            <a:r>
              <a:rPr lang="en-US" dirty="0"/>
              <a:t>Click To Edit Master Title</a:t>
            </a:r>
          </a:p>
        </p:txBody>
      </p:sp>
      <p:sp>
        <p:nvSpPr>
          <p:cNvPr id="9" name="Freeform 5"/>
          <p:cNvSpPr>
            <a:spLocks noChangeAspect="1" noEditPoints="1"/>
          </p:cNvSpPr>
          <p:nvPr userDrawn="1"/>
        </p:nvSpPr>
        <p:spPr bwMode="black">
          <a:xfrm>
            <a:off x="205434" y="423411"/>
            <a:ext cx="200639" cy="200587"/>
          </a:xfrm>
          <a:custGeom>
            <a:avLst/>
            <a:gdLst>
              <a:gd name="T0" fmla="*/ 684 w 1368"/>
              <a:gd name="T1" fmla="*/ 0 h 1368"/>
              <a:gd name="T2" fmla="*/ 0 w 1368"/>
              <a:gd name="T3" fmla="*/ 684 h 1368"/>
              <a:gd name="T4" fmla="*/ 684 w 1368"/>
              <a:gd name="T5" fmla="*/ 1368 h 1368"/>
              <a:gd name="T6" fmla="*/ 1368 w 1368"/>
              <a:gd name="T7" fmla="*/ 684 h 1368"/>
              <a:gd name="T8" fmla="*/ 684 w 1368"/>
              <a:gd name="T9" fmla="*/ 0 h 1368"/>
              <a:gd name="T10" fmla="*/ 1068 w 1368"/>
              <a:gd name="T11" fmla="*/ 698 h 1368"/>
              <a:gd name="T12" fmla="*/ 973 w 1368"/>
              <a:gd name="T13" fmla="*/ 793 h 1368"/>
              <a:gd name="T14" fmla="*/ 793 w 1368"/>
              <a:gd name="T15" fmla="*/ 793 h 1368"/>
              <a:gd name="T16" fmla="*/ 793 w 1368"/>
              <a:gd name="T17" fmla="*/ 973 h 1368"/>
              <a:gd name="T18" fmla="*/ 698 w 1368"/>
              <a:gd name="T19" fmla="*/ 1068 h 1368"/>
              <a:gd name="T20" fmla="*/ 670 w 1368"/>
              <a:gd name="T21" fmla="*/ 1068 h 1368"/>
              <a:gd name="T22" fmla="*/ 576 w 1368"/>
              <a:gd name="T23" fmla="*/ 973 h 1368"/>
              <a:gd name="T24" fmla="*/ 576 w 1368"/>
              <a:gd name="T25" fmla="*/ 793 h 1368"/>
              <a:gd name="T26" fmla="*/ 396 w 1368"/>
              <a:gd name="T27" fmla="*/ 793 h 1368"/>
              <a:gd name="T28" fmla="*/ 301 w 1368"/>
              <a:gd name="T29" fmla="*/ 698 h 1368"/>
              <a:gd name="T30" fmla="*/ 301 w 1368"/>
              <a:gd name="T31" fmla="*/ 671 h 1368"/>
              <a:gd name="T32" fmla="*/ 396 w 1368"/>
              <a:gd name="T33" fmla="*/ 576 h 1368"/>
              <a:gd name="T34" fmla="*/ 576 w 1368"/>
              <a:gd name="T35" fmla="*/ 576 h 1368"/>
              <a:gd name="T36" fmla="*/ 576 w 1368"/>
              <a:gd name="T37" fmla="*/ 396 h 1368"/>
              <a:gd name="T38" fmla="*/ 670 w 1368"/>
              <a:gd name="T39" fmla="*/ 301 h 1368"/>
              <a:gd name="T40" fmla="*/ 698 w 1368"/>
              <a:gd name="T41" fmla="*/ 301 h 1368"/>
              <a:gd name="T42" fmla="*/ 793 w 1368"/>
              <a:gd name="T43" fmla="*/ 396 h 1368"/>
              <a:gd name="T44" fmla="*/ 793 w 1368"/>
              <a:gd name="T45" fmla="*/ 576 h 1368"/>
              <a:gd name="T46" fmla="*/ 973 w 1368"/>
              <a:gd name="T47" fmla="*/ 576 h 1368"/>
              <a:gd name="T48" fmla="*/ 1068 w 1368"/>
              <a:gd name="T49" fmla="*/ 671 h 1368"/>
              <a:gd name="T50" fmla="*/ 1068 w 1368"/>
              <a:gd name="T51" fmla="*/ 698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8" h="1368">
                <a:moveTo>
                  <a:pt x="684" y="0"/>
                </a:moveTo>
                <a:cubicBezTo>
                  <a:pt x="307" y="0"/>
                  <a:pt x="0" y="307"/>
                  <a:pt x="0" y="684"/>
                </a:cubicBezTo>
                <a:cubicBezTo>
                  <a:pt x="0" y="1062"/>
                  <a:pt x="307" y="1368"/>
                  <a:pt x="684" y="1368"/>
                </a:cubicBezTo>
                <a:cubicBezTo>
                  <a:pt x="1062" y="1368"/>
                  <a:pt x="1368" y="1062"/>
                  <a:pt x="1368" y="684"/>
                </a:cubicBezTo>
                <a:cubicBezTo>
                  <a:pt x="1368" y="307"/>
                  <a:pt x="1062" y="0"/>
                  <a:pt x="684" y="0"/>
                </a:cubicBezTo>
                <a:close/>
                <a:moveTo>
                  <a:pt x="1068" y="698"/>
                </a:moveTo>
                <a:cubicBezTo>
                  <a:pt x="1068" y="751"/>
                  <a:pt x="1025" y="793"/>
                  <a:pt x="973" y="793"/>
                </a:cubicBezTo>
                <a:cubicBezTo>
                  <a:pt x="793" y="793"/>
                  <a:pt x="793" y="793"/>
                  <a:pt x="793" y="793"/>
                </a:cubicBezTo>
                <a:cubicBezTo>
                  <a:pt x="793" y="973"/>
                  <a:pt x="793" y="973"/>
                  <a:pt x="793" y="973"/>
                </a:cubicBezTo>
                <a:cubicBezTo>
                  <a:pt x="793" y="1025"/>
                  <a:pt x="750" y="1068"/>
                  <a:pt x="698" y="1068"/>
                </a:cubicBezTo>
                <a:cubicBezTo>
                  <a:pt x="670" y="1068"/>
                  <a:pt x="670" y="1068"/>
                  <a:pt x="670" y="1068"/>
                </a:cubicBezTo>
                <a:cubicBezTo>
                  <a:pt x="618" y="1068"/>
                  <a:pt x="576" y="1025"/>
                  <a:pt x="576" y="973"/>
                </a:cubicBezTo>
                <a:cubicBezTo>
                  <a:pt x="576" y="793"/>
                  <a:pt x="576" y="793"/>
                  <a:pt x="576" y="793"/>
                </a:cubicBezTo>
                <a:cubicBezTo>
                  <a:pt x="396" y="793"/>
                  <a:pt x="396" y="793"/>
                  <a:pt x="396" y="793"/>
                </a:cubicBezTo>
                <a:cubicBezTo>
                  <a:pt x="344" y="793"/>
                  <a:pt x="301" y="751"/>
                  <a:pt x="301" y="698"/>
                </a:cubicBezTo>
                <a:cubicBezTo>
                  <a:pt x="301" y="671"/>
                  <a:pt x="301" y="671"/>
                  <a:pt x="301" y="671"/>
                </a:cubicBezTo>
                <a:cubicBezTo>
                  <a:pt x="301" y="618"/>
                  <a:pt x="344" y="576"/>
                  <a:pt x="396" y="576"/>
                </a:cubicBezTo>
                <a:cubicBezTo>
                  <a:pt x="576" y="576"/>
                  <a:pt x="576" y="576"/>
                  <a:pt x="576" y="576"/>
                </a:cubicBezTo>
                <a:cubicBezTo>
                  <a:pt x="576" y="396"/>
                  <a:pt x="576" y="396"/>
                  <a:pt x="576" y="396"/>
                </a:cubicBezTo>
                <a:cubicBezTo>
                  <a:pt x="576" y="344"/>
                  <a:pt x="618" y="301"/>
                  <a:pt x="670" y="301"/>
                </a:cubicBezTo>
                <a:cubicBezTo>
                  <a:pt x="698" y="301"/>
                  <a:pt x="698" y="301"/>
                  <a:pt x="698" y="301"/>
                </a:cubicBezTo>
                <a:cubicBezTo>
                  <a:pt x="750" y="301"/>
                  <a:pt x="793" y="344"/>
                  <a:pt x="793" y="396"/>
                </a:cubicBezTo>
                <a:cubicBezTo>
                  <a:pt x="793" y="576"/>
                  <a:pt x="793" y="576"/>
                  <a:pt x="793" y="576"/>
                </a:cubicBezTo>
                <a:cubicBezTo>
                  <a:pt x="973" y="576"/>
                  <a:pt x="973" y="576"/>
                  <a:pt x="973" y="576"/>
                </a:cubicBezTo>
                <a:cubicBezTo>
                  <a:pt x="1025" y="576"/>
                  <a:pt x="1068" y="618"/>
                  <a:pt x="1068" y="671"/>
                </a:cubicBezTo>
                <a:lnTo>
                  <a:pt x="1068" y="69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latin typeface="メイリオ" panose="020B0604030504040204" pitchFamily="50" charset="-128"/>
              <a:ea typeface="メイリオ" panose="020B0604030504040204" pitchFamily="50" charset="-128"/>
            </a:endParaRPr>
          </a:p>
        </p:txBody>
      </p:sp>
      <p:sp>
        <p:nvSpPr>
          <p:cNvPr id="12" name="Rectangle 11"/>
          <p:cNvSpPr/>
          <p:nvPr userDrawn="1"/>
        </p:nvSpPr>
        <p:spPr bwMode="gray">
          <a:xfrm>
            <a:off x="11751760" y="6395767"/>
            <a:ext cx="443416" cy="322249"/>
          </a:xfrm>
          <a:prstGeom prst="rect">
            <a:avLst/>
          </a:prstGeom>
          <a:solidFill>
            <a:schemeClr val="tx1"/>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メイリオ" panose="020B0604030504040204" pitchFamily="50" charset="-128"/>
              <a:ea typeface="メイリオ" panose="020B0604030504040204" pitchFamily="50" charset="-128"/>
            </a:endParaRPr>
          </a:p>
        </p:txBody>
      </p:sp>
      <p:sp>
        <p:nvSpPr>
          <p:cNvPr id="13" name="TextBox slide number"/>
          <p:cNvSpPr txBox="1"/>
          <p:nvPr userDrawn="1"/>
        </p:nvSpPr>
        <p:spPr bwMode="white">
          <a:xfrm>
            <a:off x="11751760" y="6389311"/>
            <a:ext cx="450462" cy="246221"/>
          </a:xfrm>
          <a:prstGeom prst="rect">
            <a:avLst/>
          </a:prstGeom>
        </p:spPr>
        <p:txBody>
          <a:bodyPr vert="horz" lIns="0" tIns="0" rIns="0" bIns="0" rtlCol="0" anchor="b"/>
          <a:lstStyle>
            <a:defPPr>
              <a:defRPr lang="en-US"/>
            </a:defPPr>
            <a:lvl1pPr algn="ctr">
              <a:defRPr sz="1000">
                <a:solidFill>
                  <a:schemeClr val="bg1"/>
                </a:solidFill>
              </a:defRPr>
            </a:lvl1pPr>
          </a:lstStyle>
          <a:p>
            <a:pPr defTabSz="1218987"/>
            <a:fld id="{6EA5B71A-1B18-4E34-A48F-65DC4937AA99}" type="slidenum">
              <a:rPr lang="en-US" smtClean="0">
                <a:solidFill>
                  <a:prstClr val="white"/>
                </a:solidFill>
                <a:latin typeface="メイリオ" panose="020B0604030504040204" pitchFamily="50" charset="-128"/>
                <a:ea typeface="メイリオ" panose="020B0604030504040204" pitchFamily="50" charset="-128"/>
              </a:rPr>
              <a:pPr defTabSz="1218987"/>
              <a:t>‹#›</a:t>
            </a:fld>
            <a:endParaRPr lang="en-US" dirty="0">
              <a:solidFill>
                <a:prstClr val="white"/>
              </a:solidFill>
              <a:latin typeface="メイリオ" panose="020B0604030504040204" pitchFamily="50" charset="-128"/>
              <a:ea typeface="メイリオ" panose="020B0604030504040204" pitchFamily="50" charset="-128"/>
            </a:endParaRPr>
          </a:p>
        </p:txBody>
      </p:sp>
      <p:pic>
        <p:nvPicPr>
          <p:cNvPr id="15" name="Picture 14"/>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rot="16200000">
            <a:off x="11308127" y="5505410"/>
            <a:ext cx="1330737" cy="443416"/>
          </a:xfrm>
          <a:prstGeom prst="rect">
            <a:avLst/>
          </a:prstGeom>
        </p:spPr>
      </p:pic>
    </p:spTree>
    <p:extLst>
      <p:ext uri="{BB962C8B-B14F-4D97-AF65-F5344CB8AC3E}">
        <p14:creationId xmlns:p14="http://schemas.microsoft.com/office/powerpoint/2010/main" val="198385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with Subtitle Content - With Background">
    <p:bg>
      <p:bgPr>
        <a:solidFill>
          <a:schemeClr val="bg1"/>
        </a:solidFill>
        <a:effectLst/>
      </p:bgPr>
    </p:bg>
    <p:spTree>
      <p:nvGrpSpPr>
        <p:cNvPr id="1" name=""/>
        <p:cNvGrpSpPr/>
        <p:nvPr/>
      </p:nvGrpSpPr>
      <p:grpSpPr>
        <a:xfrm>
          <a:off x="0" y="0"/>
          <a:ext cx="0" cy="0"/>
          <a:chOff x="0" y="0"/>
          <a:chExt cx="0" cy="0"/>
        </a:xfrm>
      </p:grpSpPr>
      <p:sp>
        <p:nvSpPr>
          <p:cNvPr id="15" name="Footer Placeholder 14"/>
          <p:cNvSpPr>
            <a:spLocks noGrp="1"/>
          </p:cNvSpPr>
          <p:nvPr>
            <p:ph type="ftr" sz="quarter" idx="11"/>
          </p:nvPr>
        </p:nvSpPr>
        <p:spPr>
          <a:xfrm>
            <a:off x="548782" y="6458564"/>
            <a:ext cx="3214572" cy="184666"/>
          </a:xfrm>
        </p:spPr>
        <p:txBody>
          <a:bodyPr/>
          <a:lstStyle>
            <a:lvl1pPr>
              <a:defRPr sz="1200"/>
            </a:lvl1pPr>
          </a:lstStyle>
          <a:p>
            <a:r>
              <a:rPr lang="en-US">
                <a:solidFill>
                  <a:srgbClr val="939598"/>
                </a:solidFill>
                <a:cs typeface="Arial" pitchFamily="34" charset="0"/>
              </a:rPr>
              <a:t>2015 Lenovo Confidential. All rights reserved.</a:t>
            </a:r>
            <a:endParaRPr lang="en-US" dirty="0">
              <a:solidFill>
                <a:srgbClr val="939598"/>
              </a:solidFill>
              <a:cs typeface="Arial" pitchFamily="34" charset="0"/>
            </a:endParaRPr>
          </a:p>
        </p:txBody>
      </p:sp>
      <p:sp>
        <p:nvSpPr>
          <p:cNvPr id="11" name="Title 28"/>
          <p:cNvSpPr>
            <a:spLocks noGrp="1"/>
          </p:cNvSpPr>
          <p:nvPr>
            <p:ph type="title" hasCustomPrompt="1"/>
          </p:nvPr>
        </p:nvSpPr>
        <p:spPr bwMode="gray">
          <a:xfrm>
            <a:off x="548783" y="274320"/>
            <a:ext cx="11076268" cy="521208"/>
          </a:xfrm>
          <a:prstGeom prst="rect">
            <a:avLst/>
          </a:prstGeom>
        </p:spPr>
        <p:txBody>
          <a:bodyPr wrap="square" lIns="0" tIns="0" rIns="0" bIns="0" anchor="ctr" anchorCtr="0"/>
          <a:lstStyle>
            <a:lvl1pPr marL="0" algn="l" defTabSz="1218987" rtl="0" eaLnBrk="1" latinLnBrk="0" hangingPunct="1">
              <a:lnSpc>
                <a:spcPct val="100000"/>
              </a:lnSpc>
              <a:spcBef>
                <a:spcPct val="0"/>
              </a:spcBef>
              <a:buNone/>
              <a:tabLst>
                <a:tab pos="1218987" algn="l"/>
              </a:tabLst>
              <a:defRPr lang="en-US" sz="3600" kern="1200" cap="none" spc="0" baseline="0" dirty="0">
                <a:solidFill>
                  <a:schemeClr val="tx1"/>
                </a:solidFill>
                <a:latin typeface="Arial" pitchFamily="34" charset="0"/>
                <a:ea typeface="+mn-ea"/>
                <a:cs typeface="Arial" pitchFamily="34" charset="0"/>
              </a:defRPr>
            </a:lvl1pPr>
          </a:lstStyle>
          <a:p>
            <a:r>
              <a:rPr lang="en-US" dirty="0"/>
              <a:t>Click To Edit Master Title</a:t>
            </a:r>
          </a:p>
        </p:txBody>
      </p:sp>
      <p:sp>
        <p:nvSpPr>
          <p:cNvPr id="12" name="Freeform 5"/>
          <p:cNvSpPr>
            <a:spLocks noChangeAspect="1" noEditPoints="1"/>
          </p:cNvSpPr>
          <p:nvPr userDrawn="1"/>
        </p:nvSpPr>
        <p:spPr bwMode="black">
          <a:xfrm>
            <a:off x="205438" y="423411"/>
            <a:ext cx="200639" cy="200587"/>
          </a:xfrm>
          <a:custGeom>
            <a:avLst/>
            <a:gdLst>
              <a:gd name="T0" fmla="*/ 684 w 1368"/>
              <a:gd name="T1" fmla="*/ 0 h 1368"/>
              <a:gd name="T2" fmla="*/ 0 w 1368"/>
              <a:gd name="T3" fmla="*/ 684 h 1368"/>
              <a:gd name="T4" fmla="*/ 684 w 1368"/>
              <a:gd name="T5" fmla="*/ 1368 h 1368"/>
              <a:gd name="T6" fmla="*/ 1368 w 1368"/>
              <a:gd name="T7" fmla="*/ 684 h 1368"/>
              <a:gd name="T8" fmla="*/ 684 w 1368"/>
              <a:gd name="T9" fmla="*/ 0 h 1368"/>
              <a:gd name="T10" fmla="*/ 1068 w 1368"/>
              <a:gd name="T11" fmla="*/ 698 h 1368"/>
              <a:gd name="T12" fmla="*/ 973 w 1368"/>
              <a:gd name="T13" fmla="*/ 793 h 1368"/>
              <a:gd name="T14" fmla="*/ 793 w 1368"/>
              <a:gd name="T15" fmla="*/ 793 h 1368"/>
              <a:gd name="T16" fmla="*/ 793 w 1368"/>
              <a:gd name="T17" fmla="*/ 973 h 1368"/>
              <a:gd name="T18" fmla="*/ 698 w 1368"/>
              <a:gd name="T19" fmla="*/ 1068 h 1368"/>
              <a:gd name="T20" fmla="*/ 670 w 1368"/>
              <a:gd name="T21" fmla="*/ 1068 h 1368"/>
              <a:gd name="T22" fmla="*/ 576 w 1368"/>
              <a:gd name="T23" fmla="*/ 973 h 1368"/>
              <a:gd name="T24" fmla="*/ 576 w 1368"/>
              <a:gd name="T25" fmla="*/ 793 h 1368"/>
              <a:gd name="T26" fmla="*/ 396 w 1368"/>
              <a:gd name="T27" fmla="*/ 793 h 1368"/>
              <a:gd name="T28" fmla="*/ 301 w 1368"/>
              <a:gd name="T29" fmla="*/ 698 h 1368"/>
              <a:gd name="T30" fmla="*/ 301 w 1368"/>
              <a:gd name="T31" fmla="*/ 671 h 1368"/>
              <a:gd name="T32" fmla="*/ 396 w 1368"/>
              <a:gd name="T33" fmla="*/ 576 h 1368"/>
              <a:gd name="T34" fmla="*/ 576 w 1368"/>
              <a:gd name="T35" fmla="*/ 576 h 1368"/>
              <a:gd name="T36" fmla="*/ 576 w 1368"/>
              <a:gd name="T37" fmla="*/ 396 h 1368"/>
              <a:gd name="T38" fmla="*/ 670 w 1368"/>
              <a:gd name="T39" fmla="*/ 301 h 1368"/>
              <a:gd name="T40" fmla="*/ 698 w 1368"/>
              <a:gd name="T41" fmla="*/ 301 h 1368"/>
              <a:gd name="T42" fmla="*/ 793 w 1368"/>
              <a:gd name="T43" fmla="*/ 396 h 1368"/>
              <a:gd name="T44" fmla="*/ 793 w 1368"/>
              <a:gd name="T45" fmla="*/ 576 h 1368"/>
              <a:gd name="T46" fmla="*/ 973 w 1368"/>
              <a:gd name="T47" fmla="*/ 576 h 1368"/>
              <a:gd name="T48" fmla="*/ 1068 w 1368"/>
              <a:gd name="T49" fmla="*/ 671 h 1368"/>
              <a:gd name="T50" fmla="*/ 1068 w 1368"/>
              <a:gd name="T51" fmla="*/ 698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8" h="1368">
                <a:moveTo>
                  <a:pt x="684" y="0"/>
                </a:moveTo>
                <a:cubicBezTo>
                  <a:pt x="307" y="0"/>
                  <a:pt x="0" y="307"/>
                  <a:pt x="0" y="684"/>
                </a:cubicBezTo>
                <a:cubicBezTo>
                  <a:pt x="0" y="1062"/>
                  <a:pt x="307" y="1368"/>
                  <a:pt x="684" y="1368"/>
                </a:cubicBezTo>
                <a:cubicBezTo>
                  <a:pt x="1062" y="1368"/>
                  <a:pt x="1368" y="1062"/>
                  <a:pt x="1368" y="684"/>
                </a:cubicBezTo>
                <a:cubicBezTo>
                  <a:pt x="1368" y="307"/>
                  <a:pt x="1062" y="0"/>
                  <a:pt x="684" y="0"/>
                </a:cubicBezTo>
                <a:close/>
                <a:moveTo>
                  <a:pt x="1068" y="698"/>
                </a:moveTo>
                <a:cubicBezTo>
                  <a:pt x="1068" y="751"/>
                  <a:pt x="1025" y="793"/>
                  <a:pt x="973" y="793"/>
                </a:cubicBezTo>
                <a:cubicBezTo>
                  <a:pt x="793" y="793"/>
                  <a:pt x="793" y="793"/>
                  <a:pt x="793" y="793"/>
                </a:cubicBezTo>
                <a:cubicBezTo>
                  <a:pt x="793" y="973"/>
                  <a:pt x="793" y="973"/>
                  <a:pt x="793" y="973"/>
                </a:cubicBezTo>
                <a:cubicBezTo>
                  <a:pt x="793" y="1025"/>
                  <a:pt x="750" y="1068"/>
                  <a:pt x="698" y="1068"/>
                </a:cubicBezTo>
                <a:cubicBezTo>
                  <a:pt x="670" y="1068"/>
                  <a:pt x="670" y="1068"/>
                  <a:pt x="670" y="1068"/>
                </a:cubicBezTo>
                <a:cubicBezTo>
                  <a:pt x="618" y="1068"/>
                  <a:pt x="576" y="1025"/>
                  <a:pt x="576" y="973"/>
                </a:cubicBezTo>
                <a:cubicBezTo>
                  <a:pt x="576" y="793"/>
                  <a:pt x="576" y="793"/>
                  <a:pt x="576" y="793"/>
                </a:cubicBezTo>
                <a:cubicBezTo>
                  <a:pt x="396" y="793"/>
                  <a:pt x="396" y="793"/>
                  <a:pt x="396" y="793"/>
                </a:cubicBezTo>
                <a:cubicBezTo>
                  <a:pt x="344" y="793"/>
                  <a:pt x="301" y="751"/>
                  <a:pt x="301" y="698"/>
                </a:cubicBezTo>
                <a:cubicBezTo>
                  <a:pt x="301" y="671"/>
                  <a:pt x="301" y="671"/>
                  <a:pt x="301" y="671"/>
                </a:cubicBezTo>
                <a:cubicBezTo>
                  <a:pt x="301" y="618"/>
                  <a:pt x="344" y="576"/>
                  <a:pt x="396" y="576"/>
                </a:cubicBezTo>
                <a:cubicBezTo>
                  <a:pt x="576" y="576"/>
                  <a:pt x="576" y="576"/>
                  <a:pt x="576" y="576"/>
                </a:cubicBezTo>
                <a:cubicBezTo>
                  <a:pt x="576" y="396"/>
                  <a:pt x="576" y="396"/>
                  <a:pt x="576" y="396"/>
                </a:cubicBezTo>
                <a:cubicBezTo>
                  <a:pt x="576" y="344"/>
                  <a:pt x="618" y="301"/>
                  <a:pt x="670" y="301"/>
                </a:cubicBezTo>
                <a:cubicBezTo>
                  <a:pt x="698" y="301"/>
                  <a:pt x="698" y="301"/>
                  <a:pt x="698" y="301"/>
                </a:cubicBezTo>
                <a:cubicBezTo>
                  <a:pt x="750" y="301"/>
                  <a:pt x="793" y="344"/>
                  <a:pt x="793" y="396"/>
                </a:cubicBezTo>
                <a:cubicBezTo>
                  <a:pt x="793" y="576"/>
                  <a:pt x="793" y="576"/>
                  <a:pt x="793" y="576"/>
                </a:cubicBezTo>
                <a:cubicBezTo>
                  <a:pt x="973" y="576"/>
                  <a:pt x="973" y="576"/>
                  <a:pt x="973" y="576"/>
                </a:cubicBezTo>
                <a:cubicBezTo>
                  <a:pt x="1025" y="576"/>
                  <a:pt x="1068" y="618"/>
                  <a:pt x="1068" y="671"/>
                </a:cubicBezTo>
                <a:lnTo>
                  <a:pt x="1068" y="69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endParaRPr>
          </a:p>
        </p:txBody>
      </p:sp>
      <p:sp>
        <p:nvSpPr>
          <p:cNvPr id="19" name="Text Placeholder 2"/>
          <p:cNvSpPr>
            <a:spLocks noGrp="1"/>
          </p:cNvSpPr>
          <p:nvPr>
            <p:ph type="body" idx="10"/>
          </p:nvPr>
        </p:nvSpPr>
        <p:spPr bwMode="gray">
          <a:xfrm>
            <a:off x="557930" y="914400"/>
            <a:ext cx="11076268" cy="292608"/>
          </a:xfrm>
          <a:prstGeom prst="rect">
            <a:avLst/>
          </a:prstGeom>
        </p:spPr>
        <p:txBody>
          <a:bodyPr lIns="0" tIns="0" rIns="0" bIns="0" anchor="ctr" anchorCtr="0">
            <a:normAutofit/>
          </a:bodyPr>
          <a:lstStyle>
            <a:lvl1pPr marL="0" indent="0">
              <a:buNone/>
              <a:defRPr sz="2400" b="0">
                <a:solidFill>
                  <a:schemeClr val="tx1"/>
                </a:solidFill>
                <a:latin typeface="Arial" pitchFamily="34" charset="0"/>
                <a:cs typeface="Arial" pitchFamily="34" charset="0"/>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21" name="Content Placeholder 2"/>
          <p:cNvSpPr>
            <a:spLocks noGrp="1"/>
          </p:cNvSpPr>
          <p:nvPr>
            <p:ph sz="half" idx="1"/>
          </p:nvPr>
        </p:nvSpPr>
        <p:spPr bwMode="gray">
          <a:xfrm>
            <a:off x="557929" y="1591056"/>
            <a:ext cx="11067122" cy="4798202"/>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400">
                <a:solidFill>
                  <a:schemeClr val="tx1"/>
                </a:solidFill>
                <a:latin typeface="Arial" pitchFamily="34" charset="0"/>
                <a:cs typeface="Arial" pitchFamily="34" charset="0"/>
              </a:defRPr>
            </a:lvl1pPr>
            <a:lvl2pPr marL="609493" indent="-228560">
              <a:lnSpc>
                <a:spcPct val="90000"/>
              </a:lnSpc>
              <a:spcBef>
                <a:spcPts val="500"/>
              </a:spcBef>
              <a:buClrTx/>
              <a:buFont typeface="Arial" pitchFamily="34" charset="0"/>
              <a:buChar char="–"/>
              <a:defRPr sz="2000">
                <a:solidFill>
                  <a:schemeClr val="tx1"/>
                </a:solidFill>
                <a:latin typeface="Arial" pitchFamily="34" charset="0"/>
                <a:cs typeface="Arial" pitchFamily="34" charset="0"/>
              </a:defRPr>
            </a:lvl2pPr>
            <a:lvl3pPr marL="835938" indent="-150258">
              <a:lnSpc>
                <a:spcPct val="90000"/>
              </a:lnSpc>
              <a:spcBef>
                <a:spcPts val="500"/>
              </a:spcBef>
              <a:buClrTx/>
              <a:buFont typeface="Arial" panose="020B0604020202020204" pitchFamily="34" charset="0"/>
              <a:buChar char="-"/>
              <a:defRPr sz="2000">
                <a:solidFill>
                  <a:schemeClr val="tx1"/>
                </a:solidFill>
                <a:latin typeface="Arial" pitchFamily="34" charset="0"/>
                <a:cs typeface="Arial" pitchFamily="34" charset="0"/>
              </a:defRPr>
            </a:lvl3pPr>
            <a:lvl4pPr marL="1147033" indent="-156606">
              <a:lnSpc>
                <a:spcPct val="90000"/>
              </a:lnSpc>
              <a:spcBef>
                <a:spcPts val="500"/>
              </a:spcBef>
              <a:buClrTx/>
              <a:buFont typeface="Arial" panose="020B0604020202020204" pitchFamily="34" charset="0"/>
              <a:buChar char="-"/>
              <a:defRPr sz="2000">
                <a:solidFill>
                  <a:schemeClr val="tx1"/>
                </a:solidFill>
                <a:latin typeface="Arial" pitchFamily="34" charset="0"/>
                <a:cs typeface="Arial" pitchFamily="34" charset="0"/>
              </a:defRPr>
            </a:lvl4pPr>
            <a:lvl5pPr marL="1445431" indent="-150258">
              <a:lnSpc>
                <a:spcPct val="90000"/>
              </a:lnSpc>
              <a:spcBef>
                <a:spcPts val="500"/>
              </a:spcBef>
              <a:buClrTx/>
              <a:buFont typeface="Arial" panose="020B0604020202020204" pitchFamily="34" charset="0"/>
              <a:buChar char="-"/>
              <a:defRPr sz="2000">
                <a:solidFill>
                  <a:schemeClr val="tx1"/>
                </a:solidFill>
                <a:latin typeface="Arial" pitchFamily="34" charset="0"/>
                <a:cs typeface="Arial" pitchFamily="34" charset="0"/>
              </a:defRPr>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4850150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 - With Background">
    <p:spTree>
      <p:nvGrpSpPr>
        <p:cNvPr id="1" name=""/>
        <p:cNvGrpSpPr/>
        <p:nvPr/>
      </p:nvGrpSpPr>
      <p:grpSpPr>
        <a:xfrm>
          <a:off x="0" y="0"/>
          <a:ext cx="0" cy="0"/>
          <a:chOff x="0" y="0"/>
          <a:chExt cx="0" cy="0"/>
        </a:xfrm>
      </p:grpSpPr>
      <p:sp>
        <p:nvSpPr>
          <p:cNvPr id="12" name="Footer Placeholder 11"/>
          <p:cNvSpPr>
            <a:spLocks noGrp="1"/>
          </p:cNvSpPr>
          <p:nvPr>
            <p:ph type="ftr" sz="quarter" idx="10"/>
          </p:nvPr>
        </p:nvSpPr>
        <p:spPr>
          <a:xfrm>
            <a:off x="548783" y="6397061"/>
            <a:ext cx="2413972" cy="307777"/>
          </a:xfrm>
        </p:spPr>
        <p:txBody>
          <a:bodyPr/>
          <a:lstStyle>
            <a:lvl1pPr>
              <a:defRPr cap="none">
                <a:latin typeface="メイリオ" panose="020B0604030504040204" pitchFamily="50" charset="-128"/>
                <a:ea typeface="メイリオ" panose="020B0604030504040204" pitchFamily="50" charset="-128"/>
              </a:defRPr>
            </a:lvl1p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sp>
        <p:nvSpPr>
          <p:cNvPr id="9" name="Title 28"/>
          <p:cNvSpPr>
            <a:spLocks noGrp="1"/>
          </p:cNvSpPr>
          <p:nvPr>
            <p:ph type="title" hasCustomPrompt="1"/>
          </p:nvPr>
        </p:nvSpPr>
        <p:spPr bwMode="gray">
          <a:xfrm>
            <a:off x="548783" y="274320"/>
            <a:ext cx="11076268" cy="521208"/>
          </a:xfrm>
          <a:prstGeom prst="rect">
            <a:avLst/>
          </a:prstGeom>
        </p:spPr>
        <p:txBody>
          <a:bodyPr wrap="square" lIns="0" tIns="0" rIns="0" bIns="0" anchor="ctr" anchorCtr="0"/>
          <a:lstStyle>
            <a:lvl1pPr marL="0" algn="l" defTabSz="1218987" rtl="0" eaLnBrk="1" latinLnBrk="0" hangingPunct="1">
              <a:lnSpc>
                <a:spcPct val="100000"/>
              </a:lnSpc>
              <a:spcBef>
                <a:spcPct val="0"/>
              </a:spcBef>
              <a:buNone/>
              <a:tabLst>
                <a:tab pos="1218987" algn="l"/>
              </a:tabLst>
              <a:defRPr lang="en-US" sz="3600" kern="1200" cap="none" spc="0" baseline="0" dirty="0">
                <a:solidFill>
                  <a:schemeClr val="tx1"/>
                </a:solidFill>
                <a:latin typeface="メイリオ" panose="020B0604030504040204" pitchFamily="50" charset="-128"/>
                <a:ea typeface="メイリオ" panose="020B0604030504040204" pitchFamily="50" charset="-128"/>
                <a:cs typeface="Arial" pitchFamily="34" charset="0"/>
              </a:defRPr>
            </a:lvl1pPr>
          </a:lstStyle>
          <a:p>
            <a:r>
              <a:rPr lang="en-US" dirty="0"/>
              <a:t>Click To Edit Master Title</a:t>
            </a:r>
          </a:p>
        </p:txBody>
      </p:sp>
      <p:sp>
        <p:nvSpPr>
          <p:cNvPr id="14" name="Freeform 5"/>
          <p:cNvSpPr>
            <a:spLocks noChangeAspect="1" noEditPoints="1"/>
          </p:cNvSpPr>
          <p:nvPr userDrawn="1"/>
        </p:nvSpPr>
        <p:spPr bwMode="black">
          <a:xfrm>
            <a:off x="205434" y="423411"/>
            <a:ext cx="200639" cy="200587"/>
          </a:xfrm>
          <a:custGeom>
            <a:avLst/>
            <a:gdLst>
              <a:gd name="T0" fmla="*/ 684 w 1368"/>
              <a:gd name="T1" fmla="*/ 0 h 1368"/>
              <a:gd name="T2" fmla="*/ 0 w 1368"/>
              <a:gd name="T3" fmla="*/ 684 h 1368"/>
              <a:gd name="T4" fmla="*/ 684 w 1368"/>
              <a:gd name="T5" fmla="*/ 1368 h 1368"/>
              <a:gd name="T6" fmla="*/ 1368 w 1368"/>
              <a:gd name="T7" fmla="*/ 684 h 1368"/>
              <a:gd name="T8" fmla="*/ 684 w 1368"/>
              <a:gd name="T9" fmla="*/ 0 h 1368"/>
              <a:gd name="T10" fmla="*/ 1068 w 1368"/>
              <a:gd name="T11" fmla="*/ 698 h 1368"/>
              <a:gd name="T12" fmla="*/ 973 w 1368"/>
              <a:gd name="T13" fmla="*/ 793 h 1368"/>
              <a:gd name="T14" fmla="*/ 793 w 1368"/>
              <a:gd name="T15" fmla="*/ 793 h 1368"/>
              <a:gd name="T16" fmla="*/ 793 w 1368"/>
              <a:gd name="T17" fmla="*/ 973 h 1368"/>
              <a:gd name="T18" fmla="*/ 698 w 1368"/>
              <a:gd name="T19" fmla="*/ 1068 h 1368"/>
              <a:gd name="T20" fmla="*/ 670 w 1368"/>
              <a:gd name="T21" fmla="*/ 1068 h 1368"/>
              <a:gd name="T22" fmla="*/ 576 w 1368"/>
              <a:gd name="T23" fmla="*/ 973 h 1368"/>
              <a:gd name="T24" fmla="*/ 576 w 1368"/>
              <a:gd name="T25" fmla="*/ 793 h 1368"/>
              <a:gd name="T26" fmla="*/ 396 w 1368"/>
              <a:gd name="T27" fmla="*/ 793 h 1368"/>
              <a:gd name="T28" fmla="*/ 301 w 1368"/>
              <a:gd name="T29" fmla="*/ 698 h 1368"/>
              <a:gd name="T30" fmla="*/ 301 w 1368"/>
              <a:gd name="T31" fmla="*/ 671 h 1368"/>
              <a:gd name="T32" fmla="*/ 396 w 1368"/>
              <a:gd name="T33" fmla="*/ 576 h 1368"/>
              <a:gd name="T34" fmla="*/ 576 w 1368"/>
              <a:gd name="T35" fmla="*/ 576 h 1368"/>
              <a:gd name="T36" fmla="*/ 576 w 1368"/>
              <a:gd name="T37" fmla="*/ 396 h 1368"/>
              <a:gd name="T38" fmla="*/ 670 w 1368"/>
              <a:gd name="T39" fmla="*/ 301 h 1368"/>
              <a:gd name="T40" fmla="*/ 698 w 1368"/>
              <a:gd name="T41" fmla="*/ 301 h 1368"/>
              <a:gd name="T42" fmla="*/ 793 w 1368"/>
              <a:gd name="T43" fmla="*/ 396 h 1368"/>
              <a:gd name="T44" fmla="*/ 793 w 1368"/>
              <a:gd name="T45" fmla="*/ 576 h 1368"/>
              <a:gd name="T46" fmla="*/ 973 w 1368"/>
              <a:gd name="T47" fmla="*/ 576 h 1368"/>
              <a:gd name="T48" fmla="*/ 1068 w 1368"/>
              <a:gd name="T49" fmla="*/ 671 h 1368"/>
              <a:gd name="T50" fmla="*/ 1068 w 1368"/>
              <a:gd name="T51" fmla="*/ 698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8" h="1368">
                <a:moveTo>
                  <a:pt x="684" y="0"/>
                </a:moveTo>
                <a:cubicBezTo>
                  <a:pt x="307" y="0"/>
                  <a:pt x="0" y="307"/>
                  <a:pt x="0" y="684"/>
                </a:cubicBezTo>
                <a:cubicBezTo>
                  <a:pt x="0" y="1062"/>
                  <a:pt x="307" y="1368"/>
                  <a:pt x="684" y="1368"/>
                </a:cubicBezTo>
                <a:cubicBezTo>
                  <a:pt x="1062" y="1368"/>
                  <a:pt x="1368" y="1062"/>
                  <a:pt x="1368" y="684"/>
                </a:cubicBezTo>
                <a:cubicBezTo>
                  <a:pt x="1368" y="307"/>
                  <a:pt x="1062" y="0"/>
                  <a:pt x="684" y="0"/>
                </a:cubicBezTo>
                <a:close/>
                <a:moveTo>
                  <a:pt x="1068" y="698"/>
                </a:moveTo>
                <a:cubicBezTo>
                  <a:pt x="1068" y="751"/>
                  <a:pt x="1025" y="793"/>
                  <a:pt x="973" y="793"/>
                </a:cubicBezTo>
                <a:cubicBezTo>
                  <a:pt x="793" y="793"/>
                  <a:pt x="793" y="793"/>
                  <a:pt x="793" y="793"/>
                </a:cubicBezTo>
                <a:cubicBezTo>
                  <a:pt x="793" y="973"/>
                  <a:pt x="793" y="973"/>
                  <a:pt x="793" y="973"/>
                </a:cubicBezTo>
                <a:cubicBezTo>
                  <a:pt x="793" y="1025"/>
                  <a:pt x="750" y="1068"/>
                  <a:pt x="698" y="1068"/>
                </a:cubicBezTo>
                <a:cubicBezTo>
                  <a:pt x="670" y="1068"/>
                  <a:pt x="670" y="1068"/>
                  <a:pt x="670" y="1068"/>
                </a:cubicBezTo>
                <a:cubicBezTo>
                  <a:pt x="618" y="1068"/>
                  <a:pt x="576" y="1025"/>
                  <a:pt x="576" y="973"/>
                </a:cubicBezTo>
                <a:cubicBezTo>
                  <a:pt x="576" y="793"/>
                  <a:pt x="576" y="793"/>
                  <a:pt x="576" y="793"/>
                </a:cubicBezTo>
                <a:cubicBezTo>
                  <a:pt x="396" y="793"/>
                  <a:pt x="396" y="793"/>
                  <a:pt x="396" y="793"/>
                </a:cubicBezTo>
                <a:cubicBezTo>
                  <a:pt x="344" y="793"/>
                  <a:pt x="301" y="751"/>
                  <a:pt x="301" y="698"/>
                </a:cubicBezTo>
                <a:cubicBezTo>
                  <a:pt x="301" y="671"/>
                  <a:pt x="301" y="671"/>
                  <a:pt x="301" y="671"/>
                </a:cubicBezTo>
                <a:cubicBezTo>
                  <a:pt x="301" y="618"/>
                  <a:pt x="344" y="576"/>
                  <a:pt x="396" y="576"/>
                </a:cubicBezTo>
                <a:cubicBezTo>
                  <a:pt x="576" y="576"/>
                  <a:pt x="576" y="576"/>
                  <a:pt x="576" y="576"/>
                </a:cubicBezTo>
                <a:cubicBezTo>
                  <a:pt x="576" y="396"/>
                  <a:pt x="576" y="396"/>
                  <a:pt x="576" y="396"/>
                </a:cubicBezTo>
                <a:cubicBezTo>
                  <a:pt x="576" y="344"/>
                  <a:pt x="618" y="301"/>
                  <a:pt x="670" y="301"/>
                </a:cubicBezTo>
                <a:cubicBezTo>
                  <a:pt x="698" y="301"/>
                  <a:pt x="698" y="301"/>
                  <a:pt x="698" y="301"/>
                </a:cubicBezTo>
                <a:cubicBezTo>
                  <a:pt x="750" y="301"/>
                  <a:pt x="793" y="344"/>
                  <a:pt x="793" y="396"/>
                </a:cubicBezTo>
                <a:cubicBezTo>
                  <a:pt x="793" y="576"/>
                  <a:pt x="793" y="576"/>
                  <a:pt x="793" y="576"/>
                </a:cubicBezTo>
                <a:cubicBezTo>
                  <a:pt x="973" y="576"/>
                  <a:pt x="973" y="576"/>
                  <a:pt x="973" y="576"/>
                </a:cubicBezTo>
                <a:cubicBezTo>
                  <a:pt x="1025" y="576"/>
                  <a:pt x="1068" y="618"/>
                  <a:pt x="1068" y="671"/>
                </a:cubicBezTo>
                <a:lnTo>
                  <a:pt x="1068" y="69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136828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Title and Content - No Background">
    <p:spTree>
      <p:nvGrpSpPr>
        <p:cNvPr id="1" name=""/>
        <p:cNvGrpSpPr/>
        <p:nvPr/>
      </p:nvGrpSpPr>
      <p:grpSpPr>
        <a:xfrm>
          <a:off x="0" y="0"/>
          <a:ext cx="0" cy="0"/>
          <a:chOff x="0" y="0"/>
          <a:chExt cx="0" cy="0"/>
        </a:xfrm>
      </p:grpSpPr>
      <p:sp>
        <p:nvSpPr>
          <p:cNvPr id="15" name="Footer Placeholder 14"/>
          <p:cNvSpPr>
            <a:spLocks noGrp="1"/>
          </p:cNvSpPr>
          <p:nvPr>
            <p:ph type="ftr" sz="quarter" idx="10"/>
          </p:nvPr>
        </p:nvSpPr>
        <p:spPr>
          <a:xfrm>
            <a:off x="548783" y="6397061"/>
            <a:ext cx="2413972" cy="307777"/>
          </a:xfrm>
        </p:spPr>
        <p:txBody>
          <a:bodyPr/>
          <a:lstStyle>
            <a:lvl1pPr>
              <a:defRPr>
                <a:latin typeface="メイリオ" panose="020B0604030504040204" pitchFamily="50" charset="-128"/>
                <a:ea typeface="メイリオ" panose="020B0604030504040204" pitchFamily="50" charset="-128"/>
              </a:defRPr>
            </a:lvl1p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sp>
        <p:nvSpPr>
          <p:cNvPr id="10" name="Title 28"/>
          <p:cNvSpPr>
            <a:spLocks noGrp="1"/>
          </p:cNvSpPr>
          <p:nvPr>
            <p:ph type="title" hasCustomPrompt="1"/>
          </p:nvPr>
        </p:nvSpPr>
        <p:spPr bwMode="gray">
          <a:xfrm>
            <a:off x="548783" y="274320"/>
            <a:ext cx="11076268" cy="521208"/>
          </a:xfrm>
          <a:prstGeom prst="rect">
            <a:avLst/>
          </a:prstGeom>
        </p:spPr>
        <p:txBody>
          <a:bodyPr wrap="square" lIns="0" tIns="0" rIns="0" bIns="0" anchor="ctr" anchorCtr="0"/>
          <a:lstStyle>
            <a:lvl1pPr marL="0" algn="l" defTabSz="1218987" rtl="0" eaLnBrk="1" latinLnBrk="0" hangingPunct="1">
              <a:lnSpc>
                <a:spcPct val="100000"/>
              </a:lnSpc>
              <a:spcBef>
                <a:spcPct val="0"/>
              </a:spcBef>
              <a:buNone/>
              <a:tabLst>
                <a:tab pos="1218987" algn="l"/>
              </a:tabLst>
              <a:defRPr lang="en-US" sz="3600" kern="1200" cap="none" spc="0" baseline="0" dirty="0">
                <a:solidFill>
                  <a:schemeClr val="tx1"/>
                </a:solidFill>
                <a:latin typeface="メイリオ" panose="020B0604030504040204" pitchFamily="50" charset="-128"/>
                <a:ea typeface="メイリオ" panose="020B0604030504040204" pitchFamily="50" charset="-128"/>
                <a:cs typeface="Arial" pitchFamily="34" charset="0"/>
              </a:defRPr>
            </a:lvl1pPr>
          </a:lstStyle>
          <a:p>
            <a:r>
              <a:rPr lang="en-US" dirty="0"/>
              <a:t>Click To Edit Master Title</a:t>
            </a:r>
          </a:p>
        </p:txBody>
      </p:sp>
      <p:sp>
        <p:nvSpPr>
          <p:cNvPr id="11" name="Freeform 5"/>
          <p:cNvSpPr>
            <a:spLocks noChangeAspect="1" noEditPoints="1"/>
          </p:cNvSpPr>
          <p:nvPr userDrawn="1"/>
        </p:nvSpPr>
        <p:spPr bwMode="black">
          <a:xfrm>
            <a:off x="205434" y="423411"/>
            <a:ext cx="200639" cy="200587"/>
          </a:xfrm>
          <a:custGeom>
            <a:avLst/>
            <a:gdLst>
              <a:gd name="T0" fmla="*/ 684 w 1368"/>
              <a:gd name="T1" fmla="*/ 0 h 1368"/>
              <a:gd name="T2" fmla="*/ 0 w 1368"/>
              <a:gd name="T3" fmla="*/ 684 h 1368"/>
              <a:gd name="T4" fmla="*/ 684 w 1368"/>
              <a:gd name="T5" fmla="*/ 1368 h 1368"/>
              <a:gd name="T6" fmla="*/ 1368 w 1368"/>
              <a:gd name="T7" fmla="*/ 684 h 1368"/>
              <a:gd name="T8" fmla="*/ 684 w 1368"/>
              <a:gd name="T9" fmla="*/ 0 h 1368"/>
              <a:gd name="T10" fmla="*/ 1068 w 1368"/>
              <a:gd name="T11" fmla="*/ 698 h 1368"/>
              <a:gd name="T12" fmla="*/ 973 w 1368"/>
              <a:gd name="T13" fmla="*/ 793 h 1368"/>
              <a:gd name="T14" fmla="*/ 793 w 1368"/>
              <a:gd name="T15" fmla="*/ 793 h 1368"/>
              <a:gd name="T16" fmla="*/ 793 w 1368"/>
              <a:gd name="T17" fmla="*/ 973 h 1368"/>
              <a:gd name="T18" fmla="*/ 698 w 1368"/>
              <a:gd name="T19" fmla="*/ 1068 h 1368"/>
              <a:gd name="T20" fmla="*/ 670 w 1368"/>
              <a:gd name="T21" fmla="*/ 1068 h 1368"/>
              <a:gd name="T22" fmla="*/ 576 w 1368"/>
              <a:gd name="T23" fmla="*/ 973 h 1368"/>
              <a:gd name="T24" fmla="*/ 576 w 1368"/>
              <a:gd name="T25" fmla="*/ 793 h 1368"/>
              <a:gd name="T26" fmla="*/ 396 w 1368"/>
              <a:gd name="T27" fmla="*/ 793 h 1368"/>
              <a:gd name="T28" fmla="*/ 301 w 1368"/>
              <a:gd name="T29" fmla="*/ 698 h 1368"/>
              <a:gd name="T30" fmla="*/ 301 w 1368"/>
              <a:gd name="T31" fmla="*/ 671 h 1368"/>
              <a:gd name="T32" fmla="*/ 396 w 1368"/>
              <a:gd name="T33" fmla="*/ 576 h 1368"/>
              <a:gd name="T34" fmla="*/ 576 w 1368"/>
              <a:gd name="T35" fmla="*/ 576 h 1368"/>
              <a:gd name="T36" fmla="*/ 576 w 1368"/>
              <a:gd name="T37" fmla="*/ 396 h 1368"/>
              <a:gd name="T38" fmla="*/ 670 w 1368"/>
              <a:gd name="T39" fmla="*/ 301 h 1368"/>
              <a:gd name="T40" fmla="*/ 698 w 1368"/>
              <a:gd name="T41" fmla="*/ 301 h 1368"/>
              <a:gd name="T42" fmla="*/ 793 w 1368"/>
              <a:gd name="T43" fmla="*/ 396 h 1368"/>
              <a:gd name="T44" fmla="*/ 793 w 1368"/>
              <a:gd name="T45" fmla="*/ 576 h 1368"/>
              <a:gd name="T46" fmla="*/ 973 w 1368"/>
              <a:gd name="T47" fmla="*/ 576 h 1368"/>
              <a:gd name="T48" fmla="*/ 1068 w 1368"/>
              <a:gd name="T49" fmla="*/ 671 h 1368"/>
              <a:gd name="T50" fmla="*/ 1068 w 1368"/>
              <a:gd name="T51" fmla="*/ 698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8" h="1368">
                <a:moveTo>
                  <a:pt x="684" y="0"/>
                </a:moveTo>
                <a:cubicBezTo>
                  <a:pt x="307" y="0"/>
                  <a:pt x="0" y="307"/>
                  <a:pt x="0" y="684"/>
                </a:cubicBezTo>
                <a:cubicBezTo>
                  <a:pt x="0" y="1062"/>
                  <a:pt x="307" y="1368"/>
                  <a:pt x="684" y="1368"/>
                </a:cubicBezTo>
                <a:cubicBezTo>
                  <a:pt x="1062" y="1368"/>
                  <a:pt x="1368" y="1062"/>
                  <a:pt x="1368" y="684"/>
                </a:cubicBezTo>
                <a:cubicBezTo>
                  <a:pt x="1368" y="307"/>
                  <a:pt x="1062" y="0"/>
                  <a:pt x="684" y="0"/>
                </a:cubicBezTo>
                <a:close/>
                <a:moveTo>
                  <a:pt x="1068" y="698"/>
                </a:moveTo>
                <a:cubicBezTo>
                  <a:pt x="1068" y="751"/>
                  <a:pt x="1025" y="793"/>
                  <a:pt x="973" y="793"/>
                </a:cubicBezTo>
                <a:cubicBezTo>
                  <a:pt x="793" y="793"/>
                  <a:pt x="793" y="793"/>
                  <a:pt x="793" y="793"/>
                </a:cubicBezTo>
                <a:cubicBezTo>
                  <a:pt x="793" y="973"/>
                  <a:pt x="793" y="973"/>
                  <a:pt x="793" y="973"/>
                </a:cubicBezTo>
                <a:cubicBezTo>
                  <a:pt x="793" y="1025"/>
                  <a:pt x="750" y="1068"/>
                  <a:pt x="698" y="1068"/>
                </a:cubicBezTo>
                <a:cubicBezTo>
                  <a:pt x="670" y="1068"/>
                  <a:pt x="670" y="1068"/>
                  <a:pt x="670" y="1068"/>
                </a:cubicBezTo>
                <a:cubicBezTo>
                  <a:pt x="618" y="1068"/>
                  <a:pt x="576" y="1025"/>
                  <a:pt x="576" y="973"/>
                </a:cubicBezTo>
                <a:cubicBezTo>
                  <a:pt x="576" y="793"/>
                  <a:pt x="576" y="793"/>
                  <a:pt x="576" y="793"/>
                </a:cubicBezTo>
                <a:cubicBezTo>
                  <a:pt x="396" y="793"/>
                  <a:pt x="396" y="793"/>
                  <a:pt x="396" y="793"/>
                </a:cubicBezTo>
                <a:cubicBezTo>
                  <a:pt x="344" y="793"/>
                  <a:pt x="301" y="751"/>
                  <a:pt x="301" y="698"/>
                </a:cubicBezTo>
                <a:cubicBezTo>
                  <a:pt x="301" y="671"/>
                  <a:pt x="301" y="671"/>
                  <a:pt x="301" y="671"/>
                </a:cubicBezTo>
                <a:cubicBezTo>
                  <a:pt x="301" y="618"/>
                  <a:pt x="344" y="576"/>
                  <a:pt x="396" y="576"/>
                </a:cubicBezTo>
                <a:cubicBezTo>
                  <a:pt x="576" y="576"/>
                  <a:pt x="576" y="576"/>
                  <a:pt x="576" y="576"/>
                </a:cubicBezTo>
                <a:cubicBezTo>
                  <a:pt x="576" y="396"/>
                  <a:pt x="576" y="396"/>
                  <a:pt x="576" y="396"/>
                </a:cubicBezTo>
                <a:cubicBezTo>
                  <a:pt x="576" y="344"/>
                  <a:pt x="618" y="301"/>
                  <a:pt x="670" y="301"/>
                </a:cubicBezTo>
                <a:cubicBezTo>
                  <a:pt x="698" y="301"/>
                  <a:pt x="698" y="301"/>
                  <a:pt x="698" y="301"/>
                </a:cubicBezTo>
                <a:cubicBezTo>
                  <a:pt x="750" y="301"/>
                  <a:pt x="793" y="344"/>
                  <a:pt x="793" y="396"/>
                </a:cubicBezTo>
                <a:cubicBezTo>
                  <a:pt x="793" y="576"/>
                  <a:pt x="793" y="576"/>
                  <a:pt x="793" y="576"/>
                </a:cubicBezTo>
                <a:cubicBezTo>
                  <a:pt x="973" y="576"/>
                  <a:pt x="973" y="576"/>
                  <a:pt x="973" y="576"/>
                </a:cubicBezTo>
                <a:cubicBezTo>
                  <a:pt x="1025" y="576"/>
                  <a:pt x="1068" y="618"/>
                  <a:pt x="1068" y="671"/>
                </a:cubicBezTo>
                <a:lnTo>
                  <a:pt x="1068" y="69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latin typeface="メイリオ" panose="020B0604030504040204" pitchFamily="50" charset="-128"/>
              <a:ea typeface="メイリオ" panose="020B0604030504040204" pitchFamily="50" charset="-128"/>
            </a:endParaRPr>
          </a:p>
        </p:txBody>
      </p:sp>
      <p:sp>
        <p:nvSpPr>
          <p:cNvPr id="12" name="Rectangle 11"/>
          <p:cNvSpPr/>
          <p:nvPr userDrawn="1"/>
        </p:nvSpPr>
        <p:spPr bwMode="gray">
          <a:xfrm>
            <a:off x="11751760" y="6395767"/>
            <a:ext cx="443416" cy="322249"/>
          </a:xfrm>
          <a:prstGeom prst="rect">
            <a:avLst/>
          </a:prstGeom>
          <a:solidFill>
            <a:schemeClr val="tx1"/>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メイリオ" panose="020B0604030504040204" pitchFamily="50" charset="-128"/>
              <a:ea typeface="メイリオ" panose="020B0604030504040204" pitchFamily="50" charset="-128"/>
            </a:endParaRPr>
          </a:p>
        </p:txBody>
      </p:sp>
      <p:sp>
        <p:nvSpPr>
          <p:cNvPr id="17" name="TextBox slide number"/>
          <p:cNvSpPr txBox="1"/>
          <p:nvPr userDrawn="1"/>
        </p:nvSpPr>
        <p:spPr bwMode="white">
          <a:xfrm>
            <a:off x="11751760" y="6389311"/>
            <a:ext cx="450462" cy="246221"/>
          </a:xfrm>
          <a:prstGeom prst="rect">
            <a:avLst/>
          </a:prstGeom>
        </p:spPr>
        <p:txBody>
          <a:bodyPr vert="horz" lIns="0" tIns="0" rIns="0" bIns="0" rtlCol="0" anchor="b"/>
          <a:lstStyle>
            <a:defPPr>
              <a:defRPr lang="en-US"/>
            </a:defPPr>
            <a:lvl1pPr algn="ctr">
              <a:defRPr sz="1000">
                <a:solidFill>
                  <a:schemeClr val="bg1"/>
                </a:solidFill>
              </a:defRPr>
            </a:lvl1pPr>
          </a:lstStyle>
          <a:p>
            <a:pPr defTabSz="1218987"/>
            <a:fld id="{6EA5B71A-1B18-4E34-A48F-65DC4937AA99}" type="slidenum">
              <a:rPr lang="en-US" smtClean="0">
                <a:solidFill>
                  <a:prstClr val="white"/>
                </a:solidFill>
                <a:latin typeface="メイリオ" panose="020B0604030504040204" pitchFamily="50" charset="-128"/>
                <a:ea typeface="メイリオ" panose="020B0604030504040204" pitchFamily="50" charset="-128"/>
              </a:rPr>
              <a:pPr defTabSz="1218987"/>
              <a:t>‹#›</a:t>
            </a:fld>
            <a:endParaRPr lang="en-US" dirty="0">
              <a:solidFill>
                <a:prstClr val="white"/>
              </a:solidFill>
              <a:latin typeface="メイリオ" panose="020B0604030504040204" pitchFamily="50" charset="-128"/>
              <a:ea typeface="メイリオ" panose="020B0604030504040204" pitchFamily="50" charset="-128"/>
            </a:endParaRPr>
          </a:p>
        </p:txBody>
      </p:sp>
      <p:pic>
        <p:nvPicPr>
          <p:cNvPr id="20" name="Picture 19"/>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rot="16200000">
            <a:off x="11308127" y="5505410"/>
            <a:ext cx="1330737" cy="443416"/>
          </a:xfrm>
          <a:prstGeom prst="rect">
            <a:avLst/>
          </a:prstGeom>
        </p:spPr>
      </p:pic>
      <p:sp>
        <p:nvSpPr>
          <p:cNvPr id="22" name="Content Placeholder 2"/>
          <p:cNvSpPr>
            <a:spLocks noGrp="1"/>
          </p:cNvSpPr>
          <p:nvPr>
            <p:ph sz="half" idx="1"/>
          </p:nvPr>
        </p:nvSpPr>
        <p:spPr bwMode="gray">
          <a:xfrm>
            <a:off x="548783" y="1179577"/>
            <a:ext cx="11076268" cy="5211699"/>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400">
                <a:solidFill>
                  <a:schemeClr val="tx1"/>
                </a:solidFill>
                <a:latin typeface="メイリオ" panose="020B0604030504040204" pitchFamily="50" charset="-128"/>
                <a:ea typeface="メイリオ" panose="020B0604030504040204" pitchFamily="50" charset="-128"/>
                <a:cs typeface="Arial" pitchFamily="34" charset="0"/>
              </a:defRPr>
            </a:lvl1pPr>
            <a:lvl2pPr marL="609493" indent="-228560">
              <a:lnSpc>
                <a:spcPct val="90000"/>
              </a:lnSpc>
              <a:spcBef>
                <a:spcPts val="500"/>
              </a:spcBef>
              <a:buClrTx/>
              <a:buFont typeface="Arial"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2pPr>
            <a:lvl3pPr marL="835938" indent="-150258">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3pPr>
            <a:lvl4pPr marL="1147033" indent="-156606">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4pPr>
            <a:lvl5pPr marL="1445431" indent="-150258">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40436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nd Content - With Background">
    <p:spTree>
      <p:nvGrpSpPr>
        <p:cNvPr id="1" name=""/>
        <p:cNvGrpSpPr/>
        <p:nvPr/>
      </p:nvGrpSpPr>
      <p:grpSpPr>
        <a:xfrm>
          <a:off x="0" y="0"/>
          <a:ext cx="0" cy="0"/>
          <a:chOff x="0" y="0"/>
          <a:chExt cx="0" cy="0"/>
        </a:xfrm>
      </p:grpSpPr>
      <p:sp>
        <p:nvSpPr>
          <p:cNvPr id="15" name="Footer Placeholder 14"/>
          <p:cNvSpPr>
            <a:spLocks noGrp="1"/>
          </p:cNvSpPr>
          <p:nvPr>
            <p:ph type="ftr" sz="quarter" idx="10"/>
          </p:nvPr>
        </p:nvSpPr>
        <p:spPr>
          <a:xfrm>
            <a:off x="548783" y="6397061"/>
            <a:ext cx="2413972" cy="307777"/>
          </a:xfrm>
        </p:spPr>
        <p:txBody>
          <a:bodyPr/>
          <a:lstStyle>
            <a:lvl1pPr>
              <a:defRPr>
                <a:latin typeface="メイリオ" panose="020B0604030504040204" pitchFamily="50" charset="-128"/>
                <a:ea typeface="メイリオ" panose="020B0604030504040204" pitchFamily="50" charset="-128"/>
              </a:defRPr>
            </a:lvl1p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sp>
        <p:nvSpPr>
          <p:cNvPr id="10" name="Title 28"/>
          <p:cNvSpPr>
            <a:spLocks noGrp="1"/>
          </p:cNvSpPr>
          <p:nvPr>
            <p:ph type="title" hasCustomPrompt="1"/>
          </p:nvPr>
        </p:nvSpPr>
        <p:spPr bwMode="gray">
          <a:xfrm>
            <a:off x="548783" y="274320"/>
            <a:ext cx="11076268" cy="521208"/>
          </a:xfrm>
          <a:prstGeom prst="rect">
            <a:avLst/>
          </a:prstGeom>
        </p:spPr>
        <p:txBody>
          <a:bodyPr wrap="square" lIns="0" tIns="0" rIns="0" bIns="0" anchor="ctr" anchorCtr="0"/>
          <a:lstStyle>
            <a:lvl1pPr marL="0" algn="l" defTabSz="1218987" rtl="0" eaLnBrk="1" latinLnBrk="0" hangingPunct="1">
              <a:lnSpc>
                <a:spcPct val="100000"/>
              </a:lnSpc>
              <a:spcBef>
                <a:spcPct val="0"/>
              </a:spcBef>
              <a:buNone/>
              <a:tabLst>
                <a:tab pos="1218987" algn="l"/>
              </a:tabLst>
              <a:defRPr lang="en-US" sz="3600" kern="1200" cap="none" spc="0" baseline="0" dirty="0">
                <a:solidFill>
                  <a:schemeClr val="tx1"/>
                </a:solidFill>
                <a:latin typeface="メイリオ" panose="020B0604030504040204" pitchFamily="50" charset="-128"/>
                <a:ea typeface="メイリオ" panose="020B0604030504040204" pitchFamily="50" charset="-128"/>
                <a:cs typeface="Arial" pitchFamily="34" charset="0"/>
              </a:defRPr>
            </a:lvl1pPr>
          </a:lstStyle>
          <a:p>
            <a:r>
              <a:rPr lang="en-US" dirty="0"/>
              <a:t>Click To Edit Master Title</a:t>
            </a:r>
          </a:p>
        </p:txBody>
      </p:sp>
      <p:sp>
        <p:nvSpPr>
          <p:cNvPr id="12" name="Freeform 5"/>
          <p:cNvSpPr>
            <a:spLocks noChangeAspect="1" noEditPoints="1"/>
          </p:cNvSpPr>
          <p:nvPr userDrawn="1"/>
        </p:nvSpPr>
        <p:spPr bwMode="black">
          <a:xfrm>
            <a:off x="205434" y="423411"/>
            <a:ext cx="200639" cy="200587"/>
          </a:xfrm>
          <a:custGeom>
            <a:avLst/>
            <a:gdLst>
              <a:gd name="T0" fmla="*/ 684 w 1368"/>
              <a:gd name="T1" fmla="*/ 0 h 1368"/>
              <a:gd name="T2" fmla="*/ 0 w 1368"/>
              <a:gd name="T3" fmla="*/ 684 h 1368"/>
              <a:gd name="T4" fmla="*/ 684 w 1368"/>
              <a:gd name="T5" fmla="*/ 1368 h 1368"/>
              <a:gd name="T6" fmla="*/ 1368 w 1368"/>
              <a:gd name="T7" fmla="*/ 684 h 1368"/>
              <a:gd name="T8" fmla="*/ 684 w 1368"/>
              <a:gd name="T9" fmla="*/ 0 h 1368"/>
              <a:gd name="T10" fmla="*/ 1068 w 1368"/>
              <a:gd name="T11" fmla="*/ 698 h 1368"/>
              <a:gd name="T12" fmla="*/ 973 w 1368"/>
              <a:gd name="T13" fmla="*/ 793 h 1368"/>
              <a:gd name="T14" fmla="*/ 793 w 1368"/>
              <a:gd name="T15" fmla="*/ 793 h 1368"/>
              <a:gd name="T16" fmla="*/ 793 w 1368"/>
              <a:gd name="T17" fmla="*/ 973 h 1368"/>
              <a:gd name="T18" fmla="*/ 698 w 1368"/>
              <a:gd name="T19" fmla="*/ 1068 h 1368"/>
              <a:gd name="T20" fmla="*/ 670 w 1368"/>
              <a:gd name="T21" fmla="*/ 1068 h 1368"/>
              <a:gd name="T22" fmla="*/ 576 w 1368"/>
              <a:gd name="T23" fmla="*/ 973 h 1368"/>
              <a:gd name="T24" fmla="*/ 576 w 1368"/>
              <a:gd name="T25" fmla="*/ 793 h 1368"/>
              <a:gd name="T26" fmla="*/ 396 w 1368"/>
              <a:gd name="T27" fmla="*/ 793 h 1368"/>
              <a:gd name="T28" fmla="*/ 301 w 1368"/>
              <a:gd name="T29" fmla="*/ 698 h 1368"/>
              <a:gd name="T30" fmla="*/ 301 w 1368"/>
              <a:gd name="T31" fmla="*/ 671 h 1368"/>
              <a:gd name="T32" fmla="*/ 396 w 1368"/>
              <a:gd name="T33" fmla="*/ 576 h 1368"/>
              <a:gd name="T34" fmla="*/ 576 w 1368"/>
              <a:gd name="T35" fmla="*/ 576 h 1368"/>
              <a:gd name="T36" fmla="*/ 576 w 1368"/>
              <a:gd name="T37" fmla="*/ 396 h 1368"/>
              <a:gd name="T38" fmla="*/ 670 w 1368"/>
              <a:gd name="T39" fmla="*/ 301 h 1368"/>
              <a:gd name="T40" fmla="*/ 698 w 1368"/>
              <a:gd name="T41" fmla="*/ 301 h 1368"/>
              <a:gd name="T42" fmla="*/ 793 w 1368"/>
              <a:gd name="T43" fmla="*/ 396 h 1368"/>
              <a:gd name="T44" fmla="*/ 793 w 1368"/>
              <a:gd name="T45" fmla="*/ 576 h 1368"/>
              <a:gd name="T46" fmla="*/ 973 w 1368"/>
              <a:gd name="T47" fmla="*/ 576 h 1368"/>
              <a:gd name="T48" fmla="*/ 1068 w 1368"/>
              <a:gd name="T49" fmla="*/ 671 h 1368"/>
              <a:gd name="T50" fmla="*/ 1068 w 1368"/>
              <a:gd name="T51" fmla="*/ 698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8" h="1368">
                <a:moveTo>
                  <a:pt x="684" y="0"/>
                </a:moveTo>
                <a:cubicBezTo>
                  <a:pt x="307" y="0"/>
                  <a:pt x="0" y="307"/>
                  <a:pt x="0" y="684"/>
                </a:cubicBezTo>
                <a:cubicBezTo>
                  <a:pt x="0" y="1062"/>
                  <a:pt x="307" y="1368"/>
                  <a:pt x="684" y="1368"/>
                </a:cubicBezTo>
                <a:cubicBezTo>
                  <a:pt x="1062" y="1368"/>
                  <a:pt x="1368" y="1062"/>
                  <a:pt x="1368" y="684"/>
                </a:cubicBezTo>
                <a:cubicBezTo>
                  <a:pt x="1368" y="307"/>
                  <a:pt x="1062" y="0"/>
                  <a:pt x="684" y="0"/>
                </a:cubicBezTo>
                <a:close/>
                <a:moveTo>
                  <a:pt x="1068" y="698"/>
                </a:moveTo>
                <a:cubicBezTo>
                  <a:pt x="1068" y="751"/>
                  <a:pt x="1025" y="793"/>
                  <a:pt x="973" y="793"/>
                </a:cubicBezTo>
                <a:cubicBezTo>
                  <a:pt x="793" y="793"/>
                  <a:pt x="793" y="793"/>
                  <a:pt x="793" y="793"/>
                </a:cubicBezTo>
                <a:cubicBezTo>
                  <a:pt x="793" y="973"/>
                  <a:pt x="793" y="973"/>
                  <a:pt x="793" y="973"/>
                </a:cubicBezTo>
                <a:cubicBezTo>
                  <a:pt x="793" y="1025"/>
                  <a:pt x="750" y="1068"/>
                  <a:pt x="698" y="1068"/>
                </a:cubicBezTo>
                <a:cubicBezTo>
                  <a:pt x="670" y="1068"/>
                  <a:pt x="670" y="1068"/>
                  <a:pt x="670" y="1068"/>
                </a:cubicBezTo>
                <a:cubicBezTo>
                  <a:pt x="618" y="1068"/>
                  <a:pt x="576" y="1025"/>
                  <a:pt x="576" y="973"/>
                </a:cubicBezTo>
                <a:cubicBezTo>
                  <a:pt x="576" y="793"/>
                  <a:pt x="576" y="793"/>
                  <a:pt x="576" y="793"/>
                </a:cubicBezTo>
                <a:cubicBezTo>
                  <a:pt x="396" y="793"/>
                  <a:pt x="396" y="793"/>
                  <a:pt x="396" y="793"/>
                </a:cubicBezTo>
                <a:cubicBezTo>
                  <a:pt x="344" y="793"/>
                  <a:pt x="301" y="751"/>
                  <a:pt x="301" y="698"/>
                </a:cubicBezTo>
                <a:cubicBezTo>
                  <a:pt x="301" y="671"/>
                  <a:pt x="301" y="671"/>
                  <a:pt x="301" y="671"/>
                </a:cubicBezTo>
                <a:cubicBezTo>
                  <a:pt x="301" y="618"/>
                  <a:pt x="344" y="576"/>
                  <a:pt x="396" y="576"/>
                </a:cubicBezTo>
                <a:cubicBezTo>
                  <a:pt x="576" y="576"/>
                  <a:pt x="576" y="576"/>
                  <a:pt x="576" y="576"/>
                </a:cubicBezTo>
                <a:cubicBezTo>
                  <a:pt x="576" y="396"/>
                  <a:pt x="576" y="396"/>
                  <a:pt x="576" y="396"/>
                </a:cubicBezTo>
                <a:cubicBezTo>
                  <a:pt x="576" y="344"/>
                  <a:pt x="618" y="301"/>
                  <a:pt x="670" y="301"/>
                </a:cubicBezTo>
                <a:cubicBezTo>
                  <a:pt x="698" y="301"/>
                  <a:pt x="698" y="301"/>
                  <a:pt x="698" y="301"/>
                </a:cubicBezTo>
                <a:cubicBezTo>
                  <a:pt x="750" y="301"/>
                  <a:pt x="793" y="344"/>
                  <a:pt x="793" y="396"/>
                </a:cubicBezTo>
                <a:cubicBezTo>
                  <a:pt x="793" y="576"/>
                  <a:pt x="793" y="576"/>
                  <a:pt x="793" y="576"/>
                </a:cubicBezTo>
                <a:cubicBezTo>
                  <a:pt x="973" y="576"/>
                  <a:pt x="973" y="576"/>
                  <a:pt x="973" y="576"/>
                </a:cubicBezTo>
                <a:cubicBezTo>
                  <a:pt x="1025" y="576"/>
                  <a:pt x="1068" y="618"/>
                  <a:pt x="1068" y="671"/>
                </a:cubicBezTo>
                <a:lnTo>
                  <a:pt x="1068" y="69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latin typeface="メイリオ" panose="020B0604030504040204" pitchFamily="50" charset="-128"/>
              <a:ea typeface="メイリオ" panose="020B0604030504040204" pitchFamily="50" charset="-128"/>
            </a:endParaRPr>
          </a:p>
        </p:txBody>
      </p:sp>
      <p:sp>
        <p:nvSpPr>
          <p:cNvPr id="16" name="Content Placeholder 2"/>
          <p:cNvSpPr>
            <a:spLocks noGrp="1"/>
          </p:cNvSpPr>
          <p:nvPr>
            <p:ph sz="half" idx="1"/>
          </p:nvPr>
        </p:nvSpPr>
        <p:spPr bwMode="gray">
          <a:xfrm>
            <a:off x="548783" y="1179577"/>
            <a:ext cx="11076268" cy="5211699"/>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400">
                <a:solidFill>
                  <a:schemeClr val="tx1"/>
                </a:solidFill>
                <a:latin typeface="メイリオ" panose="020B0604030504040204" pitchFamily="50" charset="-128"/>
                <a:ea typeface="メイリオ" panose="020B0604030504040204" pitchFamily="50" charset="-128"/>
                <a:cs typeface="Arial" pitchFamily="34" charset="0"/>
              </a:defRPr>
            </a:lvl1pPr>
            <a:lvl2pPr marL="609493" indent="-228560">
              <a:lnSpc>
                <a:spcPct val="90000"/>
              </a:lnSpc>
              <a:spcBef>
                <a:spcPts val="500"/>
              </a:spcBef>
              <a:buClrTx/>
              <a:buFont typeface="Arial"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2pPr>
            <a:lvl3pPr marL="835938" indent="-150258">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3pPr>
            <a:lvl4pPr marL="1147033" indent="-156606">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4pPr>
            <a:lvl5pPr marL="1445431" indent="-150258">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63206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Title with Subtitle Content - No Background">
    <p:bg>
      <p:bgPr>
        <a:solidFill>
          <a:schemeClr val="bg1"/>
        </a:solidFill>
        <a:effectLst/>
      </p:bgPr>
    </p:bg>
    <p:spTree>
      <p:nvGrpSpPr>
        <p:cNvPr id="1" name=""/>
        <p:cNvGrpSpPr/>
        <p:nvPr/>
      </p:nvGrpSpPr>
      <p:grpSpPr>
        <a:xfrm>
          <a:off x="0" y="0"/>
          <a:ext cx="0" cy="0"/>
          <a:chOff x="0" y="0"/>
          <a:chExt cx="0" cy="0"/>
        </a:xfrm>
      </p:grpSpPr>
      <p:sp>
        <p:nvSpPr>
          <p:cNvPr id="22" name="Content Placeholder 2"/>
          <p:cNvSpPr>
            <a:spLocks noGrp="1"/>
          </p:cNvSpPr>
          <p:nvPr>
            <p:ph sz="half" idx="1"/>
          </p:nvPr>
        </p:nvSpPr>
        <p:spPr bwMode="gray">
          <a:xfrm>
            <a:off x="548783" y="1591056"/>
            <a:ext cx="11076268" cy="4798202"/>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400">
                <a:solidFill>
                  <a:schemeClr val="tx1"/>
                </a:solidFill>
                <a:latin typeface="メイリオ" panose="020B0604030504040204" pitchFamily="50" charset="-128"/>
                <a:ea typeface="メイリオ" panose="020B0604030504040204" pitchFamily="50" charset="-128"/>
                <a:cs typeface="Arial" pitchFamily="34" charset="0"/>
              </a:defRPr>
            </a:lvl1pPr>
            <a:lvl2pPr marL="609493" indent="-228560">
              <a:lnSpc>
                <a:spcPct val="90000"/>
              </a:lnSpc>
              <a:spcBef>
                <a:spcPts val="500"/>
              </a:spcBef>
              <a:buClrTx/>
              <a:buFont typeface="Arial"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2pPr>
            <a:lvl3pPr marL="835938" indent="-150258">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3pPr>
            <a:lvl4pPr marL="1147033" indent="-156606">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4pPr>
            <a:lvl5pPr marL="1445431" indent="-150258">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2"/>
          <p:cNvSpPr>
            <a:spLocks noGrp="1"/>
          </p:cNvSpPr>
          <p:nvPr>
            <p:ph type="body" idx="10"/>
          </p:nvPr>
        </p:nvSpPr>
        <p:spPr bwMode="gray">
          <a:xfrm>
            <a:off x="557930" y="914400"/>
            <a:ext cx="11076268" cy="292608"/>
          </a:xfrm>
          <a:prstGeom prst="rect">
            <a:avLst/>
          </a:prstGeom>
        </p:spPr>
        <p:txBody>
          <a:bodyPr lIns="0" tIns="0" rIns="0" bIns="0" anchor="ctr" anchorCtr="0">
            <a:normAutofit/>
          </a:bodyPr>
          <a:lstStyle>
            <a:lvl1pPr marL="0" indent="0">
              <a:buNone/>
              <a:defRPr sz="2400" b="0">
                <a:solidFill>
                  <a:schemeClr val="tx1"/>
                </a:solidFill>
                <a:latin typeface="メイリオ" panose="020B0604030504040204" pitchFamily="50" charset="-128"/>
                <a:ea typeface="メイリオ" panose="020B0604030504040204" pitchFamily="50" charset="-128"/>
                <a:cs typeface="Arial" pitchFamily="34" charset="0"/>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15" name="Footer Placeholder 14"/>
          <p:cNvSpPr>
            <a:spLocks noGrp="1"/>
          </p:cNvSpPr>
          <p:nvPr>
            <p:ph type="ftr" sz="quarter" idx="11"/>
          </p:nvPr>
        </p:nvSpPr>
        <p:spPr>
          <a:xfrm>
            <a:off x="548783" y="6397061"/>
            <a:ext cx="2413972" cy="307777"/>
          </a:xfrm>
        </p:spPr>
        <p:txBody>
          <a:bodyPr/>
          <a:lstStyle>
            <a:lvl1pPr>
              <a:defRPr>
                <a:latin typeface="メイリオ" panose="020B0604030504040204" pitchFamily="50" charset="-128"/>
                <a:ea typeface="メイリオ" panose="020B0604030504040204" pitchFamily="50" charset="-128"/>
              </a:defRPr>
            </a:lvl1p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sp>
        <p:nvSpPr>
          <p:cNvPr id="11" name="Title 28"/>
          <p:cNvSpPr>
            <a:spLocks noGrp="1"/>
          </p:cNvSpPr>
          <p:nvPr>
            <p:ph type="title" hasCustomPrompt="1"/>
          </p:nvPr>
        </p:nvSpPr>
        <p:spPr bwMode="gray">
          <a:xfrm>
            <a:off x="548783" y="274320"/>
            <a:ext cx="11076268" cy="521208"/>
          </a:xfrm>
          <a:prstGeom prst="rect">
            <a:avLst/>
          </a:prstGeom>
        </p:spPr>
        <p:txBody>
          <a:bodyPr wrap="square" lIns="0" tIns="0" rIns="0" bIns="0" anchor="ctr" anchorCtr="0"/>
          <a:lstStyle>
            <a:lvl1pPr marL="0" algn="l" defTabSz="1218987" rtl="0" eaLnBrk="1" latinLnBrk="0" hangingPunct="1">
              <a:lnSpc>
                <a:spcPct val="100000"/>
              </a:lnSpc>
              <a:spcBef>
                <a:spcPct val="0"/>
              </a:spcBef>
              <a:buNone/>
              <a:tabLst>
                <a:tab pos="1218987" algn="l"/>
              </a:tabLst>
              <a:defRPr lang="en-US" sz="3600" kern="1200" cap="none" spc="0" baseline="0" dirty="0">
                <a:solidFill>
                  <a:schemeClr val="tx1"/>
                </a:solidFill>
                <a:latin typeface="メイリオ" panose="020B0604030504040204" pitchFamily="50" charset="-128"/>
                <a:ea typeface="メイリオ" panose="020B0604030504040204" pitchFamily="50" charset="-128"/>
                <a:cs typeface="Arial" pitchFamily="34" charset="0"/>
              </a:defRPr>
            </a:lvl1pPr>
          </a:lstStyle>
          <a:p>
            <a:r>
              <a:rPr lang="en-US" dirty="0"/>
              <a:t>Click To Edit Master Title</a:t>
            </a:r>
          </a:p>
        </p:txBody>
      </p:sp>
      <p:sp>
        <p:nvSpPr>
          <p:cNvPr id="12" name="Freeform 5"/>
          <p:cNvSpPr>
            <a:spLocks noChangeAspect="1" noEditPoints="1"/>
          </p:cNvSpPr>
          <p:nvPr userDrawn="1"/>
        </p:nvSpPr>
        <p:spPr bwMode="black">
          <a:xfrm>
            <a:off x="205434" y="423411"/>
            <a:ext cx="200639" cy="200587"/>
          </a:xfrm>
          <a:custGeom>
            <a:avLst/>
            <a:gdLst>
              <a:gd name="T0" fmla="*/ 684 w 1368"/>
              <a:gd name="T1" fmla="*/ 0 h 1368"/>
              <a:gd name="T2" fmla="*/ 0 w 1368"/>
              <a:gd name="T3" fmla="*/ 684 h 1368"/>
              <a:gd name="T4" fmla="*/ 684 w 1368"/>
              <a:gd name="T5" fmla="*/ 1368 h 1368"/>
              <a:gd name="T6" fmla="*/ 1368 w 1368"/>
              <a:gd name="T7" fmla="*/ 684 h 1368"/>
              <a:gd name="T8" fmla="*/ 684 w 1368"/>
              <a:gd name="T9" fmla="*/ 0 h 1368"/>
              <a:gd name="T10" fmla="*/ 1068 w 1368"/>
              <a:gd name="T11" fmla="*/ 698 h 1368"/>
              <a:gd name="T12" fmla="*/ 973 w 1368"/>
              <a:gd name="T13" fmla="*/ 793 h 1368"/>
              <a:gd name="T14" fmla="*/ 793 w 1368"/>
              <a:gd name="T15" fmla="*/ 793 h 1368"/>
              <a:gd name="T16" fmla="*/ 793 w 1368"/>
              <a:gd name="T17" fmla="*/ 973 h 1368"/>
              <a:gd name="T18" fmla="*/ 698 w 1368"/>
              <a:gd name="T19" fmla="*/ 1068 h 1368"/>
              <a:gd name="T20" fmla="*/ 670 w 1368"/>
              <a:gd name="T21" fmla="*/ 1068 h 1368"/>
              <a:gd name="T22" fmla="*/ 576 w 1368"/>
              <a:gd name="T23" fmla="*/ 973 h 1368"/>
              <a:gd name="T24" fmla="*/ 576 w 1368"/>
              <a:gd name="T25" fmla="*/ 793 h 1368"/>
              <a:gd name="T26" fmla="*/ 396 w 1368"/>
              <a:gd name="T27" fmla="*/ 793 h 1368"/>
              <a:gd name="T28" fmla="*/ 301 w 1368"/>
              <a:gd name="T29" fmla="*/ 698 h 1368"/>
              <a:gd name="T30" fmla="*/ 301 w 1368"/>
              <a:gd name="T31" fmla="*/ 671 h 1368"/>
              <a:gd name="T32" fmla="*/ 396 w 1368"/>
              <a:gd name="T33" fmla="*/ 576 h 1368"/>
              <a:gd name="T34" fmla="*/ 576 w 1368"/>
              <a:gd name="T35" fmla="*/ 576 h 1368"/>
              <a:gd name="T36" fmla="*/ 576 w 1368"/>
              <a:gd name="T37" fmla="*/ 396 h 1368"/>
              <a:gd name="T38" fmla="*/ 670 w 1368"/>
              <a:gd name="T39" fmla="*/ 301 h 1368"/>
              <a:gd name="T40" fmla="*/ 698 w 1368"/>
              <a:gd name="T41" fmla="*/ 301 h 1368"/>
              <a:gd name="T42" fmla="*/ 793 w 1368"/>
              <a:gd name="T43" fmla="*/ 396 h 1368"/>
              <a:gd name="T44" fmla="*/ 793 w 1368"/>
              <a:gd name="T45" fmla="*/ 576 h 1368"/>
              <a:gd name="T46" fmla="*/ 973 w 1368"/>
              <a:gd name="T47" fmla="*/ 576 h 1368"/>
              <a:gd name="T48" fmla="*/ 1068 w 1368"/>
              <a:gd name="T49" fmla="*/ 671 h 1368"/>
              <a:gd name="T50" fmla="*/ 1068 w 1368"/>
              <a:gd name="T51" fmla="*/ 698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8" h="1368">
                <a:moveTo>
                  <a:pt x="684" y="0"/>
                </a:moveTo>
                <a:cubicBezTo>
                  <a:pt x="307" y="0"/>
                  <a:pt x="0" y="307"/>
                  <a:pt x="0" y="684"/>
                </a:cubicBezTo>
                <a:cubicBezTo>
                  <a:pt x="0" y="1062"/>
                  <a:pt x="307" y="1368"/>
                  <a:pt x="684" y="1368"/>
                </a:cubicBezTo>
                <a:cubicBezTo>
                  <a:pt x="1062" y="1368"/>
                  <a:pt x="1368" y="1062"/>
                  <a:pt x="1368" y="684"/>
                </a:cubicBezTo>
                <a:cubicBezTo>
                  <a:pt x="1368" y="307"/>
                  <a:pt x="1062" y="0"/>
                  <a:pt x="684" y="0"/>
                </a:cubicBezTo>
                <a:close/>
                <a:moveTo>
                  <a:pt x="1068" y="698"/>
                </a:moveTo>
                <a:cubicBezTo>
                  <a:pt x="1068" y="751"/>
                  <a:pt x="1025" y="793"/>
                  <a:pt x="973" y="793"/>
                </a:cubicBezTo>
                <a:cubicBezTo>
                  <a:pt x="793" y="793"/>
                  <a:pt x="793" y="793"/>
                  <a:pt x="793" y="793"/>
                </a:cubicBezTo>
                <a:cubicBezTo>
                  <a:pt x="793" y="973"/>
                  <a:pt x="793" y="973"/>
                  <a:pt x="793" y="973"/>
                </a:cubicBezTo>
                <a:cubicBezTo>
                  <a:pt x="793" y="1025"/>
                  <a:pt x="750" y="1068"/>
                  <a:pt x="698" y="1068"/>
                </a:cubicBezTo>
                <a:cubicBezTo>
                  <a:pt x="670" y="1068"/>
                  <a:pt x="670" y="1068"/>
                  <a:pt x="670" y="1068"/>
                </a:cubicBezTo>
                <a:cubicBezTo>
                  <a:pt x="618" y="1068"/>
                  <a:pt x="576" y="1025"/>
                  <a:pt x="576" y="973"/>
                </a:cubicBezTo>
                <a:cubicBezTo>
                  <a:pt x="576" y="793"/>
                  <a:pt x="576" y="793"/>
                  <a:pt x="576" y="793"/>
                </a:cubicBezTo>
                <a:cubicBezTo>
                  <a:pt x="396" y="793"/>
                  <a:pt x="396" y="793"/>
                  <a:pt x="396" y="793"/>
                </a:cubicBezTo>
                <a:cubicBezTo>
                  <a:pt x="344" y="793"/>
                  <a:pt x="301" y="751"/>
                  <a:pt x="301" y="698"/>
                </a:cubicBezTo>
                <a:cubicBezTo>
                  <a:pt x="301" y="671"/>
                  <a:pt x="301" y="671"/>
                  <a:pt x="301" y="671"/>
                </a:cubicBezTo>
                <a:cubicBezTo>
                  <a:pt x="301" y="618"/>
                  <a:pt x="344" y="576"/>
                  <a:pt x="396" y="576"/>
                </a:cubicBezTo>
                <a:cubicBezTo>
                  <a:pt x="576" y="576"/>
                  <a:pt x="576" y="576"/>
                  <a:pt x="576" y="576"/>
                </a:cubicBezTo>
                <a:cubicBezTo>
                  <a:pt x="576" y="396"/>
                  <a:pt x="576" y="396"/>
                  <a:pt x="576" y="396"/>
                </a:cubicBezTo>
                <a:cubicBezTo>
                  <a:pt x="576" y="344"/>
                  <a:pt x="618" y="301"/>
                  <a:pt x="670" y="301"/>
                </a:cubicBezTo>
                <a:cubicBezTo>
                  <a:pt x="698" y="301"/>
                  <a:pt x="698" y="301"/>
                  <a:pt x="698" y="301"/>
                </a:cubicBezTo>
                <a:cubicBezTo>
                  <a:pt x="750" y="301"/>
                  <a:pt x="793" y="344"/>
                  <a:pt x="793" y="396"/>
                </a:cubicBezTo>
                <a:cubicBezTo>
                  <a:pt x="793" y="576"/>
                  <a:pt x="793" y="576"/>
                  <a:pt x="793" y="576"/>
                </a:cubicBezTo>
                <a:cubicBezTo>
                  <a:pt x="973" y="576"/>
                  <a:pt x="973" y="576"/>
                  <a:pt x="973" y="576"/>
                </a:cubicBezTo>
                <a:cubicBezTo>
                  <a:pt x="1025" y="576"/>
                  <a:pt x="1068" y="618"/>
                  <a:pt x="1068" y="671"/>
                </a:cubicBezTo>
                <a:lnTo>
                  <a:pt x="1068" y="69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latin typeface="メイリオ" panose="020B0604030504040204" pitchFamily="50" charset="-128"/>
              <a:ea typeface="メイリオ" panose="020B0604030504040204" pitchFamily="50" charset="-128"/>
            </a:endParaRPr>
          </a:p>
        </p:txBody>
      </p:sp>
      <p:sp>
        <p:nvSpPr>
          <p:cNvPr id="14" name="Rectangle 13"/>
          <p:cNvSpPr/>
          <p:nvPr userDrawn="1"/>
        </p:nvSpPr>
        <p:spPr bwMode="gray">
          <a:xfrm>
            <a:off x="11751760" y="6395767"/>
            <a:ext cx="443416" cy="322249"/>
          </a:xfrm>
          <a:prstGeom prst="rect">
            <a:avLst/>
          </a:prstGeom>
          <a:solidFill>
            <a:schemeClr val="tx1"/>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メイリオ" panose="020B0604030504040204" pitchFamily="50" charset="-128"/>
              <a:ea typeface="メイリオ" panose="020B0604030504040204" pitchFamily="50" charset="-128"/>
            </a:endParaRPr>
          </a:p>
        </p:txBody>
      </p:sp>
      <p:sp>
        <p:nvSpPr>
          <p:cNvPr id="20" name="TextBox slide number"/>
          <p:cNvSpPr txBox="1"/>
          <p:nvPr userDrawn="1"/>
        </p:nvSpPr>
        <p:spPr bwMode="white">
          <a:xfrm>
            <a:off x="11751760" y="6389311"/>
            <a:ext cx="450462" cy="246221"/>
          </a:xfrm>
          <a:prstGeom prst="rect">
            <a:avLst/>
          </a:prstGeom>
        </p:spPr>
        <p:txBody>
          <a:bodyPr vert="horz" lIns="0" tIns="0" rIns="0" bIns="0" rtlCol="0" anchor="b"/>
          <a:lstStyle>
            <a:defPPr>
              <a:defRPr lang="en-US"/>
            </a:defPPr>
            <a:lvl1pPr algn="ctr">
              <a:defRPr sz="1000">
                <a:solidFill>
                  <a:schemeClr val="bg1"/>
                </a:solidFill>
              </a:defRPr>
            </a:lvl1pPr>
          </a:lstStyle>
          <a:p>
            <a:pPr defTabSz="1218987"/>
            <a:fld id="{6EA5B71A-1B18-4E34-A48F-65DC4937AA99}" type="slidenum">
              <a:rPr lang="en-US" smtClean="0">
                <a:solidFill>
                  <a:prstClr val="white"/>
                </a:solidFill>
                <a:latin typeface="メイリオ" panose="020B0604030504040204" pitchFamily="50" charset="-128"/>
                <a:ea typeface="メイリオ" panose="020B0604030504040204" pitchFamily="50" charset="-128"/>
              </a:rPr>
              <a:pPr defTabSz="1218987"/>
              <a:t>‹#›</a:t>
            </a:fld>
            <a:endParaRPr lang="en-US" dirty="0">
              <a:solidFill>
                <a:prstClr val="white"/>
              </a:solidFill>
              <a:latin typeface="メイリオ" panose="020B0604030504040204" pitchFamily="50" charset="-128"/>
              <a:ea typeface="メイリオ" panose="020B0604030504040204" pitchFamily="50" charset="-128"/>
            </a:endParaRPr>
          </a:p>
        </p:txBody>
      </p:sp>
      <p:pic>
        <p:nvPicPr>
          <p:cNvPr id="21" name="Picture 20"/>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rot="16200000">
            <a:off x="11308127" y="5505410"/>
            <a:ext cx="1330737" cy="443416"/>
          </a:xfrm>
          <a:prstGeom prst="rect">
            <a:avLst/>
          </a:prstGeom>
        </p:spPr>
      </p:pic>
    </p:spTree>
    <p:extLst>
      <p:ext uri="{BB962C8B-B14F-4D97-AF65-F5344CB8AC3E}">
        <p14:creationId xmlns:p14="http://schemas.microsoft.com/office/powerpoint/2010/main" val="3592667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with Subtitle Content - With Background">
    <p:bg>
      <p:bgPr>
        <a:solidFill>
          <a:schemeClr val="bg1"/>
        </a:solidFill>
        <a:effectLst/>
      </p:bgPr>
    </p:bg>
    <p:spTree>
      <p:nvGrpSpPr>
        <p:cNvPr id="1" name=""/>
        <p:cNvGrpSpPr/>
        <p:nvPr/>
      </p:nvGrpSpPr>
      <p:grpSpPr>
        <a:xfrm>
          <a:off x="0" y="0"/>
          <a:ext cx="0" cy="0"/>
          <a:chOff x="0" y="0"/>
          <a:chExt cx="0" cy="0"/>
        </a:xfrm>
      </p:grpSpPr>
      <p:sp>
        <p:nvSpPr>
          <p:cNvPr id="15" name="Footer Placeholder 14"/>
          <p:cNvSpPr>
            <a:spLocks noGrp="1"/>
          </p:cNvSpPr>
          <p:nvPr>
            <p:ph type="ftr" sz="quarter" idx="11"/>
          </p:nvPr>
        </p:nvSpPr>
        <p:spPr>
          <a:xfrm>
            <a:off x="548783" y="6397061"/>
            <a:ext cx="2413972" cy="307777"/>
          </a:xfrm>
        </p:spPr>
        <p:txBody>
          <a:bodyPr/>
          <a:lstStyle>
            <a:lvl1pPr>
              <a:defRPr>
                <a:latin typeface="メイリオ" panose="020B0604030504040204" pitchFamily="50" charset="-128"/>
                <a:ea typeface="メイリオ" panose="020B0604030504040204" pitchFamily="50" charset="-128"/>
              </a:defRPr>
            </a:lvl1p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sp>
        <p:nvSpPr>
          <p:cNvPr id="11" name="Title 28"/>
          <p:cNvSpPr>
            <a:spLocks noGrp="1"/>
          </p:cNvSpPr>
          <p:nvPr>
            <p:ph type="title" hasCustomPrompt="1"/>
          </p:nvPr>
        </p:nvSpPr>
        <p:spPr bwMode="gray">
          <a:xfrm>
            <a:off x="548783" y="274320"/>
            <a:ext cx="11076268" cy="521208"/>
          </a:xfrm>
          <a:prstGeom prst="rect">
            <a:avLst/>
          </a:prstGeom>
        </p:spPr>
        <p:txBody>
          <a:bodyPr wrap="square" lIns="0" tIns="0" rIns="0" bIns="0" anchor="ctr" anchorCtr="0"/>
          <a:lstStyle>
            <a:lvl1pPr marL="0" algn="l" defTabSz="1218987" rtl="0" eaLnBrk="1" latinLnBrk="0" hangingPunct="1">
              <a:lnSpc>
                <a:spcPct val="100000"/>
              </a:lnSpc>
              <a:spcBef>
                <a:spcPct val="0"/>
              </a:spcBef>
              <a:buNone/>
              <a:tabLst>
                <a:tab pos="1218987" algn="l"/>
              </a:tabLst>
              <a:defRPr lang="en-US" sz="3600" kern="1200" cap="none" spc="0" baseline="0" dirty="0">
                <a:solidFill>
                  <a:schemeClr val="tx1"/>
                </a:solidFill>
                <a:latin typeface="メイリオ" panose="020B0604030504040204" pitchFamily="50" charset="-128"/>
                <a:ea typeface="メイリオ" panose="020B0604030504040204" pitchFamily="50" charset="-128"/>
                <a:cs typeface="Arial" pitchFamily="34" charset="0"/>
              </a:defRPr>
            </a:lvl1pPr>
          </a:lstStyle>
          <a:p>
            <a:r>
              <a:rPr lang="en-US" dirty="0"/>
              <a:t>Click To Edit Master Title</a:t>
            </a:r>
          </a:p>
        </p:txBody>
      </p:sp>
      <p:sp>
        <p:nvSpPr>
          <p:cNvPr id="12" name="Freeform 5"/>
          <p:cNvSpPr>
            <a:spLocks noChangeAspect="1" noEditPoints="1"/>
          </p:cNvSpPr>
          <p:nvPr userDrawn="1"/>
        </p:nvSpPr>
        <p:spPr bwMode="black">
          <a:xfrm>
            <a:off x="205434" y="423411"/>
            <a:ext cx="200639" cy="200587"/>
          </a:xfrm>
          <a:custGeom>
            <a:avLst/>
            <a:gdLst>
              <a:gd name="T0" fmla="*/ 684 w 1368"/>
              <a:gd name="T1" fmla="*/ 0 h 1368"/>
              <a:gd name="T2" fmla="*/ 0 w 1368"/>
              <a:gd name="T3" fmla="*/ 684 h 1368"/>
              <a:gd name="T4" fmla="*/ 684 w 1368"/>
              <a:gd name="T5" fmla="*/ 1368 h 1368"/>
              <a:gd name="T6" fmla="*/ 1368 w 1368"/>
              <a:gd name="T7" fmla="*/ 684 h 1368"/>
              <a:gd name="T8" fmla="*/ 684 w 1368"/>
              <a:gd name="T9" fmla="*/ 0 h 1368"/>
              <a:gd name="T10" fmla="*/ 1068 w 1368"/>
              <a:gd name="T11" fmla="*/ 698 h 1368"/>
              <a:gd name="T12" fmla="*/ 973 w 1368"/>
              <a:gd name="T13" fmla="*/ 793 h 1368"/>
              <a:gd name="T14" fmla="*/ 793 w 1368"/>
              <a:gd name="T15" fmla="*/ 793 h 1368"/>
              <a:gd name="T16" fmla="*/ 793 w 1368"/>
              <a:gd name="T17" fmla="*/ 973 h 1368"/>
              <a:gd name="T18" fmla="*/ 698 w 1368"/>
              <a:gd name="T19" fmla="*/ 1068 h 1368"/>
              <a:gd name="T20" fmla="*/ 670 w 1368"/>
              <a:gd name="T21" fmla="*/ 1068 h 1368"/>
              <a:gd name="T22" fmla="*/ 576 w 1368"/>
              <a:gd name="T23" fmla="*/ 973 h 1368"/>
              <a:gd name="T24" fmla="*/ 576 w 1368"/>
              <a:gd name="T25" fmla="*/ 793 h 1368"/>
              <a:gd name="T26" fmla="*/ 396 w 1368"/>
              <a:gd name="T27" fmla="*/ 793 h 1368"/>
              <a:gd name="T28" fmla="*/ 301 w 1368"/>
              <a:gd name="T29" fmla="*/ 698 h 1368"/>
              <a:gd name="T30" fmla="*/ 301 w 1368"/>
              <a:gd name="T31" fmla="*/ 671 h 1368"/>
              <a:gd name="T32" fmla="*/ 396 w 1368"/>
              <a:gd name="T33" fmla="*/ 576 h 1368"/>
              <a:gd name="T34" fmla="*/ 576 w 1368"/>
              <a:gd name="T35" fmla="*/ 576 h 1368"/>
              <a:gd name="T36" fmla="*/ 576 w 1368"/>
              <a:gd name="T37" fmla="*/ 396 h 1368"/>
              <a:gd name="T38" fmla="*/ 670 w 1368"/>
              <a:gd name="T39" fmla="*/ 301 h 1368"/>
              <a:gd name="T40" fmla="*/ 698 w 1368"/>
              <a:gd name="T41" fmla="*/ 301 h 1368"/>
              <a:gd name="T42" fmla="*/ 793 w 1368"/>
              <a:gd name="T43" fmla="*/ 396 h 1368"/>
              <a:gd name="T44" fmla="*/ 793 w 1368"/>
              <a:gd name="T45" fmla="*/ 576 h 1368"/>
              <a:gd name="T46" fmla="*/ 973 w 1368"/>
              <a:gd name="T47" fmla="*/ 576 h 1368"/>
              <a:gd name="T48" fmla="*/ 1068 w 1368"/>
              <a:gd name="T49" fmla="*/ 671 h 1368"/>
              <a:gd name="T50" fmla="*/ 1068 w 1368"/>
              <a:gd name="T51" fmla="*/ 698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8" h="1368">
                <a:moveTo>
                  <a:pt x="684" y="0"/>
                </a:moveTo>
                <a:cubicBezTo>
                  <a:pt x="307" y="0"/>
                  <a:pt x="0" y="307"/>
                  <a:pt x="0" y="684"/>
                </a:cubicBezTo>
                <a:cubicBezTo>
                  <a:pt x="0" y="1062"/>
                  <a:pt x="307" y="1368"/>
                  <a:pt x="684" y="1368"/>
                </a:cubicBezTo>
                <a:cubicBezTo>
                  <a:pt x="1062" y="1368"/>
                  <a:pt x="1368" y="1062"/>
                  <a:pt x="1368" y="684"/>
                </a:cubicBezTo>
                <a:cubicBezTo>
                  <a:pt x="1368" y="307"/>
                  <a:pt x="1062" y="0"/>
                  <a:pt x="684" y="0"/>
                </a:cubicBezTo>
                <a:close/>
                <a:moveTo>
                  <a:pt x="1068" y="698"/>
                </a:moveTo>
                <a:cubicBezTo>
                  <a:pt x="1068" y="751"/>
                  <a:pt x="1025" y="793"/>
                  <a:pt x="973" y="793"/>
                </a:cubicBezTo>
                <a:cubicBezTo>
                  <a:pt x="793" y="793"/>
                  <a:pt x="793" y="793"/>
                  <a:pt x="793" y="793"/>
                </a:cubicBezTo>
                <a:cubicBezTo>
                  <a:pt x="793" y="973"/>
                  <a:pt x="793" y="973"/>
                  <a:pt x="793" y="973"/>
                </a:cubicBezTo>
                <a:cubicBezTo>
                  <a:pt x="793" y="1025"/>
                  <a:pt x="750" y="1068"/>
                  <a:pt x="698" y="1068"/>
                </a:cubicBezTo>
                <a:cubicBezTo>
                  <a:pt x="670" y="1068"/>
                  <a:pt x="670" y="1068"/>
                  <a:pt x="670" y="1068"/>
                </a:cubicBezTo>
                <a:cubicBezTo>
                  <a:pt x="618" y="1068"/>
                  <a:pt x="576" y="1025"/>
                  <a:pt x="576" y="973"/>
                </a:cubicBezTo>
                <a:cubicBezTo>
                  <a:pt x="576" y="793"/>
                  <a:pt x="576" y="793"/>
                  <a:pt x="576" y="793"/>
                </a:cubicBezTo>
                <a:cubicBezTo>
                  <a:pt x="396" y="793"/>
                  <a:pt x="396" y="793"/>
                  <a:pt x="396" y="793"/>
                </a:cubicBezTo>
                <a:cubicBezTo>
                  <a:pt x="344" y="793"/>
                  <a:pt x="301" y="751"/>
                  <a:pt x="301" y="698"/>
                </a:cubicBezTo>
                <a:cubicBezTo>
                  <a:pt x="301" y="671"/>
                  <a:pt x="301" y="671"/>
                  <a:pt x="301" y="671"/>
                </a:cubicBezTo>
                <a:cubicBezTo>
                  <a:pt x="301" y="618"/>
                  <a:pt x="344" y="576"/>
                  <a:pt x="396" y="576"/>
                </a:cubicBezTo>
                <a:cubicBezTo>
                  <a:pt x="576" y="576"/>
                  <a:pt x="576" y="576"/>
                  <a:pt x="576" y="576"/>
                </a:cubicBezTo>
                <a:cubicBezTo>
                  <a:pt x="576" y="396"/>
                  <a:pt x="576" y="396"/>
                  <a:pt x="576" y="396"/>
                </a:cubicBezTo>
                <a:cubicBezTo>
                  <a:pt x="576" y="344"/>
                  <a:pt x="618" y="301"/>
                  <a:pt x="670" y="301"/>
                </a:cubicBezTo>
                <a:cubicBezTo>
                  <a:pt x="698" y="301"/>
                  <a:pt x="698" y="301"/>
                  <a:pt x="698" y="301"/>
                </a:cubicBezTo>
                <a:cubicBezTo>
                  <a:pt x="750" y="301"/>
                  <a:pt x="793" y="344"/>
                  <a:pt x="793" y="396"/>
                </a:cubicBezTo>
                <a:cubicBezTo>
                  <a:pt x="793" y="576"/>
                  <a:pt x="793" y="576"/>
                  <a:pt x="793" y="576"/>
                </a:cubicBezTo>
                <a:cubicBezTo>
                  <a:pt x="973" y="576"/>
                  <a:pt x="973" y="576"/>
                  <a:pt x="973" y="576"/>
                </a:cubicBezTo>
                <a:cubicBezTo>
                  <a:pt x="1025" y="576"/>
                  <a:pt x="1068" y="618"/>
                  <a:pt x="1068" y="671"/>
                </a:cubicBezTo>
                <a:lnTo>
                  <a:pt x="1068" y="69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latin typeface="メイリオ" panose="020B0604030504040204" pitchFamily="50" charset="-128"/>
              <a:ea typeface="メイリオ" panose="020B0604030504040204" pitchFamily="50" charset="-128"/>
            </a:endParaRPr>
          </a:p>
        </p:txBody>
      </p:sp>
      <p:sp>
        <p:nvSpPr>
          <p:cNvPr id="19" name="Text Placeholder 2"/>
          <p:cNvSpPr>
            <a:spLocks noGrp="1"/>
          </p:cNvSpPr>
          <p:nvPr>
            <p:ph type="body" idx="10"/>
          </p:nvPr>
        </p:nvSpPr>
        <p:spPr bwMode="gray">
          <a:xfrm>
            <a:off x="557930" y="914400"/>
            <a:ext cx="11076268" cy="292608"/>
          </a:xfrm>
          <a:prstGeom prst="rect">
            <a:avLst/>
          </a:prstGeom>
        </p:spPr>
        <p:txBody>
          <a:bodyPr lIns="0" tIns="0" rIns="0" bIns="0" anchor="ctr" anchorCtr="0">
            <a:normAutofit/>
          </a:bodyPr>
          <a:lstStyle>
            <a:lvl1pPr marL="0" indent="0">
              <a:buNone/>
              <a:defRPr sz="2400" b="0">
                <a:solidFill>
                  <a:schemeClr val="tx1"/>
                </a:solidFill>
                <a:latin typeface="メイリオ" panose="020B0604030504040204" pitchFamily="50" charset="-128"/>
                <a:ea typeface="メイリオ" panose="020B0604030504040204" pitchFamily="50" charset="-128"/>
                <a:cs typeface="Arial" pitchFamily="34" charset="0"/>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21" name="Content Placeholder 2"/>
          <p:cNvSpPr>
            <a:spLocks noGrp="1"/>
          </p:cNvSpPr>
          <p:nvPr>
            <p:ph sz="half" idx="1"/>
          </p:nvPr>
        </p:nvSpPr>
        <p:spPr bwMode="gray">
          <a:xfrm>
            <a:off x="557929" y="1591056"/>
            <a:ext cx="11067122" cy="4798202"/>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400">
                <a:solidFill>
                  <a:schemeClr val="tx1"/>
                </a:solidFill>
                <a:latin typeface="メイリオ" panose="020B0604030504040204" pitchFamily="50" charset="-128"/>
                <a:ea typeface="メイリオ" panose="020B0604030504040204" pitchFamily="50" charset="-128"/>
                <a:cs typeface="Arial" pitchFamily="34" charset="0"/>
              </a:defRPr>
            </a:lvl1pPr>
            <a:lvl2pPr marL="609493" indent="-228560">
              <a:lnSpc>
                <a:spcPct val="90000"/>
              </a:lnSpc>
              <a:spcBef>
                <a:spcPts val="500"/>
              </a:spcBef>
              <a:buClrTx/>
              <a:buFont typeface="Arial"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2pPr>
            <a:lvl3pPr marL="835938" indent="-150258">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3pPr>
            <a:lvl4pPr marL="1147033" indent="-156606">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4pPr>
            <a:lvl5pPr marL="1445431" indent="-150258">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29208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Two Column Slide - No Background">
    <p:bg>
      <p:bgPr>
        <a:solidFill>
          <a:schemeClr val="bg1"/>
        </a:solidFill>
        <a:effectLst/>
      </p:bgPr>
    </p:bg>
    <p:spTree>
      <p:nvGrpSpPr>
        <p:cNvPr id="1" name=""/>
        <p:cNvGrpSpPr/>
        <p:nvPr/>
      </p:nvGrpSpPr>
      <p:grpSpPr>
        <a:xfrm>
          <a:off x="0" y="0"/>
          <a:ext cx="0" cy="0"/>
          <a:chOff x="0" y="0"/>
          <a:chExt cx="0" cy="0"/>
        </a:xfrm>
      </p:grpSpPr>
      <p:sp>
        <p:nvSpPr>
          <p:cNvPr id="26" name="Footer Placeholder 25"/>
          <p:cNvSpPr>
            <a:spLocks noGrp="1"/>
          </p:cNvSpPr>
          <p:nvPr>
            <p:ph type="ftr" sz="quarter" idx="13"/>
          </p:nvPr>
        </p:nvSpPr>
        <p:spPr>
          <a:xfrm>
            <a:off x="548783" y="6397061"/>
            <a:ext cx="2413972" cy="307777"/>
          </a:xfrm>
        </p:spPr>
        <p:txBody>
          <a:bodyPr/>
          <a:lstStyle>
            <a:lvl1pPr>
              <a:defRPr>
                <a:latin typeface="メイリオ" panose="020B0604030504040204" pitchFamily="50" charset="-128"/>
                <a:ea typeface="メイリオ" panose="020B0604030504040204" pitchFamily="50" charset="-128"/>
              </a:defRPr>
            </a:lvl1p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sp>
        <p:nvSpPr>
          <p:cNvPr id="11" name="Title 28"/>
          <p:cNvSpPr>
            <a:spLocks noGrp="1"/>
          </p:cNvSpPr>
          <p:nvPr>
            <p:ph type="title" hasCustomPrompt="1"/>
          </p:nvPr>
        </p:nvSpPr>
        <p:spPr bwMode="gray">
          <a:xfrm>
            <a:off x="548783" y="274320"/>
            <a:ext cx="11076268" cy="521208"/>
          </a:xfrm>
          <a:prstGeom prst="rect">
            <a:avLst/>
          </a:prstGeom>
        </p:spPr>
        <p:txBody>
          <a:bodyPr wrap="square" lIns="0" tIns="0" rIns="0" bIns="0" anchor="ctr" anchorCtr="0"/>
          <a:lstStyle>
            <a:lvl1pPr marL="0" algn="l" defTabSz="1218987" rtl="0" eaLnBrk="1" latinLnBrk="0" hangingPunct="1">
              <a:lnSpc>
                <a:spcPct val="100000"/>
              </a:lnSpc>
              <a:spcBef>
                <a:spcPct val="0"/>
              </a:spcBef>
              <a:buNone/>
              <a:tabLst>
                <a:tab pos="1218987" algn="l"/>
              </a:tabLst>
              <a:defRPr lang="en-US" sz="3600" kern="1200" cap="none" spc="0" baseline="0" dirty="0">
                <a:solidFill>
                  <a:schemeClr val="tx1"/>
                </a:solidFill>
                <a:latin typeface="メイリオ" panose="020B0604030504040204" pitchFamily="50" charset="-128"/>
                <a:ea typeface="メイリオ" panose="020B0604030504040204" pitchFamily="50" charset="-128"/>
                <a:cs typeface="Arial" pitchFamily="34" charset="0"/>
              </a:defRPr>
            </a:lvl1pPr>
          </a:lstStyle>
          <a:p>
            <a:r>
              <a:rPr lang="en-US" dirty="0"/>
              <a:t>Click To Edit Master Title</a:t>
            </a:r>
          </a:p>
        </p:txBody>
      </p:sp>
      <p:sp>
        <p:nvSpPr>
          <p:cNvPr id="12" name="Freeform 5"/>
          <p:cNvSpPr>
            <a:spLocks noChangeAspect="1" noEditPoints="1"/>
          </p:cNvSpPr>
          <p:nvPr userDrawn="1"/>
        </p:nvSpPr>
        <p:spPr bwMode="black">
          <a:xfrm>
            <a:off x="205434" y="423411"/>
            <a:ext cx="200639" cy="200587"/>
          </a:xfrm>
          <a:custGeom>
            <a:avLst/>
            <a:gdLst>
              <a:gd name="T0" fmla="*/ 684 w 1368"/>
              <a:gd name="T1" fmla="*/ 0 h 1368"/>
              <a:gd name="T2" fmla="*/ 0 w 1368"/>
              <a:gd name="T3" fmla="*/ 684 h 1368"/>
              <a:gd name="T4" fmla="*/ 684 w 1368"/>
              <a:gd name="T5" fmla="*/ 1368 h 1368"/>
              <a:gd name="T6" fmla="*/ 1368 w 1368"/>
              <a:gd name="T7" fmla="*/ 684 h 1368"/>
              <a:gd name="T8" fmla="*/ 684 w 1368"/>
              <a:gd name="T9" fmla="*/ 0 h 1368"/>
              <a:gd name="T10" fmla="*/ 1068 w 1368"/>
              <a:gd name="T11" fmla="*/ 698 h 1368"/>
              <a:gd name="T12" fmla="*/ 973 w 1368"/>
              <a:gd name="T13" fmla="*/ 793 h 1368"/>
              <a:gd name="T14" fmla="*/ 793 w 1368"/>
              <a:gd name="T15" fmla="*/ 793 h 1368"/>
              <a:gd name="T16" fmla="*/ 793 w 1368"/>
              <a:gd name="T17" fmla="*/ 973 h 1368"/>
              <a:gd name="T18" fmla="*/ 698 w 1368"/>
              <a:gd name="T19" fmla="*/ 1068 h 1368"/>
              <a:gd name="T20" fmla="*/ 670 w 1368"/>
              <a:gd name="T21" fmla="*/ 1068 h 1368"/>
              <a:gd name="T22" fmla="*/ 576 w 1368"/>
              <a:gd name="T23" fmla="*/ 973 h 1368"/>
              <a:gd name="T24" fmla="*/ 576 w 1368"/>
              <a:gd name="T25" fmla="*/ 793 h 1368"/>
              <a:gd name="T26" fmla="*/ 396 w 1368"/>
              <a:gd name="T27" fmla="*/ 793 h 1368"/>
              <a:gd name="T28" fmla="*/ 301 w 1368"/>
              <a:gd name="T29" fmla="*/ 698 h 1368"/>
              <a:gd name="T30" fmla="*/ 301 w 1368"/>
              <a:gd name="T31" fmla="*/ 671 h 1368"/>
              <a:gd name="T32" fmla="*/ 396 w 1368"/>
              <a:gd name="T33" fmla="*/ 576 h 1368"/>
              <a:gd name="T34" fmla="*/ 576 w 1368"/>
              <a:gd name="T35" fmla="*/ 576 h 1368"/>
              <a:gd name="T36" fmla="*/ 576 w 1368"/>
              <a:gd name="T37" fmla="*/ 396 h 1368"/>
              <a:gd name="T38" fmla="*/ 670 w 1368"/>
              <a:gd name="T39" fmla="*/ 301 h 1368"/>
              <a:gd name="T40" fmla="*/ 698 w 1368"/>
              <a:gd name="T41" fmla="*/ 301 h 1368"/>
              <a:gd name="T42" fmla="*/ 793 w 1368"/>
              <a:gd name="T43" fmla="*/ 396 h 1368"/>
              <a:gd name="T44" fmla="*/ 793 w 1368"/>
              <a:gd name="T45" fmla="*/ 576 h 1368"/>
              <a:gd name="T46" fmla="*/ 973 w 1368"/>
              <a:gd name="T47" fmla="*/ 576 h 1368"/>
              <a:gd name="T48" fmla="*/ 1068 w 1368"/>
              <a:gd name="T49" fmla="*/ 671 h 1368"/>
              <a:gd name="T50" fmla="*/ 1068 w 1368"/>
              <a:gd name="T51" fmla="*/ 698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8" h="1368">
                <a:moveTo>
                  <a:pt x="684" y="0"/>
                </a:moveTo>
                <a:cubicBezTo>
                  <a:pt x="307" y="0"/>
                  <a:pt x="0" y="307"/>
                  <a:pt x="0" y="684"/>
                </a:cubicBezTo>
                <a:cubicBezTo>
                  <a:pt x="0" y="1062"/>
                  <a:pt x="307" y="1368"/>
                  <a:pt x="684" y="1368"/>
                </a:cubicBezTo>
                <a:cubicBezTo>
                  <a:pt x="1062" y="1368"/>
                  <a:pt x="1368" y="1062"/>
                  <a:pt x="1368" y="684"/>
                </a:cubicBezTo>
                <a:cubicBezTo>
                  <a:pt x="1368" y="307"/>
                  <a:pt x="1062" y="0"/>
                  <a:pt x="684" y="0"/>
                </a:cubicBezTo>
                <a:close/>
                <a:moveTo>
                  <a:pt x="1068" y="698"/>
                </a:moveTo>
                <a:cubicBezTo>
                  <a:pt x="1068" y="751"/>
                  <a:pt x="1025" y="793"/>
                  <a:pt x="973" y="793"/>
                </a:cubicBezTo>
                <a:cubicBezTo>
                  <a:pt x="793" y="793"/>
                  <a:pt x="793" y="793"/>
                  <a:pt x="793" y="793"/>
                </a:cubicBezTo>
                <a:cubicBezTo>
                  <a:pt x="793" y="973"/>
                  <a:pt x="793" y="973"/>
                  <a:pt x="793" y="973"/>
                </a:cubicBezTo>
                <a:cubicBezTo>
                  <a:pt x="793" y="1025"/>
                  <a:pt x="750" y="1068"/>
                  <a:pt x="698" y="1068"/>
                </a:cubicBezTo>
                <a:cubicBezTo>
                  <a:pt x="670" y="1068"/>
                  <a:pt x="670" y="1068"/>
                  <a:pt x="670" y="1068"/>
                </a:cubicBezTo>
                <a:cubicBezTo>
                  <a:pt x="618" y="1068"/>
                  <a:pt x="576" y="1025"/>
                  <a:pt x="576" y="973"/>
                </a:cubicBezTo>
                <a:cubicBezTo>
                  <a:pt x="576" y="793"/>
                  <a:pt x="576" y="793"/>
                  <a:pt x="576" y="793"/>
                </a:cubicBezTo>
                <a:cubicBezTo>
                  <a:pt x="396" y="793"/>
                  <a:pt x="396" y="793"/>
                  <a:pt x="396" y="793"/>
                </a:cubicBezTo>
                <a:cubicBezTo>
                  <a:pt x="344" y="793"/>
                  <a:pt x="301" y="751"/>
                  <a:pt x="301" y="698"/>
                </a:cubicBezTo>
                <a:cubicBezTo>
                  <a:pt x="301" y="671"/>
                  <a:pt x="301" y="671"/>
                  <a:pt x="301" y="671"/>
                </a:cubicBezTo>
                <a:cubicBezTo>
                  <a:pt x="301" y="618"/>
                  <a:pt x="344" y="576"/>
                  <a:pt x="396" y="576"/>
                </a:cubicBezTo>
                <a:cubicBezTo>
                  <a:pt x="576" y="576"/>
                  <a:pt x="576" y="576"/>
                  <a:pt x="576" y="576"/>
                </a:cubicBezTo>
                <a:cubicBezTo>
                  <a:pt x="576" y="396"/>
                  <a:pt x="576" y="396"/>
                  <a:pt x="576" y="396"/>
                </a:cubicBezTo>
                <a:cubicBezTo>
                  <a:pt x="576" y="344"/>
                  <a:pt x="618" y="301"/>
                  <a:pt x="670" y="301"/>
                </a:cubicBezTo>
                <a:cubicBezTo>
                  <a:pt x="698" y="301"/>
                  <a:pt x="698" y="301"/>
                  <a:pt x="698" y="301"/>
                </a:cubicBezTo>
                <a:cubicBezTo>
                  <a:pt x="750" y="301"/>
                  <a:pt x="793" y="344"/>
                  <a:pt x="793" y="396"/>
                </a:cubicBezTo>
                <a:cubicBezTo>
                  <a:pt x="793" y="576"/>
                  <a:pt x="793" y="576"/>
                  <a:pt x="793" y="576"/>
                </a:cubicBezTo>
                <a:cubicBezTo>
                  <a:pt x="973" y="576"/>
                  <a:pt x="973" y="576"/>
                  <a:pt x="973" y="576"/>
                </a:cubicBezTo>
                <a:cubicBezTo>
                  <a:pt x="1025" y="576"/>
                  <a:pt x="1068" y="618"/>
                  <a:pt x="1068" y="671"/>
                </a:cubicBezTo>
                <a:lnTo>
                  <a:pt x="1068" y="69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latin typeface="メイリオ" panose="020B0604030504040204" pitchFamily="50" charset="-128"/>
              <a:ea typeface="メイリオ" panose="020B0604030504040204" pitchFamily="50" charset="-128"/>
            </a:endParaRPr>
          </a:p>
        </p:txBody>
      </p:sp>
      <p:sp>
        <p:nvSpPr>
          <p:cNvPr id="13" name="Rectangle 12"/>
          <p:cNvSpPr/>
          <p:nvPr userDrawn="1"/>
        </p:nvSpPr>
        <p:spPr bwMode="gray">
          <a:xfrm>
            <a:off x="11751760" y="6395767"/>
            <a:ext cx="443416" cy="322249"/>
          </a:xfrm>
          <a:prstGeom prst="rect">
            <a:avLst/>
          </a:prstGeom>
          <a:solidFill>
            <a:schemeClr val="tx1"/>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メイリオ" panose="020B0604030504040204" pitchFamily="50" charset="-128"/>
              <a:ea typeface="メイリオ" panose="020B0604030504040204" pitchFamily="50" charset="-128"/>
            </a:endParaRPr>
          </a:p>
        </p:txBody>
      </p:sp>
      <p:sp>
        <p:nvSpPr>
          <p:cNvPr id="14" name="TextBox slide number"/>
          <p:cNvSpPr txBox="1"/>
          <p:nvPr userDrawn="1"/>
        </p:nvSpPr>
        <p:spPr bwMode="white">
          <a:xfrm>
            <a:off x="11751760" y="6389311"/>
            <a:ext cx="450462" cy="246221"/>
          </a:xfrm>
          <a:prstGeom prst="rect">
            <a:avLst/>
          </a:prstGeom>
        </p:spPr>
        <p:txBody>
          <a:bodyPr vert="horz" lIns="0" tIns="0" rIns="0" bIns="0" rtlCol="0" anchor="b"/>
          <a:lstStyle>
            <a:defPPr>
              <a:defRPr lang="en-US"/>
            </a:defPPr>
            <a:lvl1pPr algn="ctr">
              <a:defRPr sz="1000">
                <a:solidFill>
                  <a:schemeClr val="bg1"/>
                </a:solidFill>
              </a:defRPr>
            </a:lvl1pPr>
          </a:lstStyle>
          <a:p>
            <a:pPr defTabSz="1218987"/>
            <a:fld id="{6EA5B71A-1B18-4E34-A48F-65DC4937AA99}" type="slidenum">
              <a:rPr lang="en-US" smtClean="0">
                <a:solidFill>
                  <a:prstClr val="white"/>
                </a:solidFill>
                <a:latin typeface="メイリオ" panose="020B0604030504040204" pitchFamily="50" charset="-128"/>
                <a:ea typeface="メイリオ" panose="020B0604030504040204" pitchFamily="50" charset="-128"/>
              </a:rPr>
              <a:pPr defTabSz="1218987"/>
              <a:t>‹#›</a:t>
            </a:fld>
            <a:endParaRPr lang="en-US" dirty="0">
              <a:solidFill>
                <a:prstClr val="white"/>
              </a:solidFill>
              <a:latin typeface="メイリオ" panose="020B0604030504040204" pitchFamily="50" charset="-128"/>
              <a:ea typeface="メイリオ" panose="020B0604030504040204" pitchFamily="50" charset="-128"/>
            </a:endParaRPr>
          </a:p>
        </p:txBody>
      </p:sp>
      <p:pic>
        <p:nvPicPr>
          <p:cNvPr id="15" name="Picture 14"/>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rot="16200000">
            <a:off x="11308127" y="5505410"/>
            <a:ext cx="1330737" cy="443416"/>
          </a:xfrm>
          <a:prstGeom prst="rect">
            <a:avLst/>
          </a:prstGeom>
        </p:spPr>
      </p:pic>
      <p:sp>
        <p:nvSpPr>
          <p:cNvPr id="16" name="Content Placeholder 2"/>
          <p:cNvSpPr>
            <a:spLocks noGrp="1"/>
          </p:cNvSpPr>
          <p:nvPr>
            <p:ph sz="half" idx="1"/>
          </p:nvPr>
        </p:nvSpPr>
        <p:spPr bwMode="gray">
          <a:xfrm>
            <a:off x="548809" y="1179577"/>
            <a:ext cx="5380359" cy="5211699"/>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400">
                <a:solidFill>
                  <a:schemeClr val="tx1"/>
                </a:solidFill>
                <a:latin typeface="メイリオ" panose="020B0604030504040204" pitchFamily="50" charset="-128"/>
                <a:ea typeface="メイリオ" panose="020B0604030504040204" pitchFamily="50" charset="-128"/>
                <a:cs typeface="Arial" pitchFamily="34" charset="0"/>
              </a:defRPr>
            </a:lvl1pPr>
            <a:lvl2pPr marL="609493" indent="-228560">
              <a:lnSpc>
                <a:spcPct val="90000"/>
              </a:lnSpc>
              <a:spcBef>
                <a:spcPts val="500"/>
              </a:spcBef>
              <a:buClrTx/>
              <a:buFont typeface="Arial"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2pPr>
            <a:lvl3pPr marL="835938" indent="-150258">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3pPr>
            <a:lvl4pPr marL="1147033" indent="-156606">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4pPr>
            <a:lvl5pPr marL="1445431" indent="-150258">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2"/>
          <p:cNvSpPr>
            <a:spLocks noGrp="1"/>
          </p:cNvSpPr>
          <p:nvPr>
            <p:ph sz="half" idx="14"/>
          </p:nvPr>
        </p:nvSpPr>
        <p:spPr bwMode="gray">
          <a:xfrm>
            <a:off x="6244692" y="1188767"/>
            <a:ext cx="5380359" cy="5211699"/>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400">
                <a:solidFill>
                  <a:schemeClr val="tx1"/>
                </a:solidFill>
                <a:latin typeface="メイリオ" panose="020B0604030504040204" pitchFamily="50" charset="-128"/>
                <a:ea typeface="メイリオ" panose="020B0604030504040204" pitchFamily="50" charset="-128"/>
                <a:cs typeface="Arial" pitchFamily="34" charset="0"/>
              </a:defRPr>
            </a:lvl1pPr>
            <a:lvl2pPr marL="609493" indent="-228560">
              <a:lnSpc>
                <a:spcPct val="90000"/>
              </a:lnSpc>
              <a:spcBef>
                <a:spcPts val="500"/>
              </a:spcBef>
              <a:buClrTx/>
              <a:buFont typeface="Arial"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2pPr>
            <a:lvl3pPr marL="835938" indent="-150258">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3pPr>
            <a:lvl4pPr marL="1147033" indent="-156606">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4pPr>
            <a:lvl5pPr marL="1445431" indent="-150258">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30212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Slide - With Background">
    <p:bg>
      <p:bgPr>
        <a:solidFill>
          <a:schemeClr val="bg1"/>
        </a:solidFill>
        <a:effectLst/>
      </p:bgPr>
    </p:bg>
    <p:spTree>
      <p:nvGrpSpPr>
        <p:cNvPr id="1" name=""/>
        <p:cNvGrpSpPr/>
        <p:nvPr/>
      </p:nvGrpSpPr>
      <p:grpSpPr>
        <a:xfrm>
          <a:off x="0" y="0"/>
          <a:ext cx="0" cy="0"/>
          <a:chOff x="0" y="0"/>
          <a:chExt cx="0" cy="0"/>
        </a:xfrm>
      </p:grpSpPr>
      <p:sp>
        <p:nvSpPr>
          <p:cNvPr id="20" name="Footer Placeholder 19"/>
          <p:cNvSpPr>
            <a:spLocks noGrp="1"/>
          </p:cNvSpPr>
          <p:nvPr>
            <p:ph type="ftr" sz="quarter" idx="13"/>
          </p:nvPr>
        </p:nvSpPr>
        <p:spPr>
          <a:xfrm>
            <a:off x="548783" y="6397061"/>
            <a:ext cx="2413972" cy="307777"/>
          </a:xfrm>
        </p:spPr>
        <p:txBody>
          <a:bodyPr/>
          <a:lstStyle>
            <a:lvl1pPr>
              <a:defRPr>
                <a:latin typeface="メイリオ" panose="020B0604030504040204" pitchFamily="50" charset="-128"/>
                <a:ea typeface="メイリオ" panose="020B0604030504040204" pitchFamily="50" charset="-128"/>
              </a:defRPr>
            </a:lvl1p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sp>
        <p:nvSpPr>
          <p:cNvPr id="11" name="Title 28"/>
          <p:cNvSpPr>
            <a:spLocks noGrp="1"/>
          </p:cNvSpPr>
          <p:nvPr>
            <p:ph type="title" hasCustomPrompt="1"/>
          </p:nvPr>
        </p:nvSpPr>
        <p:spPr bwMode="gray">
          <a:xfrm>
            <a:off x="548783" y="274320"/>
            <a:ext cx="11076268" cy="521208"/>
          </a:xfrm>
          <a:prstGeom prst="rect">
            <a:avLst/>
          </a:prstGeom>
        </p:spPr>
        <p:txBody>
          <a:bodyPr wrap="square" lIns="0" tIns="0" rIns="0" bIns="0" anchor="ctr" anchorCtr="0"/>
          <a:lstStyle>
            <a:lvl1pPr marL="0" algn="l" defTabSz="1218987" rtl="0" eaLnBrk="1" latinLnBrk="0" hangingPunct="1">
              <a:lnSpc>
                <a:spcPct val="100000"/>
              </a:lnSpc>
              <a:spcBef>
                <a:spcPct val="0"/>
              </a:spcBef>
              <a:buNone/>
              <a:tabLst>
                <a:tab pos="1218987" algn="l"/>
              </a:tabLst>
              <a:defRPr lang="en-US" sz="3600" kern="1200" cap="none" spc="0" baseline="0" dirty="0">
                <a:solidFill>
                  <a:schemeClr val="tx1"/>
                </a:solidFill>
                <a:latin typeface="メイリオ" panose="020B0604030504040204" pitchFamily="50" charset="-128"/>
                <a:ea typeface="メイリオ" panose="020B0604030504040204" pitchFamily="50" charset="-128"/>
                <a:cs typeface="Arial" pitchFamily="34" charset="0"/>
              </a:defRPr>
            </a:lvl1pPr>
          </a:lstStyle>
          <a:p>
            <a:r>
              <a:rPr lang="en-US" dirty="0"/>
              <a:t>Click To Edit Master Title</a:t>
            </a:r>
          </a:p>
        </p:txBody>
      </p:sp>
      <p:sp>
        <p:nvSpPr>
          <p:cNvPr id="12" name="Freeform 5"/>
          <p:cNvSpPr>
            <a:spLocks noChangeAspect="1" noEditPoints="1"/>
          </p:cNvSpPr>
          <p:nvPr userDrawn="1"/>
        </p:nvSpPr>
        <p:spPr bwMode="black">
          <a:xfrm>
            <a:off x="205434" y="423411"/>
            <a:ext cx="200639" cy="200587"/>
          </a:xfrm>
          <a:custGeom>
            <a:avLst/>
            <a:gdLst>
              <a:gd name="T0" fmla="*/ 684 w 1368"/>
              <a:gd name="T1" fmla="*/ 0 h 1368"/>
              <a:gd name="T2" fmla="*/ 0 w 1368"/>
              <a:gd name="T3" fmla="*/ 684 h 1368"/>
              <a:gd name="T4" fmla="*/ 684 w 1368"/>
              <a:gd name="T5" fmla="*/ 1368 h 1368"/>
              <a:gd name="T6" fmla="*/ 1368 w 1368"/>
              <a:gd name="T7" fmla="*/ 684 h 1368"/>
              <a:gd name="T8" fmla="*/ 684 w 1368"/>
              <a:gd name="T9" fmla="*/ 0 h 1368"/>
              <a:gd name="T10" fmla="*/ 1068 w 1368"/>
              <a:gd name="T11" fmla="*/ 698 h 1368"/>
              <a:gd name="T12" fmla="*/ 973 w 1368"/>
              <a:gd name="T13" fmla="*/ 793 h 1368"/>
              <a:gd name="T14" fmla="*/ 793 w 1368"/>
              <a:gd name="T15" fmla="*/ 793 h 1368"/>
              <a:gd name="T16" fmla="*/ 793 w 1368"/>
              <a:gd name="T17" fmla="*/ 973 h 1368"/>
              <a:gd name="T18" fmla="*/ 698 w 1368"/>
              <a:gd name="T19" fmla="*/ 1068 h 1368"/>
              <a:gd name="T20" fmla="*/ 670 w 1368"/>
              <a:gd name="T21" fmla="*/ 1068 h 1368"/>
              <a:gd name="T22" fmla="*/ 576 w 1368"/>
              <a:gd name="T23" fmla="*/ 973 h 1368"/>
              <a:gd name="T24" fmla="*/ 576 w 1368"/>
              <a:gd name="T25" fmla="*/ 793 h 1368"/>
              <a:gd name="T26" fmla="*/ 396 w 1368"/>
              <a:gd name="T27" fmla="*/ 793 h 1368"/>
              <a:gd name="T28" fmla="*/ 301 w 1368"/>
              <a:gd name="T29" fmla="*/ 698 h 1368"/>
              <a:gd name="T30" fmla="*/ 301 w 1368"/>
              <a:gd name="T31" fmla="*/ 671 h 1368"/>
              <a:gd name="T32" fmla="*/ 396 w 1368"/>
              <a:gd name="T33" fmla="*/ 576 h 1368"/>
              <a:gd name="T34" fmla="*/ 576 w 1368"/>
              <a:gd name="T35" fmla="*/ 576 h 1368"/>
              <a:gd name="T36" fmla="*/ 576 w 1368"/>
              <a:gd name="T37" fmla="*/ 396 h 1368"/>
              <a:gd name="T38" fmla="*/ 670 w 1368"/>
              <a:gd name="T39" fmla="*/ 301 h 1368"/>
              <a:gd name="T40" fmla="*/ 698 w 1368"/>
              <a:gd name="T41" fmla="*/ 301 h 1368"/>
              <a:gd name="T42" fmla="*/ 793 w 1368"/>
              <a:gd name="T43" fmla="*/ 396 h 1368"/>
              <a:gd name="T44" fmla="*/ 793 w 1368"/>
              <a:gd name="T45" fmla="*/ 576 h 1368"/>
              <a:gd name="T46" fmla="*/ 973 w 1368"/>
              <a:gd name="T47" fmla="*/ 576 h 1368"/>
              <a:gd name="T48" fmla="*/ 1068 w 1368"/>
              <a:gd name="T49" fmla="*/ 671 h 1368"/>
              <a:gd name="T50" fmla="*/ 1068 w 1368"/>
              <a:gd name="T51" fmla="*/ 698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8" h="1368">
                <a:moveTo>
                  <a:pt x="684" y="0"/>
                </a:moveTo>
                <a:cubicBezTo>
                  <a:pt x="307" y="0"/>
                  <a:pt x="0" y="307"/>
                  <a:pt x="0" y="684"/>
                </a:cubicBezTo>
                <a:cubicBezTo>
                  <a:pt x="0" y="1062"/>
                  <a:pt x="307" y="1368"/>
                  <a:pt x="684" y="1368"/>
                </a:cubicBezTo>
                <a:cubicBezTo>
                  <a:pt x="1062" y="1368"/>
                  <a:pt x="1368" y="1062"/>
                  <a:pt x="1368" y="684"/>
                </a:cubicBezTo>
                <a:cubicBezTo>
                  <a:pt x="1368" y="307"/>
                  <a:pt x="1062" y="0"/>
                  <a:pt x="684" y="0"/>
                </a:cubicBezTo>
                <a:close/>
                <a:moveTo>
                  <a:pt x="1068" y="698"/>
                </a:moveTo>
                <a:cubicBezTo>
                  <a:pt x="1068" y="751"/>
                  <a:pt x="1025" y="793"/>
                  <a:pt x="973" y="793"/>
                </a:cubicBezTo>
                <a:cubicBezTo>
                  <a:pt x="793" y="793"/>
                  <a:pt x="793" y="793"/>
                  <a:pt x="793" y="793"/>
                </a:cubicBezTo>
                <a:cubicBezTo>
                  <a:pt x="793" y="973"/>
                  <a:pt x="793" y="973"/>
                  <a:pt x="793" y="973"/>
                </a:cubicBezTo>
                <a:cubicBezTo>
                  <a:pt x="793" y="1025"/>
                  <a:pt x="750" y="1068"/>
                  <a:pt x="698" y="1068"/>
                </a:cubicBezTo>
                <a:cubicBezTo>
                  <a:pt x="670" y="1068"/>
                  <a:pt x="670" y="1068"/>
                  <a:pt x="670" y="1068"/>
                </a:cubicBezTo>
                <a:cubicBezTo>
                  <a:pt x="618" y="1068"/>
                  <a:pt x="576" y="1025"/>
                  <a:pt x="576" y="973"/>
                </a:cubicBezTo>
                <a:cubicBezTo>
                  <a:pt x="576" y="793"/>
                  <a:pt x="576" y="793"/>
                  <a:pt x="576" y="793"/>
                </a:cubicBezTo>
                <a:cubicBezTo>
                  <a:pt x="396" y="793"/>
                  <a:pt x="396" y="793"/>
                  <a:pt x="396" y="793"/>
                </a:cubicBezTo>
                <a:cubicBezTo>
                  <a:pt x="344" y="793"/>
                  <a:pt x="301" y="751"/>
                  <a:pt x="301" y="698"/>
                </a:cubicBezTo>
                <a:cubicBezTo>
                  <a:pt x="301" y="671"/>
                  <a:pt x="301" y="671"/>
                  <a:pt x="301" y="671"/>
                </a:cubicBezTo>
                <a:cubicBezTo>
                  <a:pt x="301" y="618"/>
                  <a:pt x="344" y="576"/>
                  <a:pt x="396" y="576"/>
                </a:cubicBezTo>
                <a:cubicBezTo>
                  <a:pt x="576" y="576"/>
                  <a:pt x="576" y="576"/>
                  <a:pt x="576" y="576"/>
                </a:cubicBezTo>
                <a:cubicBezTo>
                  <a:pt x="576" y="396"/>
                  <a:pt x="576" y="396"/>
                  <a:pt x="576" y="396"/>
                </a:cubicBezTo>
                <a:cubicBezTo>
                  <a:pt x="576" y="344"/>
                  <a:pt x="618" y="301"/>
                  <a:pt x="670" y="301"/>
                </a:cubicBezTo>
                <a:cubicBezTo>
                  <a:pt x="698" y="301"/>
                  <a:pt x="698" y="301"/>
                  <a:pt x="698" y="301"/>
                </a:cubicBezTo>
                <a:cubicBezTo>
                  <a:pt x="750" y="301"/>
                  <a:pt x="793" y="344"/>
                  <a:pt x="793" y="396"/>
                </a:cubicBezTo>
                <a:cubicBezTo>
                  <a:pt x="793" y="576"/>
                  <a:pt x="793" y="576"/>
                  <a:pt x="793" y="576"/>
                </a:cubicBezTo>
                <a:cubicBezTo>
                  <a:pt x="973" y="576"/>
                  <a:pt x="973" y="576"/>
                  <a:pt x="973" y="576"/>
                </a:cubicBezTo>
                <a:cubicBezTo>
                  <a:pt x="1025" y="576"/>
                  <a:pt x="1068" y="618"/>
                  <a:pt x="1068" y="671"/>
                </a:cubicBezTo>
                <a:lnTo>
                  <a:pt x="1068" y="69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latin typeface="メイリオ" panose="020B0604030504040204" pitchFamily="50" charset="-128"/>
              <a:ea typeface="メイリオ" panose="020B0604030504040204" pitchFamily="50" charset="-128"/>
            </a:endParaRPr>
          </a:p>
        </p:txBody>
      </p:sp>
      <p:sp>
        <p:nvSpPr>
          <p:cNvPr id="13" name="Content Placeholder 2"/>
          <p:cNvSpPr>
            <a:spLocks noGrp="1"/>
          </p:cNvSpPr>
          <p:nvPr>
            <p:ph sz="half" idx="1"/>
          </p:nvPr>
        </p:nvSpPr>
        <p:spPr bwMode="gray">
          <a:xfrm>
            <a:off x="548809" y="1179577"/>
            <a:ext cx="5380359" cy="5211699"/>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400">
                <a:solidFill>
                  <a:schemeClr val="tx1"/>
                </a:solidFill>
                <a:latin typeface="メイリオ" panose="020B0604030504040204" pitchFamily="50" charset="-128"/>
                <a:ea typeface="メイリオ" panose="020B0604030504040204" pitchFamily="50" charset="-128"/>
                <a:cs typeface="Arial" pitchFamily="34" charset="0"/>
              </a:defRPr>
            </a:lvl1pPr>
            <a:lvl2pPr marL="609493" indent="-228560">
              <a:lnSpc>
                <a:spcPct val="90000"/>
              </a:lnSpc>
              <a:spcBef>
                <a:spcPts val="500"/>
              </a:spcBef>
              <a:buClrTx/>
              <a:buFont typeface="Arial"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2pPr>
            <a:lvl3pPr marL="835938" indent="-150258">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3pPr>
            <a:lvl4pPr marL="1147033" indent="-156606">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4pPr>
            <a:lvl5pPr marL="1445431" indent="-150258">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sz="half" idx="14"/>
          </p:nvPr>
        </p:nvSpPr>
        <p:spPr bwMode="gray">
          <a:xfrm>
            <a:off x="6244692" y="1188767"/>
            <a:ext cx="5380359" cy="5211699"/>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400">
                <a:solidFill>
                  <a:schemeClr val="tx1"/>
                </a:solidFill>
                <a:latin typeface="メイリオ" panose="020B0604030504040204" pitchFamily="50" charset="-128"/>
                <a:ea typeface="メイリオ" panose="020B0604030504040204" pitchFamily="50" charset="-128"/>
                <a:cs typeface="Arial" pitchFamily="34" charset="0"/>
              </a:defRPr>
            </a:lvl1pPr>
            <a:lvl2pPr marL="609493" indent="-228560">
              <a:lnSpc>
                <a:spcPct val="90000"/>
              </a:lnSpc>
              <a:spcBef>
                <a:spcPts val="500"/>
              </a:spcBef>
              <a:buClrTx/>
              <a:buFont typeface="Arial"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2pPr>
            <a:lvl3pPr marL="835938" indent="-150258">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3pPr>
            <a:lvl4pPr marL="1147033" indent="-156606">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4pPr>
            <a:lvl5pPr marL="1445431" indent="-150258">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96532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Title w/Image - No Background">
    <p:spTree>
      <p:nvGrpSpPr>
        <p:cNvPr id="1" name=""/>
        <p:cNvGrpSpPr/>
        <p:nvPr/>
      </p:nvGrpSpPr>
      <p:grpSpPr>
        <a:xfrm>
          <a:off x="0" y="0"/>
          <a:ext cx="0" cy="0"/>
          <a:chOff x="0" y="0"/>
          <a:chExt cx="0" cy="0"/>
        </a:xfrm>
      </p:grpSpPr>
      <p:sp>
        <p:nvSpPr>
          <p:cNvPr id="15" name="Footer Placeholder 14"/>
          <p:cNvSpPr>
            <a:spLocks noGrp="1"/>
          </p:cNvSpPr>
          <p:nvPr>
            <p:ph type="ftr" sz="quarter" idx="10"/>
          </p:nvPr>
        </p:nvSpPr>
        <p:spPr>
          <a:xfrm>
            <a:off x="548783" y="6397061"/>
            <a:ext cx="2413972" cy="307777"/>
          </a:xfrm>
        </p:spPr>
        <p:txBody>
          <a:bodyPr/>
          <a:lstStyle>
            <a:lvl1pPr>
              <a:defRPr>
                <a:latin typeface="メイリオ" panose="020B0604030504040204" pitchFamily="50" charset="-128"/>
                <a:ea typeface="メイリオ" panose="020B0604030504040204" pitchFamily="50" charset="-128"/>
              </a:defRPr>
            </a:lvl1p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sp>
        <p:nvSpPr>
          <p:cNvPr id="10" name="Title 28"/>
          <p:cNvSpPr>
            <a:spLocks noGrp="1"/>
          </p:cNvSpPr>
          <p:nvPr>
            <p:ph type="title" hasCustomPrompt="1"/>
          </p:nvPr>
        </p:nvSpPr>
        <p:spPr bwMode="gray">
          <a:xfrm>
            <a:off x="548783" y="274320"/>
            <a:ext cx="6038290" cy="521208"/>
          </a:xfrm>
          <a:prstGeom prst="rect">
            <a:avLst/>
          </a:prstGeom>
        </p:spPr>
        <p:txBody>
          <a:bodyPr wrap="square" lIns="0" tIns="0" rIns="0" bIns="0" anchor="ctr" anchorCtr="0"/>
          <a:lstStyle>
            <a:lvl1pPr marL="0" algn="l" defTabSz="1218987" rtl="0" eaLnBrk="1" latinLnBrk="0" hangingPunct="1">
              <a:lnSpc>
                <a:spcPct val="100000"/>
              </a:lnSpc>
              <a:spcBef>
                <a:spcPct val="0"/>
              </a:spcBef>
              <a:buNone/>
              <a:tabLst>
                <a:tab pos="1218987" algn="l"/>
              </a:tabLst>
              <a:defRPr lang="en-US" sz="3600" kern="1200" cap="none" spc="0" baseline="0" dirty="0">
                <a:solidFill>
                  <a:schemeClr val="tx1"/>
                </a:solidFill>
                <a:latin typeface="メイリオ" panose="020B0604030504040204" pitchFamily="50" charset="-128"/>
                <a:ea typeface="メイリオ" panose="020B0604030504040204" pitchFamily="50" charset="-128"/>
                <a:cs typeface="Arial" pitchFamily="34" charset="0"/>
              </a:defRPr>
            </a:lvl1pPr>
          </a:lstStyle>
          <a:p>
            <a:r>
              <a:rPr lang="en-US" dirty="0"/>
              <a:t>Click To Edit Master Title</a:t>
            </a:r>
          </a:p>
        </p:txBody>
      </p:sp>
      <p:sp>
        <p:nvSpPr>
          <p:cNvPr id="12" name="Freeform 5"/>
          <p:cNvSpPr>
            <a:spLocks noChangeAspect="1" noEditPoints="1"/>
          </p:cNvSpPr>
          <p:nvPr userDrawn="1"/>
        </p:nvSpPr>
        <p:spPr bwMode="black">
          <a:xfrm>
            <a:off x="205434" y="423411"/>
            <a:ext cx="200639" cy="200587"/>
          </a:xfrm>
          <a:custGeom>
            <a:avLst/>
            <a:gdLst>
              <a:gd name="T0" fmla="*/ 684 w 1368"/>
              <a:gd name="T1" fmla="*/ 0 h 1368"/>
              <a:gd name="T2" fmla="*/ 0 w 1368"/>
              <a:gd name="T3" fmla="*/ 684 h 1368"/>
              <a:gd name="T4" fmla="*/ 684 w 1368"/>
              <a:gd name="T5" fmla="*/ 1368 h 1368"/>
              <a:gd name="T6" fmla="*/ 1368 w 1368"/>
              <a:gd name="T7" fmla="*/ 684 h 1368"/>
              <a:gd name="T8" fmla="*/ 684 w 1368"/>
              <a:gd name="T9" fmla="*/ 0 h 1368"/>
              <a:gd name="T10" fmla="*/ 1068 w 1368"/>
              <a:gd name="T11" fmla="*/ 698 h 1368"/>
              <a:gd name="T12" fmla="*/ 973 w 1368"/>
              <a:gd name="T13" fmla="*/ 793 h 1368"/>
              <a:gd name="T14" fmla="*/ 793 w 1368"/>
              <a:gd name="T15" fmla="*/ 793 h 1368"/>
              <a:gd name="T16" fmla="*/ 793 w 1368"/>
              <a:gd name="T17" fmla="*/ 973 h 1368"/>
              <a:gd name="T18" fmla="*/ 698 w 1368"/>
              <a:gd name="T19" fmla="*/ 1068 h 1368"/>
              <a:gd name="T20" fmla="*/ 670 w 1368"/>
              <a:gd name="T21" fmla="*/ 1068 h 1368"/>
              <a:gd name="T22" fmla="*/ 576 w 1368"/>
              <a:gd name="T23" fmla="*/ 973 h 1368"/>
              <a:gd name="T24" fmla="*/ 576 w 1368"/>
              <a:gd name="T25" fmla="*/ 793 h 1368"/>
              <a:gd name="T26" fmla="*/ 396 w 1368"/>
              <a:gd name="T27" fmla="*/ 793 h 1368"/>
              <a:gd name="T28" fmla="*/ 301 w 1368"/>
              <a:gd name="T29" fmla="*/ 698 h 1368"/>
              <a:gd name="T30" fmla="*/ 301 w 1368"/>
              <a:gd name="T31" fmla="*/ 671 h 1368"/>
              <a:gd name="T32" fmla="*/ 396 w 1368"/>
              <a:gd name="T33" fmla="*/ 576 h 1368"/>
              <a:gd name="T34" fmla="*/ 576 w 1368"/>
              <a:gd name="T35" fmla="*/ 576 h 1368"/>
              <a:gd name="T36" fmla="*/ 576 w 1368"/>
              <a:gd name="T37" fmla="*/ 396 h 1368"/>
              <a:gd name="T38" fmla="*/ 670 w 1368"/>
              <a:gd name="T39" fmla="*/ 301 h 1368"/>
              <a:gd name="T40" fmla="*/ 698 w 1368"/>
              <a:gd name="T41" fmla="*/ 301 h 1368"/>
              <a:gd name="T42" fmla="*/ 793 w 1368"/>
              <a:gd name="T43" fmla="*/ 396 h 1368"/>
              <a:gd name="T44" fmla="*/ 793 w 1368"/>
              <a:gd name="T45" fmla="*/ 576 h 1368"/>
              <a:gd name="T46" fmla="*/ 973 w 1368"/>
              <a:gd name="T47" fmla="*/ 576 h 1368"/>
              <a:gd name="T48" fmla="*/ 1068 w 1368"/>
              <a:gd name="T49" fmla="*/ 671 h 1368"/>
              <a:gd name="T50" fmla="*/ 1068 w 1368"/>
              <a:gd name="T51" fmla="*/ 698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8" h="1368">
                <a:moveTo>
                  <a:pt x="684" y="0"/>
                </a:moveTo>
                <a:cubicBezTo>
                  <a:pt x="307" y="0"/>
                  <a:pt x="0" y="307"/>
                  <a:pt x="0" y="684"/>
                </a:cubicBezTo>
                <a:cubicBezTo>
                  <a:pt x="0" y="1062"/>
                  <a:pt x="307" y="1368"/>
                  <a:pt x="684" y="1368"/>
                </a:cubicBezTo>
                <a:cubicBezTo>
                  <a:pt x="1062" y="1368"/>
                  <a:pt x="1368" y="1062"/>
                  <a:pt x="1368" y="684"/>
                </a:cubicBezTo>
                <a:cubicBezTo>
                  <a:pt x="1368" y="307"/>
                  <a:pt x="1062" y="0"/>
                  <a:pt x="684" y="0"/>
                </a:cubicBezTo>
                <a:close/>
                <a:moveTo>
                  <a:pt x="1068" y="698"/>
                </a:moveTo>
                <a:cubicBezTo>
                  <a:pt x="1068" y="751"/>
                  <a:pt x="1025" y="793"/>
                  <a:pt x="973" y="793"/>
                </a:cubicBezTo>
                <a:cubicBezTo>
                  <a:pt x="793" y="793"/>
                  <a:pt x="793" y="793"/>
                  <a:pt x="793" y="793"/>
                </a:cubicBezTo>
                <a:cubicBezTo>
                  <a:pt x="793" y="973"/>
                  <a:pt x="793" y="973"/>
                  <a:pt x="793" y="973"/>
                </a:cubicBezTo>
                <a:cubicBezTo>
                  <a:pt x="793" y="1025"/>
                  <a:pt x="750" y="1068"/>
                  <a:pt x="698" y="1068"/>
                </a:cubicBezTo>
                <a:cubicBezTo>
                  <a:pt x="670" y="1068"/>
                  <a:pt x="670" y="1068"/>
                  <a:pt x="670" y="1068"/>
                </a:cubicBezTo>
                <a:cubicBezTo>
                  <a:pt x="618" y="1068"/>
                  <a:pt x="576" y="1025"/>
                  <a:pt x="576" y="973"/>
                </a:cubicBezTo>
                <a:cubicBezTo>
                  <a:pt x="576" y="793"/>
                  <a:pt x="576" y="793"/>
                  <a:pt x="576" y="793"/>
                </a:cubicBezTo>
                <a:cubicBezTo>
                  <a:pt x="396" y="793"/>
                  <a:pt x="396" y="793"/>
                  <a:pt x="396" y="793"/>
                </a:cubicBezTo>
                <a:cubicBezTo>
                  <a:pt x="344" y="793"/>
                  <a:pt x="301" y="751"/>
                  <a:pt x="301" y="698"/>
                </a:cubicBezTo>
                <a:cubicBezTo>
                  <a:pt x="301" y="671"/>
                  <a:pt x="301" y="671"/>
                  <a:pt x="301" y="671"/>
                </a:cubicBezTo>
                <a:cubicBezTo>
                  <a:pt x="301" y="618"/>
                  <a:pt x="344" y="576"/>
                  <a:pt x="396" y="576"/>
                </a:cubicBezTo>
                <a:cubicBezTo>
                  <a:pt x="576" y="576"/>
                  <a:pt x="576" y="576"/>
                  <a:pt x="576" y="576"/>
                </a:cubicBezTo>
                <a:cubicBezTo>
                  <a:pt x="576" y="396"/>
                  <a:pt x="576" y="396"/>
                  <a:pt x="576" y="396"/>
                </a:cubicBezTo>
                <a:cubicBezTo>
                  <a:pt x="576" y="344"/>
                  <a:pt x="618" y="301"/>
                  <a:pt x="670" y="301"/>
                </a:cubicBezTo>
                <a:cubicBezTo>
                  <a:pt x="698" y="301"/>
                  <a:pt x="698" y="301"/>
                  <a:pt x="698" y="301"/>
                </a:cubicBezTo>
                <a:cubicBezTo>
                  <a:pt x="750" y="301"/>
                  <a:pt x="793" y="344"/>
                  <a:pt x="793" y="396"/>
                </a:cubicBezTo>
                <a:cubicBezTo>
                  <a:pt x="793" y="576"/>
                  <a:pt x="793" y="576"/>
                  <a:pt x="793" y="576"/>
                </a:cubicBezTo>
                <a:cubicBezTo>
                  <a:pt x="973" y="576"/>
                  <a:pt x="973" y="576"/>
                  <a:pt x="973" y="576"/>
                </a:cubicBezTo>
                <a:cubicBezTo>
                  <a:pt x="1025" y="576"/>
                  <a:pt x="1068" y="618"/>
                  <a:pt x="1068" y="671"/>
                </a:cubicBezTo>
                <a:lnTo>
                  <a:pt x="1068" y="69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latin typeface="メイリオ" panose="020B0604030504040204" pitchFamily="50" charset="-128"/>
              <a:ea typeface="メイリオ" panose="020B0604030504040204" pitchFamily="50" charset="-128"/>
            </a:endParaRPr>
          </a:p>
        </p:txBody>
      </p:sp>
      <p:sp>
        <p:nvSpPr>
          <p:cNvPr id="16" name="Content Placeholder 2"/>
          <p:cNvSpPr>
            <a:spLocks noGrp="1"/>
          </p:cNvSpPr>
          <p:nvPr>
            <p:ph sz="half" idx="1"/>
          </p:nvPr>
        </p:nvSpPr>
        <p:spPr bwMode="gray">
          <a:xfrm>
            <a:off x="548783" y="1179577"/>
            <a:ext cx="6038290" cy="5211699"/>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400">
                <a:solidFill>
                  <a:schemeClr val="tx1"/>
                </a:solidFill>
                <a:latin typeface="メイリオ" panose="020B0604030504040204" pitchFamily="50" charset="-128"/>
                <a:ea typeface="メイリオ" panose="020B0604030504040204" pitchFamily="50" charset="-128"/>
                <a:cs typeface="Arial" pitchFamily="34" charset="0"/>
              </a:defRPr>
            </a:lvl1pPr>
            <a:lvl2pPr marL="609493" indent="-228560">
              <a:lnSpc>
                <a:spcPct val="90000"/>
              </a:lnSpc>
              <a:spcBef>
                <a:spcPts val="500"/>
              </a:spcBef>
              <a:buClrTx/>
              <a:buFont typeface="Arial"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2pPr>
            <a:lvl3pPr marL="835938" indent="-150258">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3pPr>
            <a:lvl4pPr marL="1147033" indent="-156606">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4pPr>
            <a:lvl5pPr marL="1445431" indent="-150258">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Picture Placeholder 8"/>
          <p:cNvSpPr>
            <a:spLocks noGrp="1"/>
          </p:cNvSpPr>
          <p:nvPr>
            <p:ph type="pic" sz="quarter" idx="16"/>
          </p:nvPr>
        </p:nvSpPr>
        <p:spPr>
          <a:xfrm>
            <a:off x="6837092" y="0"/>
            <a:ext cx="5354934" cy="6858000"/>
          </a:xfrm>
          <a:prstGeom prst="rect">
            <a:avLst/>
          </a:prstGeom>
        </p:spPr>
        <p:txBody>
          <a:bodyPr anchor="ctr"/>
          <a:lstStyle>
            <a:lvl1pPr marL="0" indent="0" algn="ctr">
              <a:buNone/>
              <a:defRPr sz="2400">
                <a:solidFill>
                  <a:schemeClr val="accent1"/>
                </a:solidFill>
                <a:latin typeface="メイリオ" panose="020B0604030504040204" pitchFamily="50" charset="-128"/>
                <a:ea typeface="メイリオ" panose="020B0604030504040204" pitchFamily="50" charset="-128"/>
              </a:defRPr>
            </a:lvl1pPr>
          </a:lstStyle>
          <a:p>
            <a:endParaRPr lang="en-US" dirty="0"/>
          </a:p>
        </p:txBody>
      </p:sp>
      <p:sp>
        <p:nvSpPr>
          <p:cNvPr id="7" name="Text Placeholder 5"/>
          <p:cNvSpPr>
            <a:spLocks noGrp="1"/>
          </p:cNvSpPr>
          <p:nvPr>
            <p:ph type="body" sz="quarter" idx="18"/>
          </p:nvPr>
        </p:nvSpPr>
        <p:spPr bwMode="invGray">
          <a:xfrm>
            <a:off x="6987775" y="6330364"/>
            <a:ext cx="4423766" cy="392167"/>
          </a:xfrm>
          <a:prstGeom prst="rect">
            <a:avLst/>
          </a:prstGeom>
          <a:blipFill dpi="0" rotWithShape="1">
            <a:blip r:embed="rId2" cstate="email">
              <a:extLst>
                <a:ext uri="{28A0092B-C50C-407E-A947-70E740481C1C}">
                  <a14:useLocalDpi xmlns:a14="http://schemas.microsoft.com/office/drawing/2010/main" val="0"/>
                </a:ext>
              </a:extLst>
            </a:blip>
            <a:srcRect/>
            <a:stretch>
              <a:fillRect/>
            </a:stretch>
          </a:blipFill>
        </p:spPr>
        <p:txBody>
          <a:bodyPr/>
          <a:lstStyle>
            <a:lvl1pPr marL="0" indent="0">
              <a:buNone/>
              <a:defRPr sz="100">
                <a:noFill/>
                <a:latin typeface="メイリオ" panose="020B0604030504040204" pitchFamily="50" charset="-128"/>
                <a:ea typeface="メイリオ" panose="020B0604030504040204" pitchFamily="50" charset="-128"/>
              </a:defRPr>
            </a:lvl1pPr>
          </a:lstStyle>
          <a:p>
            <a:pPr lvl="0"/>
            <a:r>
              <a:rPr lang="en-US" dirty="0"/>
              <a:t>Click to edit Master text styles</a:t>
            </a:r>
          </a:p>
        </p:txBody>
      </p:sp>
      <p:sp>
        <p:nvSpPr>
          <p:cNvPr id="8" name="Rectangle 7"/>
          <p:cNvSpPr/>
          <p:nvPr userDrawn="1"/>
        </p:nvSpPr>
        <p:spPr bwMode="gray">
          <a:xfrm>
            <a:off x="11751760" y="6395767"/>
            <a:ext cx="443416" cy="322249"/>
          </a:xfrm>
          <a:prstGeom prst="rect">
            <a:avLst/>
          </a:prstGeom>
          <a:solidFill>
            <a:schemeClr val="tx1"/>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メイリオ" panose="020B0604030504040204" pitchFamily="50" charset="-128"/>
              <a:ea typeface="メイリオ" panose="020B0604030504040204" pitchFamily="50" charset="-128"/>
            </a:endParaRPr>
          </a:p>
        </p:txBody>
      </p:sp>
      <p:sp>
        <p:nvSpPr>
          <p:cNvPr id="9" name="TextBox slide number"/>
          <p:cNvSpPr txBox="1"/>
          <p:nvPr userDrawn="1"/>
        </p:nvSpPr>
        <p:spPr bwMode="white">
          <a:xfrm>
            <a:off x="11751760" y="6389311"/>
            <a:ext cx="450462" cy="246221"/>
          </a:xfrm>
          <a:prstGeom prst="rect">
            <a:avLst/>
          </a:prstGeom>
        </p:spPr>
        <p:txBody>
          <a:bodyPr vert="horz" lIns="0" tIns="0" rIns="0" bIns="0" rtlCol="0" anchor="b"/>
          <a:lstStyle>
            <a:defPPr>
              <a:defRPr lang="en-US"/>
            </a:defPPr>
            <a:lvl1pPr algn="ctr">
              <a:defRPr sz="1000">
                <a:solidFill>
                  <a:schemeClr val="bg1"/>
                </a:solidFill>
              </a:defRPr>
            </a:lvl1pPr>
          </a:lstStyle>
          <a:p>
            <a:pPr defTabSz="1218987"/>
            <a:fld id="{6EA5B71A-1B18-4E34-A48F-65DC4937AA99}" type="slidenum">
              <a:rPr lang="en-US" smtClean="0">
                <a:solidFill>
                  <a:prstClr val="white"/>
                </a:solidFill>
                <a:latin typeface="メイリオ" panose="020B0604030504040204" pitchFamily="50" charset="-128"/>
                <a:ea typeface="メイリオ" panose="020B0604030504040204" pitchFamily="50" charset="-128"/>
              </a:rPr>
              <a:pPr defTabSz="1218987"/>
              <a:t>‹#›</a:t>
            </a:fld>
            <a:endParaRPr lang="en-US" dirty="0">
              <a:solidFill>
                <a:prstClr val="white"/>
              </a:solidFill>
              <a:latin typeface="メイリオ" panose="020B0604030504040204" pitchFamily="50" charset="-128"/>
              <a:ea typeface="メイリオ" panose="020B0604030504040204" pitchFamily="50" charset="-128"/>
            </a:endParaRPr>
          </a:p>
        </p:txBody>
      </p:sp>
      <p:pic>
        <p:nvPicPr>
          <p:cNvPr id="11" name="Picture 10"/>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rot="16200000">
            <a:off x="11308127" y="5505410"/>
            <a:ext cx="1330737" cy="443416"/>
          </a:xfrm>
          <a:prstGeom prst="rect">
            <a:avLst/>
          </a:prstGeom>
        </p:spPr>
      </p:pic>
    </p:spTree>
    <p:extLst>
      <p:ext uri="{BB962C8B-B14F-4D97-AF65-F5344CB8AC3E}">
        <p14:creationId xmlns:p14="http://schemas.microsoft.com/office/powerpoint/2010/main" val="3046358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w/Image - With Background">
    <p:spTree>
      <p:nvGrpSpPr>
        <p:cNvPr id="1" name=""/>
        <p:cNvGrpSpPr/>
        <p:nvPr/>
      </p:nvGrpSpPr>
      <p:grpSpPr>
        <a:xfrm>
          <a:off x="0" y="0"/>
          <a:ext cx="0" cy="0"/>
          <a:chOff x="0" y="0"/>
          <a:chExt cx="0" cy="0"/>
        </a:xfrm>
      </p:grpSpPr>
      <p:sp>
        <p:nvSpPr>
          <p:cNvPr id="15" name="Footer Placeholder 14"/>
          <p:cNvSpPr>
            <a:spLocks noGrp="1"/>
          </p:cNvSpPr>
          <p:nvPr>
            <p:ph type="ftr" sz="quarter" idx="10"/>
          </p:nvPr>
        </p:nvSpPr>
        <p:spPr>
          <a:xfrm>
            <a:off x="548783" y="6397061"/>
            <a:ext cx="2413972" cy="307777"/>
          </a:xfrm>
        </p:spPr>
        <p:txBody>
          <a:bodyPr/>
          <a:lstStyle>
            <a:lvl1pPr>
              <a:defRPr>
                <a:latin typeface="メイリオ" panose="020B0604030504040204" pitchFamily="50" charset="-128"/>
                <a:ea typeface="メイリオ" panose="020B0604030504040204" pitchFamily="50" charset="-128"/>
              </a:defRPr>
            </a:lvl1p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sp>
        <p:nvSpPr>
          <p:cNvPr id="10" name="Title 28"/>
          <p:cNvSpPr>
            <a:spLocks noGrp="1"/>
          </p:cNvSpPr>
          <p:nvPr>
            <p:ph type="title" hasCustomPrompt="1"/>
          </p:nvPr>
        </p:nvSpPr>
        <p:spPr bwMode="gray">
          <a:xfrm>
            <a:off x="548783" y="274320"/>
            <a:ext cx="6038290" cy="521208"/>
          </a:xfrm>
          <a:prstGeom prst="rect">
            <a:avLst/>
          </a:prstGeom>
        </p:spPr>
        <p:txBody>
          <a:bodyPr wrap="square" lIns="0" tIns="0" rIns="0" bIns="0" anchor="ctr" anchorCtr="0"/>
          <a:lstStyle>
            <a:lvl1pPr marL="0" algn="l" defTabSz="1218987" rtl="0" eaLnBrk="1" latinLnBrk="0" hangingPunct="1">
              <a:lnSpc>
                <a:spcPct val="100000"/>
              </a:lnSpc>
              <a:spcBef>
                <a:spcPct val="0"/>
              </a:spcBef>
              <a:buNone/>
              <a:tabLst>
                <a:tab pos="1218987" algn="l"/>
              </a:tabLst>
              <a:defRPr lang="en-US" sz="3600" kern="1200" cap="none" spc="0" baseline="0" dirty="0">
                <a:solidFill>
                  <a:schemeClr val="tx1"/>
                </a:solidFill>
                <a:latin typeface="メイリオ" panose="020B0604030504040204" pitchFamily="50" charset="-128"/>
                <a:ea typeface="メイリオ" panose="020B0604030504040204" pitchFamily="50" charset="-128"/>
                <a:cs typeface="Arial" pitchFamily="34" charset="0"/>
              </a:defRPr>
            </a:lvl1pPr>
          </a:lstStyle>
          <a:p>
            <a:r>
              <a:rPr lang="en-US" dirty="0"/>
              <a:t>Click To Edit Master Title</a:t>
            </a:r>
          </a:p>
        </p:txBody>
      </p:sp>
      <p:sp>
        <p:nvSpPr>
          <p:cNvPr id="12" name="Freeform 5"/>
          <p:cNvSpPr>
            <a:spLocks noChangeAspect="1" noEditPoints="1"/>
          </p:cNvSpPr>
          <p:nvPr userDrawn="1"/>
        </p:nvSpPr>
        <p:spPr bwMode="black">
          <a:xfrm>
            <a:off x="205434" y="423411"/>
            <a:ext cx="200639" cy="200587"/>
          </a:xfrm>
          <a:custGeom>
            <a:avLst/>
            <a:gdLst>
              <a:gd name="T0" fmla="*/ 684 w 1368"/>
              <a:gd name="T1" fmla="*/ 0 h 1368"/>
              <a:gd name="T2" fmla="*/ 0 w 1368"/>
              <a:gd name="T3" fmla="*/ 684 h 1368"/>
              <a:gd name="T4" fmla="*/ 684 w 1368"/>
              <a:gd name="T5" fmla="*/ 1368 h 1368"/>
              <a:gd name="T6" fmla="*/ 1368 w 1368"/>
              <a:gd name="T7" fmla="*/ 684 h 1368"/>
              <a:gd name="T8" fmla="*/ 684 w 1368"/>
              <a:gd name="T9" fmla="*/ 0 h 1368"/>
              <a:gd name="T10" fmla="*/ 1068 w 1368"/>
              <a:gd name="T11" fmla="*/ 698 h 1368"/>
              <a:gd name="T12" fmla="*/ 973 w 1368"/>
              <a:gd name="T13" fmla="*/ 793 h 1368"/>
              <a:gd name="T14" fmla="*/ 793 w 1368"/>
              <a:gd name="T15" fmla="*/ 793 h 1368"/>
              <a:gd name="T16" fmla="*/ 793 w 1368"/>
              <a:gd name="T17" fmla="*/ 973 h 1368"/>
              <a:gd name="T18" fmla="*/ 698 w 1368"/>
              <a:gd name="T19" fmla="*/ 1068 h 1368"/>
              <a:gd name="T20" fmla="*/ 670 w 1368"/>
              <a:gd name="T21" fmla="*/ 1068 h 1368"/>
              <a:gd name="T22" fmla="*/ 576 w 1368"/>
              <a:gd name="T23" fmla="*/ 973 h 1368"/>
              <a:gd name="T24" fmla="*/ 576 w 1368"/>
              <a:gd name="T25" fmla="*/ 793 h 1368"/>
              <a:gd name="T26" fmla="*/ 396 w 1368"/>
              <a:gd name="T27" fmla="*/ 793 h 1368"/>
              <a:gd name="T28" fmla="*/ 301 w 1368"/>
              <a:gd name="T29" fmla="*/ 698 h 1368"/>
              <a:gd name="T30" fmla="*/ 301 w 1368"/>
              <a:gd name="T31" fmla="*/ 671 h 1368"/>
              <a:gd name="T32" fmla="*/ 396 w 1368"/>
              <a:gd name="T33" fmla="*/ 576 h 1368"/>
              <a:gd name="T34" fmla="*/ 576 w 1368"/>
              <a:gd name="T35" fmla="*/ 576 h 1368"/>
              <a:gd name="T36" fmla="*/ 576 w 1368"/>
              <a:gd name="T37" fmla="*/ 396 h 1368"/>
              <a:gd name="T38" fmla="*/ 670 w 1368"/>
              <a:gd name="T39" fmla="*/ 301 h 1368"/>
              <a:gd name="T40" fmla="*/ 698 w 1368"/>
              <a:gd name="T41" fmla="*/ 301 h 1368"/>
              <a:gd name="T42" fmla="*/ 793 w 1368"/>
              <a:gd name="T43" fmla="*/ 396 h 1368"/>
              <a:gd name="T44" fmla="*/ 793 w 1368"/>
              <a:gd name="T45" fmla="*/ 576 h 1368"/>
              <a:gd name="T46" fmla="*/ 973 w 1368"/>
              <a:gd name="T47" fmla="*/ 576 h 1368"/>
              <a:gd name="T48" fmla="*/ 1068 w 1368"/>
              <a:gd name="T49" fmla="*/ 671 h 1368"/>
              <a:gd name="T50" fmla="*/ 1068 w 1368"/>
              <a:gd name="T51" fmla="*/ 698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8" h="1368">
                <a:moveTo>
                  <a:pt x="684" y="0"/>
                </a:moveTo>
                <a:cubicBezTo>
                  <a:pt x="307" y="0"/>
                  <a:pt x="0" y="307"/>
                  <a:pt x="0" y="684"/>
                </a:cubicBezTo>
                <a:cubicBezTo>
                  <a:pt x="0" y="1062"/>
                  <a:pt x="307" y="1368"/>
                  <a:pt x="684" y="1368"/>
                </a:cubicBezTo>
                <a:cubicBezTo>
                  <a:pt x="1062" y="1368"/>
                  <a:pt x="1368" y="1062"/>
                  <a:pt x="1368" y="684"/>
                </a:cubicBezTo>
                <a:cubicBezTo>
                  <a:pt x="1368" y="307"/>
                  <a:pt x="1062" y="0"/>
                  <a:pt x="684" y="0"/>
                </a:cubicBezTo>
                <a:close/>
                <a:moveTo>
                  <a:pt x="1068" y="698"/>
                </a:moveTo>
                <a:cubicBezTo>
                  <a:pt x="1068" y="751"/>
                  <a:pt x="1025" y="793"/>
                  <a:pt x="973" y="793"/>
                </a:cubicBezTo>
                <a:cubicBezTo>
                  <a:pt x="793" y="793"/>
                  <a:pt x="793" y="793"/>
                  <a:pt x="793" y="793"/>
                </a:cubicBezTo>
                <a:cubicBezTo>
                  <a:pt x="793" y="973"/>
                  <a:pt x="793" y="973"/>
                  <a:pt x="793" y="973"/>
                </a:cubicBezTo>
                <a:cubicBezTo>
                  <a:pt x="793" y="1025"/>
                  <a:pt x="750" y="1068"/>
                  <a:pt x="698" y="1068"/>
                </a:cubicBezTo>
                <a:cubicBezTo>
                  <a:pt x="670" y="1068"/>
                  <a:pt x="670" y="1068"/>
                  <a:pt x="670" y="1068"/>
                </a:cubicBezTo>
                <a:cubicBezTo>
                  <a:pt x="618" y="1068"/>
                  <a:pt x="576" y="1025"/>
                  <a:pt x="576" y="973"/>
                </a:cubicBezTo>
                <a:cubicBezTo>
                  <a:pt x="576" y="793"/>
                  <a:pt x="576" y="793"/>
                  <a:pt x="576" y="793"/>
                </a:cubicBezTo>
                <a:cubicBezTo>
                  <a:pt x="396" y="793"/>
                  <a:pt x="396" y="793"/>
                  <a:pt x="396" y="793"/>
                </a:cubicBezTo>
                <a:cubicBezTo>
                  <a:pt x="344" y="793"/>
                  <a:pt x="301" y="751"/>
                  <a:pt x="301" y="698"/>
                </a:cubicBezTo>
                <a:cubicBezTo>
                  <a:pt x="301" y="671"/>
                  <a:pt x="301" y="671"/>
                  <a:pt x="301" y="671"/>
                </a:cubicBezTo>
                <a:cubicBezTo>
                  <a:pt x="301" y="618"/>
                  <a:pt x="344" y="576"/>
                  <a:pt x="396" y="576"/>
                </a:cubicBezTo>
                <a:cubicBezTo>
                  <a:pt x="576" y="576"/>
                  <a:pt x="576" y="576"/>
                  <a:pt x="576" y="576"/>
                </a:cubicBezTo>
                <a:cubicBezTo>
                  <a:pt x="576" y="396"/>
                  <a:pt x="576" y="396"/>
                  <a:pt x="576" y="396"/>
                </a:cubicBezTo>
                <a:cubicBezTo>
                  <a:pt x="576" y="344"/>
                  <a:pt x="618" y="301"/>
                  <a:pt x="670" y="301"/>
                </a:cubicBezTo>
                <a:cubicBezTo>
                  <a:pt x="698" y="301"/>
                  <a:pt x="698" y="301"/>
                  <a:pt x="698" y="301"/>
                </a:cubicBezTo>
                <a:cubicBezTo>
                  <a:pt x="750" y="301"/>
                  <a:pt x="793" y="344"/>
                  <a:pt x="793" y="396"/>
                </a:cubicBezTo>
                <a:cubicBezTo>
                  <a:pt x="793" y="576"/>
                  <a:pt x="793" y="576"/>
                  <a:pt x="793" y="576"/>
                </a:cubicBezTo>
                <a:cubicBezTo>
                  <a:pt x="973" y="576"/>
                  <a:pt x="973" y="576"/>
                  <a:pt x="973" y="576"/>
                </a:cubicBezTo>
                <a:cubicBezTo>
                  <a:pt x="1025" y="576"/>
                  <a:pt x="1068" y="618"/>
                  <a:pt x="1068" y="671"/>
                </a:cubicBezTo>
                <a:lnTo>
                  <a:pt x="1068" y="69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latin typeface="メイリオ" panose="020B0604030504040204" pitchFamily="50" charset="-128"/>
              <a:ea typeface="メイリオ" panose="020B0604030504040204" pitchFamily="50" charset="-128"/>
            </a:endParaRPr>
          </a:p>
        </p:txBody>
      </p:sp>
      <p:sp>
        <p:nvSpPr>
          <p:cNvPr id="16" name="Content Placeholder 2"/>
          <p:cNvSpPr>
            <a:spLocks noGrp="1"/>
          </p:cNvSpPr>
          <p:nvPr>
            <p:ph sz="half" idx="1"/>
          </p:nvPr>
        </p:nvSpPr>
        <p:spPr bwMode="gray">
          <a:xfrm>
            <a:off x="548783" y="1179577"/>
            <a:ext cx="6038290" cy="5211699"/>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400">
                <a:solidFill>
                  <a:schemeClr val="tx1"/>
                </a:solidFill>
                <a:latin typeface="メイリオ" panose="020B0604030504040204" pitchFamily="50" charset="-128"/>
                <a:ea typeface="メイリオ" panose="020B0604030504040204" pitchFamily="50" charset="-128"/>
                <a:cs typeface="Arial" pitchFamily="34" charset="0"/>
              </a:defRPr>
            </a:lvl1pPr>
            <a:lvl2pPr marL="609493" indent="-228560">
              <a:lnSpc>
                <a:spcPct val="90000"/>
              </a:lnSpc>
              <a:spcBef>
                <a:spcPts val="500"/>
              </a:spcBef>
              <a:buClrTx/>
              <a:buFont typeface="Arial"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2pPr>
            <a:lvl3pPr marL="835938" indent="-150258">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3pPr>
            <a:lvl4pPr marL="1147033" indent="-156606">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4pPr>
            <a:lvl5pPr marL="1445431" indent="-150258">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Picture Placeholder 8"/>
          <p:cNvSpPr>
            <a:spLocks noGrp="1"/>
          </p:cNvSpPr>
          <p:nvPr>
            <p:ph type="pic" sz="quarter" idx="16"/>
          </p:nvPr>
        </p:nvSpPr>
        <p:spPr>
          <a:xfrm>
            <a:off x="6837092" y="0"/>
            <a:ext cx="5354934" cy="6858000"/>
          </a:xfrm>
          <a:prstGeom prst="rect">
            <a:avLst/>
          </a:prstGeom>
        </p:spPr>
        <p:txBody>
          <a:bodyPr anchor="ctr"/>
          <a:lstStyle>
            <a:lvl1pPr marL="0" indent="0" algn="ctr">
              <a:buNone/>
              <a:defRPr sz="2400">
                <a:solidFill>
                  <a:schemeClr val="accent1"/>
                </a:solidFill>
                <a:latin typeface="メイリオ" panose="020B0604030504040204" pitchFamily="50" charset="-128"/>
                <a:ea typeface="メイリオ" panose="020B0604030504040204" pitchFamily="50" charset="-128"/>
              </a:defRPr>
            </a:lvl1pPr>
          </a:lstStyle>
          <a:p>
            <a:endParaRPr lang="en-US" dirty="0"/>
          </a:p>
        </p:txBody>
      </p:sp>
      <p:sp>
        <p:nvSpPr>
          <p:cNvPr id="7" name="Text Placeholder 5"/>
          <p:cNvSpPr>
            <a:spLocks noGrp="1"/>
          </p:cNvSpPr>
          <p:nvPr>
            <p:ph type="body" sz="quarter" idx="18"/>
          </p:nvPr>
        </p:nvSpPr>
        <p:spPr bwMode="invGray">
          <a:xfrm>
            <a:off x="6987775" y="6330364"/>
            <a:ext cx="4423766" cy="392167"/>
          </a:xfrm>
          <a:prstGeom prst="rect">
            <a:avLst/>
          </a:prstGeom>
          <a:blipFill dpi="0" rotWithShape="1">
            <a:blip r:embed="rId2" cstate="email">
              <a:extLst>
                <a:ext uri="{28A0092B-C50C-407E-A947-70E740481C1C}">
                  <a14:useLocalDpi xmlns:a14="http://schemas.microsoft.com/office/drawing/2010/main" val="0"/>
                </a:ext>
              </a:extLst>
            </a:blip>
            <a:srcRect/>
            <a:stretch>
              <a:fillRect/>
            </a:stretch>
          </a:blipFill>
        </p:spPr>
        <p:txBody>
          <a:bodyPr/>
          <a:lstStyle>
            <a:lvl1pPr marL="0" indent="0">
              <a:buNone/>
              <a:defRPr sz="100">
                <a:noFill/>
                <a:latin typeface="メイリオ" panose="020B0604030504040204" pitchFamily="50" charset="-128"/>
                <a:ea typeface="メイリオ" panose="020B0604030504040204" pitchFamily="50" charset="-128"/>
              </a:defRPr>
            </a:lvl1pPr>
          </a:lstStyle>
          <a:p>
            <a:pPr lvl="0"/>
            <a:r>
              <a:rPr lang="en-US" dirty="0"/>
              <a:t>Click to edit Master text styles</a:t>
            </a:r>
          </a:p>
        </p:txBody>
      </p:sp>
    </p:spTree>
    <p:extLst>
      <p:ext uri="{BB962C8B-B14F-4D97-AF65-F5344CB8AC3E}">
        <p14:creationId xmlns:p14="http://schemas.microsoft.com/office/powerpoint/2010/main" val="2094279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Photo + Statement">
    <p:spTree>
      <p:nvGrpSpPr>
        <p:cNvPr id="1" name=""/>
        <p:cNvGrpSpPr/>
        <p:nvPr/>
      </p:nvGrpSpPr>
      <p:grpSpPr>
        <a:xfrm>
          <a:off x="0" y="0"/>
          <a:ext cx="0" cy="0"/>
          <a:chOff x="0" y="0"/>
          <a:chExt cx="0" cy="0"/>
        </a:xfrm>
      </p:grpSpPr>
      <p:sp>
        <p:nvSpPr>
          <p:cNvPr id="6" name="Picture Placeholder 8"/>
          <p:cNvSpPr>
            <a:spLocks noGrp="1"/>
          </p:cNvSpPr>
          <p:nvPr>
            <p:ph type="pic" sz="quarter" idx="16"/>
          </p:nvPr>
        </p:nvSpPr>
        <p:spPr>
          <a:xfrm>
            <a:off x="1" y="0"/>
            <a:ext cx="12191999" cy="6858000"/>
          </a:xfrm>
          <a:prstGeom prst="rect">
            <a:avLst/>
          </a:prstGeom>
        </p:spPr>
        <p:txBody>
          <a:bodyPr anchor="ctr"/>
          <a:lstStyle>
            <a:lvl1pPr marL="0" indent="0" algn="ctr">
              <a:buNone/>
              <a:defRPr sz="2400">
                <a:solidFill>
                  <a:schemeClr val="accent1"/>
                </a:solidFill>
                <a:latin typeface="メイリオ" panose="020B0604030504040204" pitchFamily="50" charset="-128"/>
                <a:ea typeface="メイリオ" panose="020B0604030504040204" pitchFamily="50" charset="-128"/>
              </a:defRPr>
            </a:lvl1pPr>
          </a:lstStyle>
          <a:p>
            <a:endParaRPr lang="en-US" dirty="0"/>
          </a:p>
        </p:txBody>
      </p:sp>
      <p:sp>
        <p:nvSpPr>
          <p:cNvPr id="15" name="Footer Placeholder 14"/>
          <p:cNvSpPr>
            <a:spLocks noGrp="1"/>
          </p:cNvSpPr>
          <p:nvPr>
            <p:ph type="ftr" sz="quarter" idx="10"/>
          </p:nvPr>
        </p:nvSpPr>
        <p:spPr>
          <a:xfrm>
            <a:off x="548783" y="6397061"/>
            <a:ext cx="2413972" cy="307777"/>
          </a:xfrm>
        </p:spPr>
        <p:txBody>
          <a:bodyPr/>
          <a:lstStyle>
            <a:lvl1pPr>
              <a:defRPr>
                <a:solidFill>
                  <a:schemeClr val="bg1"/>
                </a:solidFill>
                <a:latin typeface="メイリオ" panose="020B0604030504040204" pitchFamily="50" charset="-128"/>
                <a:ea typeface="メイリオ" panose="020B0604030504040204" pitchFamily="50" charset="-128"/>
              </a:defRPr>
            </a:lvl1pPr>
          </a:lstStyle>
          <a:p>
            <a:r>
              <a:rPr lang="en-US" sz="1000">
                <a:solidFill>
                  <a:prstClr val="white"/>
                </a:solidFill>
                <a:cs typeface="Arial" pitchFamily="34" charset="0"/>
              </a:rPr>
              <a:t>2015 Lenovo Internal. All rights reserved.</a:t>
            </a:r>
            <a:endParaRPr lang="en-US" sz="1000" dirty="0">
              <a:solidFill>
                <a:prstClr val="white"/>
              </a:solidFill>
              <a:cs typeface="Arial" pitchFamily="34" charset="0"/>
            </a:endParaRPr>
          </a:p>
        </p:txBody>
      </p:sp>
      <p:sp>
        <p:nvSpPr>
          <p:cNvPr id="8" name="Rectangle 7"/>
          <p:cNvSpPr/>
          <p:nvPr userDrawn="1"/>
        </p:nvSpPr>
        <p:spPr bwMode="gray">
          <a:xfrm>
            <a:off x="11751760" y="6395767"/>
            <a:ext cx="443416" cy="322249"/>
          </a:xfrm>
          <a:prstGeom prst="rect">
            <a:avLst/>
          </a:prstGeom>
          <a:solidFill>
            <a:schemeClr val="tx1"/>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メイリオ" panose="020B0604030504040204" pitchFamily="50" charset="-128"/>
              <a:ea typeface="メイリオ" panose="020B0604030504040204" pitchFamily="50" charset="-128"/>
            </a:endParaRPr>
          </a:p>
        </p:txBody>
      </p:sp>
      <p:sp>
        <p:nvSpPr>
          <p:cNvPr id="9" name="TextBox slide number"/>
          <p:cNvSpPr txBox="1"/>
          <p:nvPr userDrawn="1"/>
        </p:nvSpPr>
        <p:spPr bwMode="white">
          <a:xfrm>
            <a:off x="11751760" y="6389311"/>
            <a:ext cx="450462" cy="246221"/>
          </a:xfrm>
          <a:prstGeom prst="rect">
            <a:avLst/>
          </a:prstGeom>
        </p:spPr>
        <p:txBody>
          <a:bodyPr vert="horz" lIns="0" tIns="0" rIns="0" bIns="0" rtlCol="0" anchor="b"/>
          <a:lstStyle>
            <a:defPPr>
              <a:defRPr lang="en-US"/>
            </a:defPPr>
            <a:lvl1pPr algn="ctr">
              <a:defRPr sz="1000">
                <a:solidFill>
                  <a:schemeClr val="bg1"/>
                </a:solidFill>
              </a:defRPr>
            </a:lvl1pPr>
          </a:lstStyle>
          <a:p>
            <a:pPr defTabSz="1218987"/>
            <a:fld id="{6EA5B71A-1B18-4E34-A48F-65DC4937AA99}" type="slidenum">
              <a:rPr lang="en-US" smtClean="0">
                <a:solidFill>
                  <a:prstClr val="white"/>
                </a:solidFill>
                <a:latin typeface="メイリオ" panose="020B0604030504040204" pitchFamily="50" charset="-128"/>
                <a:ea typeface="メイリオ" panose="020B0604030504040204" pitchFamily="50" charset="-128"/>
              </a:rPr>
              <a:pPr defTabSz="1218987"/>
              <a:t>‹#›</a:t>
            </a:fld>
            <a:endParaRPr lang="en-US" dirty="0">
              <a:solidFill>
                <a:prstClr val="white"/>
              </a:solidFill>
              <a:latin typeface="メイリオ" panose="020B0604030504040204" pitchFamily="50" charset="-128"/>
              <a:ea typeface="メイリオ" panose="020B0604030504040204" pitchFamily="50" charset="-128"/>
            </a:endParaRPr>
          </a:p>
        </p:txBody>
      </p:sp>
      <p:pic>
        <p:nvPicPr>
          <p:cNvPr id="11" name="Picture 10"/>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rot="16200000">
            <a:off x="11308127" y="5505410"/>
            <a:ext cx="1330737" cy="443416"/>
          </a:xfrm>
          <a:prstGeom prst="rect">
            <a:avLst/>
          </a:prstGeom>
        </p:spPr>
      </p:pic>
      <p:sp>
        <p:nvSpPr>
          <p:cNvPr id="13" name="Text Placeholder 5"/>
          <p:cNvSpPr>
            <a:spLocks noGrp="1"/>
          </p:cNvSpPr>
          <p:nvPr>
            <p:ph type="body" sz="quarter" idx="19"/>
          </p:nvPr>
        </p:nvSpPr>
        <p:spPr bwMode="invGray">
          <a:xfrm>
            <a:off x="569130" y="151604"/>
            <a:ext cx="4423766" cy="392167"/>
          </a:xfrm>
          <a:prstGeom prst="rect">
            <a:avLst/>
          </a:prstGeom>
          <a:blipFill dpi="0" rotWithShape="1">
            <a:blip r:embed="rId3" cstate="email">
              <a:extLst>
                <a:ext uri="{28A0092B-C50C-407E-A947-70E740481C1C}">
                  <a14:useLocalDpi xmlns:a14="http://schemas.microsoft.com/office/drawing/2010/main" val="0"/>
                </a:ext>
              </a:extLst>
            </a:blip>
            <a:srcRect/>
            <a:stretch>
              <a:fillRect/>
            </a:stretch>
          </a:blipFill>
        </p:spPr>
        <p:txBody>
          <a:bodyPr/>
          <a:lstStyle>
            <a:lvl1pPr marL="0" indent="0">
              <a:buNone/>
              <a:defRPr sz="100">
                <a:noFill/>
                <a:latin typeface="メイリオ" panose="020B0604030504040204" pitchFamily="50" charset="-128"/>
                <a:ea typeface="メイリオ" panose="020B0604030504040204" pitchFamily="50" charset="-128"/>
              </a:defRPr>
            </a:lvl1pPr>
          </a:lstStyle>
          <a:p>
            <a:pPr lvl="0"/>
            <a:r>
              <a:rPr lang="en-US" dirty="0"/>
              <a:t>Click to edit Master text styles</a:t>
            </a:r>
          </a:p>
        </p:txBody>
      </p:sp>
      <p:sp>
        <p:nvSpPr>
          <p:cNvPr id="14" name="Text Placeholder 3"/>
          <p:cNvSpPr>
            <a:spLocks noGrp="1"/>
          </p:cNvSpPr>
          <p:nvPr>
            <p:ph type="body" sz="quarter" idx="18" hasCustomPrompt="1"/>
          </p:nvPr>
        </p:nvSpPr>
        <p:spPr>
          <a:xfrm>
            <a:off x="26" y="3525847"/>
            <a:ext cx="7886069" cy="2290805"/>
          </a:xfrm>
          <a:prstGeom prst="rect">
            <a:avLst/>
          </a:prstGeom>
          <a:solidFill>
            <a:srgbClr val="FFFFFF">
              <a:alpha val="75000"/>
            </a:srgbClr>
          </a:solidFill>
        </p:spPr>
        <p:txBody>
          <a:bodyPr lIns="548640" tIns="182880" rIns="548640" bIns="182880" anchor="ctr">
            <a:normAutofit/>
          </a:bodyPr>
          <a:lstStyle>
            <a:lvl1pPr marL="0" indent="0">
              <a:lnSpc>
                <a:spcPct val="100000"/>
              </a:lnSpc>
              <a:buFont typeface="Arial" panose="020B0604020202020204" pitchFamily="34" charset="0"/>
              <a:buNone/>
              <a:defRPr sz="2700">
                <a:solidFill>
                  <a:schemeClr val="tx1"/>
                </a:solidFill>
                <a:latin typeface="メイリオ" panose="020B0604030504040204" pitchFamily="50" charset="-128"/>
                <a:ea typeface="メイリオ" panose="020B0604030504040204" pitchFamily="50" charset="-128"/>
              </a:defRPr>
            </a:lvl1pPr>
            <a:lvl2pPr marL="341313" indent="0">
              <a:buNone/>
              <a:defRPr/>
            </a:lvl2pPr>
            <a:lvl3pPr marL="679450" indent="0">
              <a:buNone/>
              <a:defRPr/>
            </a:lvl3pPr>
            <a:lvl4pPr marL="966787" indent="0">
              <a:buNone/>
              <a:defRPr/>
            </a:lvl4pPr>
            <a:lvl5pPr marL="1146175" indent="0">
              <a:buNone/>
              <a:defRPr/>
            </a:lvl5pPr>
          </a:lstStyle>
          <a:p>
            <a:pPr lvl="0"/>
            <a:r>
              <a:rPr lang="en-US" dirty="0"/>
              <a:t>Click to edit text</a:t>
            </a:r>
          </a:p>
        </p:txBody>
      </p:sp>
    </p:spTree>
    <p:extLst>
      <p:ext uri="{BB962C8B-B14F-4D97-AF65-F5344CB8AC3E}">
        <p14:creationId xmlns:p14="http://schemas.microsoft.com/office/powerpoint/2010/main" val="3714199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Slide - With Background">
    <p:bg>
      <p:bgPr>
        <a:solidFill>
          <a:schemeClr val="bg1"/>
        </a:solidFill>
        <a:effectLst/>
      </p:bgPr>
    </p:bg>
    <p:spTree>
      <p:nvGrpSpPr>
        <p:cNvPr id="1" name=""/>
        <p:cNvGrpSpPr/>
        <p:nvPr/>
      </p:nvGrpSpPr>
      <p:grpSpPr>
        <a:xfrm>
          <a:off x="0" y="0"/>
          <a:ext cx="0" cy="0"/>
          <a:chOff x="0" y="0"/>
          <a:chExt cx="0" cy="0"/>
        </a:xfrm>
      </p:grpSpPr>
      <p:sp>
        <p:nvSpPr>
          <p:cNvPr id="20" name="Footer Placeholder 19"/>
          <p:cNvSpPr>
            <a:spLocks noGrp="1"/>
          </p:cNvSpPr>
          <p:nvPr>
            <p:ph type="ftr" sz="quarter" idx="13"/>
          </p:nvPr>
        </p:nvSpPr>
        <p:spPr>
          <a:xfrm>
            <a:off x="548813" y="6458564"/>
            <a:ext cx="3119297" cy="184666"/>
          </a:xfrm>
        </p:spPr>
        <p:txBody>
          <a:bodyPr/>
          <a:lstStyle>
            <a:lvl1pPr>
              <a:defRPr sz="1200"/>
            </a:lvl1pPr>
          </a:lstStyle>
          <a:p>
            <a:r>
              <a:rPr lang="en-US">
                <a:solidFill>
                  <a:srgbClr val="939598"/>
                </a:solidFill>
                <a:cs typeface="Arial" pitchFamily="34" charset="0"/>
              </a:rPr>
              <a:t>2015 Lenovo Confidential. All rights reserved.</a:t>
            </a:r>
            <a:endParaRPr lang="en-US" dirty="0">
              <a:solidFill>
                <a:srgbClr val="939598"/>
              </a:solidFill>
              <a:cs typeface="Arial" pitchFamily="34" charset="0"/>
            </a:endParaRPr>
          </a:p>
        </p:txBody>
      </p:sp>
      <p:sp>
        <p:nvSpPr>
          <p:cNvPr id="11" name="Title 28"/>
          <p:cNvSpPr>
            <a:spLocks noGrp="1"/>
          </p:cNvSpPr>
          <p:nvPr>
            <p:ph type="title" hasCustomPrompt="1"/>
          </p:nvPr>
        </p:nvSpPr>
        <p:spPr bwMode="gray">
          <a:xfrm>
            <a:off x="548783" y="274320"/>
            <a:ext cx="11076268" cy="521208"/>
          </a:xfrm>
          <a:prstGeom prst="rect">
            <a:avLst/>
          </a:prstGeom>
        </p:spPr>
        <p:txBody>
          <a:bodyPr wrap="square" lIns="0" tIns="0" rIns="0" bIns="0" anchor="ctr" anchorCtr="0"/>
          <a:lstStyle>
            <a:lvl1pPr marL="0" algn="l" defTabSz="1218987" rtl="0" eaLnBrk="1" latinLnBrk="0" hangingPunct="1">
              <a:lnSpc>
                <a:spcPct val="100000"/>
              </a:lnSpc>
              <a:spcBef>
                <a:spcPct val="0"/>
              </a:spcBef>
              <a:buNone/>
              <a:tabLst>
                <a:tab pos="1218987" algn="l"/>
              </a:tabLst>
              <a:defRPr lang="en-US" sz="3600" kern="1200" cap="none" spc="0" baseline="0" dirty="0">
                <a:solidFill>
                  <a:schemeClr val="tx1"/>
                </a:solidFill>
                <a:latin typeface="Arial" pitchFamily="34" charset="0"/>
                <a:ea typeface="+mn-ea"/>
                <a:cs typeface="Arial" pitchFamily="34" charset="0"/>
              </a:defRPr>
            </a:lvl1pPr>
          </a:lstStyle>
          <a:p>
            <a:r>
              <a:rPr lang="en-US" dirty="0"/>
              <a:t>Click To Edit Master Title</a:t>
            </a:r>
          </a:p>
        </p:txBody>
      </p:sp>
      <p:sp>
        <p:nvSpPr>
          <p:cNvPr id="12" name="Freeform 5"/>
          <p:cNvSpPr>
            <a:spLocks noChangeAspect="1" noEditPoints="1"/>
          </p:cNvSpPr>
          <p:nvPr userDrawn="1"/>
        </p:nvSpPr>
        <p:spPr bwMode="black">
          <a:xfrm>
            <a:off x="205438" y="423411"/>
            <a:ext cx="200639" cy="200587"/>
          </a:xfrm>
          <a:custGeom>
            <a:avLst/>
            <a:gdLst>
              <a:gd name="T0" fmla="*/ 684 w 1368"/>
              <a:gd name="T1" fmla="*/ 0 h 1368"/>
              <a:gd name="T2" fmla="*/ 0 w 1368"/>
              <a:gd name="T3" fmla="*/ 684 h 1368"/>
              <a:gd name="T4" fmla="*/ 684 w 1368"/>
              <a:gd name="T5" fmla="*/ 1368 h 1368"/>
              <a:gd name="T6" fmla="*/ 1368 w 1368"/>
              <a:gd name="T7" fmla="*/ 684 h 1368"/>
              <a:gd name="T8" fmla="*/ 684 w 1368"/>
              <a:gd name="T9" fmla="*/ 0 h 1368"/>
              <a:gd name="T10" fmla="*/ 1068 w 1368"/>
              <a:gd name="T11" fmla="*/ 698 h 1368"/>
              <a:gd name="T12" fmla="*/ 973 w 1368"/>
              <a:gd name="T13" fmla="*/ 793 h 1368"/>
              <a:gd name="T14" fmla="*/ 793 w 1368"/>
              <a:gd name="T15" fmla="*/ 793 h 1368"/>
              <a:gd name="T16" fmla="*/ 793 w 1368"/>
              <a:gd name="T17" fmla="*/ 973 h 1368"/>
              <a:gd name="T18" fmla="*/ 698 w 1368"/>
              <a:gd name="T19" fmla="*/ 1068 h 1368"/>
              <a:gd name="T20" fmla="*/ 670 w 1368"/>
              <a:gd name="T21" fmla="*/ 1068 h 1368"/>
              <a:gd name="T22" fmla="*/ 576 w 1368"/>
              <a:gd name="T23" fmla="*/ 973 h 1368"/>
              <a:gd name="T24" fmla="*/ 576 w 1368"/>
              <a:gd name="T25" fmla="*/ 793 h 1368"/>
              <a:gd name="T26" fmla="*/ 396 w 1368"/>
              <a:gd name="T27" fmla="*/ 793 h 1368"/>
              <a:gd name="T28" fmla="*/ 301 w 1368"/>
              <a:gd name="T29" fmla="*/ 698 h 1368"/>
              <a:gd name="T30" fmla="*/ 301 w 1368"/>
              <a:gd name="T31" fmla="*/ 671 h 1368"/>
              <a:gd name="T32" fmla="*/ 396 w 1368"/>
              <a:gd name="T33" fmla="*/ 576 h 1368"/>
              <a:gd name="T34" fmla="*/ 576 w 1368"/>
              <a:gd name="T35" fmla="*/ 576 h 1368"/>
              <a:gd name="T36" fmla="*/ 576 w 1368"/>
              <a:gd name="T37" fmla="*/ 396 h 1368"/>
              <a:gd name="T38" fmla="*/ 670 w 1368"/>
              <a:gd name="T39" fmla="*/ 301 h 1368"/>
              <a:gd name="T40" fmla="*/ 698 w 1368"/>
              <a:gd name="T41" fmla="*/ 301 h 1368"/>
              <a:gd name="T42" fmla="*/ 793 w 1368"/>
              <a:gd name="T43" fmla="*/ 396 h 1368"/>
              <a:gd name="T44" fmla="*/ 793 w 1368"/>
              <a:gd name="T45" fmla="*/ 576 h 1368"/>
              <a:gd name="T46" fmla="*/ 973 w 1368"/>
              <a:gd name="T47" fmla="*/ 576 h 1368"/>
              <a:gd name="T48" fmla="*/ 1068 w 1368"/>
              <a:gd name="T49" fmla="*/ 671 h 1368"/>
              <a:gd name="T50" fmla="*/ 1068 w 1368"/>
              <a:gd name="T51" fmla="*/ 698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8" h="1368">
                <a:moveTo>
                  <a:pt x="684" y="0"/>
                </a:moveTo>
                <a:cubicBezTo>
                  <a:pt x="307" y="0"/>
                  <a:pt x="0" y="307"/>
                  <a:pt x="0" y="684"/>
                </a:cubicBezTo>
                <a:cubicBezTo>
                  <a:pt x="0" y="1062"/>
                  <a:pt x="307" y="1368"/>
                  <a:pt x="684" y="1368"/>
                </a:cubicBezTo>
                <a:cubicBezTo>
                  <a:pt x="1062" y="1368"/>
                  <a:pt x="1368" y="1062"/>
                  <a:pt x="1368" y="684"/>
                </a:cubicBezTo>
                <a:cubicBezTo>
                  <a:pt x="1368" y="307"/>
                  <a:pt x="1062" y="0"/>
                  <a:pt x="684" y="0"/>
                </a:cubicBezTo>
                <a:close/>
                <a:moveTo>
                  <a:pt x="1068" y="698"/>
                </a:moveTo>
                <a:cubicBezTo>
                  <a:pt x="1068" y="751"/>
                  <a:pt x="1025" y="793"/>
                  <a:pt x="973" y="793"/>
                </a:cubicBezTo>
                <a:cubicBezTo>
                  <a:pt x="793" y="793"/>
                  <a:pt x="793" y="793"/>
                  <a:pt x="793" y="793"/>
                </a:cubicBezTo>
                <a:cubicBezTo>
                  <a:pt x="793" y="973"/>
                  <a:pt x="793" y="973"/>
                  <a:pt x="793" y="973"/>
                </a:cubicBezTo>
                <a:cubicBezTo>
                  <a:pt x="793" y="1025"/>
                  <a:pt x="750" y="1068"/>
                  <a:pt x="698" y="1068"/>
                </a:cubicBezTo>
                <a:cubicBezTo>
                  <a:pt x="670" y="1068"/>
                  <a:pt x="670" y="1068"/>
                  <a:pt x="670" y="1068"/>
                </a:cubicBezTo>
                <a:cubicBezTo>
                  <a:pt x="618" y="1068"/>
                  <a:pt x="576" y="1025"/>
                  <a:pt x="576" y="973"/>
                </a:cubicBezTo>
                <a:cubicBezTo>
                  <a:pt x="576" y="793"/>
                  <a:pt x="576" y="793"/>
                  <a:pt x="576" y="793"/>
                </a:cubicBezTo>
                <a:cubicBezTo>
                  <a:pt x="396" y="793"/>
                  <a:pt x="396" y="793"/>
                  <a:pt x="396" y="793"/>
                </a:cubicBezTo>
                <a:cubicBezTo>
                  <a:pt x="344" y="793"/>
                  <a:pt x="301" y="751"/>
                  <a:pt x="301" y="698"/>
                </a:cubicBezTo>
                <a:cubicBezTo>
                  <a:pt x="301" y="671"/>
                  <a:pt x="301" y="671"/>
                  <a:pt x="301" y="671"/>
                </a:cubicBezTo>
                <a:cubicBezTo>
                  <a:pt x="301" y="618"/>
                  <a:pt x="344" y="576"/>
                  <a:pt x="396" y="576"/>
                </a:cubicBezTo>
                <a:cubicBezTo>
                  <a:pt x="576" y="576"/>
                  <a:pt x="576" y="576"/>
                  <a:pt x="576" y="576"/>
                </a:cubicBezTo>
                <a:cubicBezTo>
                  <a:pt x="576" y="396"/>
                  <a:pt x="576" y="396"/>
                  <a:pt x="576" y="396"/>
                </a:cubicBezTo>
                <a:cubicBezTo>
                  <a:pt x="576" y="344"/>
                  <a:pt x="618" y="301"/>
                  <a:pt x="670" y="301"/>
                </a:cubicBezTo>
                <a:cubicBezTo>
                  <a:pt x="698" y="301"/>
                  <a:pt x="698" y="301"/>
                  <a:pt x="698" y="301"/>
                </a:cubicBezTo>
                <a:cubicBezTo>
                  <a:pt x="750" y="301"/>
                  <a:pt x="793" y="344"/>
                  <a:pt x="793" y="396"/>
                </a:cubicBezTo>
                <a:cubicBezTo>
                  <a:pt x="793" y="576"/>
                  <a:pt x="793" y="576"/>
                  <a:pt x="793" y="576"/>
                </a:cubicBezTo>
                <a:cubicBezTo>
                  <a:pt x="973" y="576"/>
                  <a:pt x="973" y="576"/>
                  <a:pt x="973" y="576"/>
                </a:cubicBezTo>
                <a:cubicBezTo>
                  <a:pt x="1025" y="576"/>
                  <a:pt x="1068" y="618"/>
                  <a:pt x="1068" y="671"/>
                </a:cubicBezTo>
                <a:lnTo>
                  <a:pt x="1068" y="69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endParaRPr>
          </a:p>
        </p:txBody>
      </p:sp>
      <p:sp>
        <p:nvSpPr>
          <p:cNvPr id="13" name="Content Placeholder 2"/>
          <p:cNvSpPr>
            <a:spLocks noGrp="1"/>
          </p:cNvSpPr>
          <p:nvPr>
            <p:ph sz="half" idx="1"/>
          </p:nvPr>
        </p:nvSpPr>
        <p:spPr bwMode="gray">
          <a:xfrm>
            <a:off x="548813" y="1179577"/>
            <a:ext cx="5380359" cy="5211699"/>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400">
                <a:solidFill>
                  <a:schemeClr val="tx1"/>
                </a:solidFill>
                <a:latin typeface="Arial" pitchFamily="34" charset="0"/>
                <a:cs typeface="Arial" pitchFamily="34" charset="0"/>
              </a:defRPr>
            </a:lvl1pPr>
            <a:lvl2pPr marL="609493" indent="-228560">
              <a:lnSpc>
                <a:spcPct val="90000"/>
              </a:lnSpc>
              <a:spcBef>
                <a:spcPts val="500"/>
              </a:spcBef>
              <a:buClrTx/>
              <a:buFont typeface="Arial" pitchFamily="34" charset="0"/>
              <a:buChar char="–"/>
              <a:defRPr sz="2000">
                <a:solidFill>
                  <a:schemeClr val="tx1"/>
                </a:solidFill>
                <a:latin typeface="Arial" pitchFamily="34" charset="0"/>
                <a:cs typeface="Arial" pitchFamily="34" charset="0"/>
              </a:defRPr>
            </a:lvl2pPr>
            <a:lvl3pPr marL="835938" indent="-150258">
              <a:lnSpc>
                <a:spcPct val="90000"/>
              </a:lnSpc>
              <a:spcBef>
                <a:spcPts val="500"/>
              </a:spcBef>
              <a:buClrTx/>
              <a:buFont typeface="Arial" panose="020B0604020202020204" pitchFamily="34" charset="0"/>
              <a:buChar char="-"/>
              <a:defRPr sz="2000">
                <a:solidFill>
                  <a:schemeClr val="tx1"/>
                </a:solidFill>
                <a:latin typeface="Arial" pitchFamily="34" charset="0"/>
                <a:cs typeface="Arial" pitchFamily="34" charset="0"/>
              </a:defRPr>
            </a:lvl3pPr>
            <a:lvl4pPr marL="1147033" indent="-156606">
              <a:lnSpc>
                <a:spcPct val="90000"/>
              </a:lnSpc>
              <a:spcBef>
                <a:spcPts val="500"/>
              </a:spcBef>
              <a:buClrTx/>
              <a:buFont typeface="Arial" panose="020B0604020202020204" pitchFamily="34" charset="0"/>
              <a:buChar char="-"/>
              <a:defRPr sz="2000">
                <a:solidFill>
                  <a:schemeClr val="tx1"/>
                </a:solidFill>
                <a:latin typeface="Arial" pitchFamily="34" charset="0"/>
                <a:cs typeface="Arial" pitchFamily="34" charset="0"/>
              </a:defRPr>
            </a:lvl4pPr>
            <a:lvl5pPr marL="1445431" indent="-150258">
              <a:lnSpc>
                <a:spcPct val="90000"/>
              </a:lnSpc>
              <a:spcBef>
                <a:spcPts val="500"/>
              </a:spcBef>
              <a:buClrTx/>
              <a:buFont typeface="Arial" panose="020B0604020202020204" pitchFamily="34" charset="0"/>
              <a:buChar char="-"/>
              <a:defRPr sz="2000">
                <a:solidFill>
                  <a:schemeClr val="tx1"/>
                </a:solidFill>
                <a:latin typeface="Arial" pitchFamily="34" charset="0"/>
                <a:cs typeface="Arial" pitchFamily="34" charset="0"/>
              </a:defRPr>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p:cNvSpPr>
            <a:spLocks noGrp="1"/>
          </p:cNvSpPr>
          <p:nvPr>
            <p:ph sz="half" idx="14"/>
          </p:nvPr>
        </p:nvSpPr>
        <p:spPr bwMode="gray">
          <a:xfrm>
            <a:off x="6244692" y="1188767"/>
            <a:ext cx="5380359" cy="5211699"/>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400">
                <a:solidFill>
                  <a:schemeClr val="tx1"/>
                </a:solidFill>
                <a:latin typeface="Arial" pitchFamily="34" charset="0"/>
                <a:cs typeface="Arial" pitchFamily="34" charset="0"/>
              </a:defRPr>
            </a:lvl1pPr>
            <a:lvl2pPr marL="609493" indent="-228560">
              <a:lnSpc>
                <a:spcPct val="90000"/>
              </a:lnSpc>
              <a:spcBef>
                <a:spcPts val="500"/>
              </a:spcBef>
              <a:buClrTx/>
              <a:buFont typeface="Arial" pitchFamily="34" charset="0"/>
              <a:buChar char="–"/>
              <a:defRPr sz="2000">
                <a:solidFill>
                  <a:schemeClr val="tx1"/>
                </a:solidFill>
                <a:latin typeface="Arial" pitchFamily="34" charset="0"/>
                <a:cs typeface="Arial" pitchFamily="34" charset="0"/>
              </a:defRPr>
            </a:lvl2pPr>
            <a:lvl3pPr marL="835938" indent="-150258">
              <a:lnSpc>
                <a:spcPct val="90000"/>
              </a:lnSpc>
              <a:spcBef>
                <a:spcPts val="500"/>
              </a:spcBef>
              <a:buClrTx/>
              <a:buFont typeface="Arial" panose="020B0604020202020204" pitchFamily="34" charset="0"/>
              <a:buChar char="-"/>
              <a:defRPr sz="2000">
                <a:solidFill>
                  <a:schemeClr val="tx1"/>
                </a:solidFill>
                <a:latin typeface="Arial" pitchFamily="34" charset="0"/>
                <a:cs typeface="Arial" pitchFamily="34" charset="0"/>
              </a:defRPr>
            </a:lvl3pPr>
            <a:lvl4pPr marL="1147033" indent="-156606">
              <a:lnSpc>
                <a:spcPct val="90000"/>
              </a:lnSpc>
              <a:spcBef>
                <a:spcPts val="500"/>
              </a:spcBef>
              <a:buClrTx/>
              <a:buFont typeface="Arial" panose="020B0604020202020204" pitchFamily="34" charset="0"/>
              <a:buChar char="-"/>
              <a:defRPr sz="2000">
                <a:solidFill>
                  <a:schemeClr val="tx1"/>
                </a:solidFill>
                <a:latin typeface="Arial" pitchFamily="34" charset="0"/>
                <a:cs typeface="Arial" pitchFamily="34" charset="0"/>
              </a:defRPr>
            </a:lvl4pPr>
            <a:lvl5pPr marL="1445431" indent="-150258">
              <a:lnSpc>
                <a:spcPct val="90000"/>
              </a:lnSpc>
              <a:spcBef>
                <a:spcPts val="500"/>
              </a:spcBef>
              <a:buClrTx/>
              <a:buFont typeface="Arial" panose="020B0604020202020204" pitchFamily="34" charset="0"/>
              <a:buChar char="-"/>
              <a:defRPr sz="2000">
                <a:solidFill>
                  <a:schemeClr val="tx1"/>
                </a:solidFill>
                <a:latin typeface="Arial" pitchFamily="34" charset="0"/>
                <a:cs typeface="Arial" pitchFamily="34" charset="0"/>
              </a:defRPr>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220680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Quote Layout - Sapphire">
    <p:bg>
      <p:bgPr>
        <a:solidFill>
          <a:schemeClr val="bg1"/>
        </a:solidFill>
        <a:effectLst/>
      </p:bgPr>
    </p:bg>
    <p:spTree>
      <p:nvGrpSpPr>
        <p:cNvPr id="1" name=""/>
        <p:cNvGrpSpPr/>
        <p:nvPr/>
      </p:nvGrpSpPr>
      <p:grpSpPr>
        <a:xfrm>
          <a:off x="0" y="0"/>
          <a:ext cx="0" cy="0"/>
          <a:chOff x="0" y="0"/>
          <a:chExt cx="0" cy="0"/>
        </a:xfrm>
      </p:grpSpPr>
      <p:sp>
        <p:nvSpPr>
          <p:cNvPr id="32" name="Rectangle 31"/>
          <p:cNvSpPr/>
          <p:nvPr userDrawn="1"/>
        </p:nvSpPr>
        <p:spPr>
          <a:xfrm>
            <a:off x="27" y="4639112"/>
            <a:ext cx="12192000" cy="2219160"/>
          </a:xfrm>
          <a:prstGeom prst="rect">
            <a:avLst/>
          </a:prstGeom>
          <a:gradFill flip="none" rotWithShape="1">
            <a:gsLst>
              <a:gs pos="0">
                <a:schemeClr val="tx2">
                  <a:alpha val="25000"/>
                </a:schemeClr>
              </a:gs>
              <a:gs pos="50000">
                <a:schemeClr val="bg1">
                  <a:alpha val="50000"/>
                </a:schemeClr>
              </a:gs>
              <a:gs pos="100000">
                <a:schemeClr val="tx2">
                  <a:alpha val="2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メイリオ" panose="020B0604030504040204" pitchFamily="50" charset="-128"/>
              <a:ea typeface="メイリオ" panose="020B0604030504040204" pitchFamily="50" charset="-128"/>
            </a:endParaRPr>
          </a:p>
        </p:txBody>
      </p:sp>
      <p:sp>
        <p:nvSpPr>
          <p:cNvPr id="20" name="Footer Placeholder 19"/>
          <p:cNvSpPr>
            <a:spLocks noGrp="1"/>
          </p:cNvSpPr>
          <p:nvPr>
            <p:ph type="ftr" sz="quarter" idx="13"/>
          </p:nvPr>
        </p:nvSpPr>
        <p:spPr>
          <a:xfrm>
            <a:off x="548783" y="6397061"/>
            <a:ext cx="2413972" cy="307777"/>
          </a:xfrm>
        </p:spPr>
        <p:txBody>
          <a:bodyPr/>
          <a:lstStyle>
            <a:lvl1pPr>
              <a:defRPr>
                <a:latin typeface="メイリオ" panose="020B0604030504040204" pitchFamily="50" charset="-128"/>
                <a:ea typeface="メイリオ" panose="020B0604030504040204" pitchFamily="50" charset="-128"/>
              </a:defRPr>
            </a:lvl1p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grpSp>
        <p:nvGrpSpPr>
          <p:cNvPr id="8" name="Group 7"/>
          <p:cNvGrpSpPr/>
          <p:nvPr userDrawn="1"/>
        </p:nvGrpSpPr>
        <p:grpSpPr bwMode="gray">
          <a:xfrm>
            <a:off x="1828673" y="993484"/>
            <a:ext cx="8537884" cy="4341742"/>
            <a:chOff x="1828170" y="1258957"/>
            <a:chExt cx="8535661" cy="4341742"/>
          </a:xfrm>
        </p:grpSpPr>
        <p:sp>
          <p:nvSpPr>
            <p:cNvPr id="9" name="Freeform 9"/>
            <p:cNvSpPr>
              <a:spLocks/>
            </p:cNvSpPr>
            <p:nvPr userDrawn="1"/>
          </p:nvSpPr>
          <p:spPr bwMode="gray">
            <a:xfrm>
              <a:off x="5610226" y="4994274"/>
              <a:ext cx="974725" cy="606425"/>
            </a:xfrm>
            <a:custGeom>
              <a:avLst/>
              <a:gdLst>
                <a:gd name="T0" fmla="*/ 122 w 257"/>
                <a:gd name="T1" fmla="*/ 155 h 159"/>
                <a:gd name="T2" fmla="*/ 4 w 257"/>
                <a:gd name="T3" fmla="*/ 12 h 159"/>
                <a:gd name="T4" fmla="*/ 10 w 257"/>
                <a:gd name="T5" fmla="*/ 0 h 159"/>
                <a:gd name="T6" fmla="*/ 247 w 257"/>
                <a:gd name="T7" fmla="*/ 0 h 159"/>
                <a:gd name="T8" fmla="*/ 253 w 257"/>
                <a:gd name="T9" fmla="*/ 12 h 159"/>
                <a:gd name="T10" fmla="*/ 134 w 257"/>
                <a:gd name="T11" fmla="*/ 155 h 159"/>
                <a:gd name="T12" fmla="*/ 122 w 257"/>
                <a:gd name="T13" fmla="*/ 155 h 159"/>
              </a:gdLst>
              <a:ahLst/>
              <a:cxnLst>
                <a:cxn ang="0">
                  <a:pos x="T0" y="T1"/>
                </a:cxn>
                <a:cxn ang="0">
                  <a:pos x="T2" y="T3"/>
                </a:cxn>
                <a:cxn ang="0">
                  <a:pos x="T4" y="T5"/>
                </a:cxn>
                <a:cxn ang="0">
                  <a:pos x="T6" y="T7"/>
                </a:cxn>
                <a:cxn ang="0">
                  <a:pos x="T8" y="T9"/>
                </a:cxn>
                <a:cxn ang="0">
                  <a:pos x="T10" y="T11"/>
                </a:cxn>
                <a:cxn ang="0">
                  <a:pos x="T12" y="T13"/>
                </a:cxn>
              </a:cxnLst>
              <a:rect l="0" t="0" r="r" b="b"/>
              <a:pathLst>
                <a:path w="257" h="159">
                  <a:moveTo>
                    <a:pt x="122" y="155"/>
                  </a:moveTo>
                  <a:cubicBezTo>
                    <a:pt x="4" y="12"/>
                    <a:pt x="4" y="12"/>
                    <a:pt x="4" y="12"/>
                  </a:cubicBezTo>
                  <a:cubicBezTo>
                    <a:pt x="0" y="7"/>
                    <a:pt x="3" y="0"/>
                    <a:pt x="10" y="0"/>
                  </a:cubicBezTo>
                  <a:cubicBezTo>
                    <a:pt x="247" y="0"/>
                    <a:pt x="247" y="0"/>
                    <a:pt x="247" y="0"/>
                  </a:cubicBezTo>
                  <a:cubicBezTo>
                    <a:pt x="253" y="0"/>
                    <a:pt x="257" y="7"/>
                    <a:pt x="253" y="12"/>
                  </a:cubicBezTo>
                  <a:cubicBezTo>
                    <a:pt x="134" y="155"/>
                    <a:pt x="134" y="155"/>
                    <a:pt x="134" y="155"/>
                  </a:cubicBezTo>
                  <a:cubicBezTo>
                    <a:pt x="131" y="159"/>
                    <a:pt x="125" y="159"/>
                    <a:pt x="122" y="155"/>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latin typeface="メイリオ" panose="020B0604030504040204" pitchFamily="50" charset="-128"/>
                <a:ea typeface="メイリオ" panose="020B0604030504040204" pitchFamily="50" charset="-128"/>
              </a:endParaRPr>
            </a:p>
          </p:txBody>
        </p:sp>
        <p:sp>
          <p:nvSpPr>
            <p:cNvPr id="10" name="Rounded Rectangle 9"/>
            <p:cNvSpPr/>
            <p:nvPr userDrawn="1"/>
          </p:nvSpPr>
          <p:spPr bwMode="gray">
            <a:xfrm>
              <a:off x="1828170" y="1258957"/>
              <a:ext cx="8535661" cy="3893151"/>
            </a:xfrm>
            <a:prstGeom prst="roundRect">
              <a:avLst>
                <a:gd name="adj" fmla="val 5437"/>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endParaRPr lang="en-US" sz="2400">
                <a:solidFill>
                  <a:prstClr val="white"/>
                </a:solidFill>
                <a:latin typeface="メイリオ" panose="020B0604030504040204" pitchFamily="50" charset="-128"/>
                <a:ea typeface="メイリオ" panose="020B0604030504040204" pitchFamily="50" charset="-128"/>
              </a:endParaRPr>
            </a:p>
          </p:txBody>
        </p:sp>
      </p:grpSp>
      <p:sp>
        <p:nvSpPr>
          <p:cNvPr id="15" name="Text Placeholder 107"/>
          <p:cNvSpPr>
            <a:spLocks noGrp="1"/>
          </p:cNvSpPr>
          <p:nvPr>
            <p:ph type="body" sz="quarter" idx="18" hasCustomPrompt="1"/>
          </p:nvPr>
        </p:nvSpPr>
        <p:spPr bwMode="white">
          <a:xfrm>
            <a:off x="2043195" y="1276402"/>
            <a:ext cx="8108786" cy="3242641"/>
          </a:xfrm>
          <a:prstGeom prst="rect">
            <a:avLst/>
          </a:prstGeom>
        </p:spPr>
        <p:txBody>
          <a:bodyPr anchor="ctr">
            <a:normAutofit/>
          </a:bodyPr>
          <a:lstStyle>
            <a:lvl1pPr marL="0" indent="0" algn="ctr">
              <a:lnSpc>
                <a:spcPct val="100000"/>
              </a:lnSpc>
              <a:buNone/>
              <a:defRPr sz="3600">
                <a:solidFill>
                  <a:schemeClr val="bg1"/>
                </a:solidFill>
                <a:latin typeface="メイリオ" panose="020B0604030504040204" pitchFamily="50" charset="-128"/>
                <a:ea typeface="メイリオ" panose="020B0604030504040204" pitchFamily="50" charset="-128"/>
              </a:defRPr>
            </a:lvl1pPr>
            <a:lvl2pPr marL="341313" indent="0" algn="ctr">
              <a:buNone/>
              <a:defRPr>
                <a:solidFill>
                  <a:schemeClr val="bg1"/>
                </a:solidFill>
              </a:defRPr>
            </a:lvl2pPr>
            <a:lvl3pPr marL="679450" indent="0" algn="ctr">
              <a:buNone/>
              <a:defRPr>
                <a:solidFill>
                  <a:schemeClr val="bg1"/>
                </a:solidFill>
              </a:defRPr>
            </a:lvl3pPr>
            <a:lvl4pPr marL="966787" indent="0" algn="ctr">
              <a:buNone/>
              <a:defRPr>
                <a:solidFill>
                  <a:schemeClr val="bg1"/>
                </a:solidFill>
              </a:defRPr>
            </a:lvl4pPr>
            <a:lvl5pPr marL="1146175" indent="0" algn="ctr">
              <a:buNone/>
              <a:defRPr>
                <a:solidFill>
                  <a:schemeClr val="bg1"/>
                </a:solidFill>
              </a:defRPr>
            </a:lvl5pPr>
          </a:lstStyle>
          <a:p>
            <a:pPr lvl="0"/>
            <a:r>
              <a:rPr lang="en-US" dirty="0"/>
              <a:t>Click to edit quote</a:t>
            </a:r>
          </a:p>
        </p:txBody>
      </p:sp>
      <p:pic>
        <p:nvPicPr>
          <p:cNvPr id="16" name="Picture 15"/>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1067078" y="6013534"/>
            <a:ext cx="10061020" cy="681925"/>
          </a:xfrm>
          <a:prstGeom prst="rect">
            <a:avLst/>
          </a:prstGeom>
        </p:spPr>
      </p:pic>
      <p:sp>
        <p:nvSpPr>
          <p:cNvPr id="17" name="Text Placeholder 110"/>
          <p:cNvSpPr>
            <a:spLocks noGrp="1"/>
          </p:cNvSpPr>
          <p:nvPr>
            <p:ph type="body" sz="quarter" idx="19" hasCustomPrompt="1"/>
          </p:nvPr>
        </p:nvSpPr>
        <p:spPr>
          <a:xfrm>
            <a:off x="2043195" y="5555972"/>
            <a:ext cx="8108786" cy="876300"/>
          </a:xfrm>
          <a:prstGeom prst="rect">
            <a:avLst/>
          </a:prstGeom>
        </p:spPr>
        <p:txBody>
          <a:bodyPr/>
          <a:lstStyle>
            <a:lvl1pPr marL="0" indent="0" algn="ctr">
              <a:buNone/>
              <a:defRPr sz="2400" b="1">
                <a:solidFill>
                  <a:schemeClr val="tx1"/>
                </a:solidFill>
                <a:latin typeface="メイリオ" panose="020B0604030504040204" pitchFamily="50" charset="-128"/>
                <a:ea typeface="メイリオ" panose="020B0604030504040204" pitchFamily="50" charset="-128"/>
              </a:defRPr>
            </a:lvl1pPr>
            <a:lvl2pPr marL="341313" indent="0">
              <a:buNone/>
              <a:defRPr/>
            </a:lvl2pPr>
            <a:lvl3pPr marL="679450" indent="0">
              <a:buNone/>
              <a:defRPr/>
            </a:lvl3pPr>
            <a:lvl4pPr marL="966787" indent="0">
              <a:buNone/>
              <a:defRPr/>
            </a:lvl4pPr>
            <a:lvl5pPr marL="1146175" indent="0">
              <a:buNone/>
              <a:defRPr/>
            </a:lvl5pPr>
          </a:lstStyle>
          <a:p>
            <a:pPr lvl="0"/>
            <a:r>
              <a:rPr lang="en-US" dirty="0"/>
              <a:t>Click to edit quote source</a:t>
            </a:r>
          </a:p>
        </p:txBody>
      </p:sp>
      <p:grpSp>
        <p:nvGrpSpPr>
          <p:cNvPr id="18" name="Group 17"/>
          <p:cNvGrpSpPr/>
          <p:nvPr userDrawn="1"/>
        </p:nvGrpSpPr>
        <p:grpSpPr>
          <a:xfrm>
            <a:off x="5802236" y="4633188"/>
            <a:ext cx="590704" cy="104775"/>
            <a:chOff x="5738813" y="4606631"/>
            <a:chExt cx="590550" cy="104775"/>
          </a:xfrm>
          <a:solidFill>
            <a:schemeClr val="accent5"/>
          </a:solidFill>
        </p:grpSpPr>
        <p:sp>
          <p:nvSpPr>
            <p:cNvPr id="19" name="Oval 18"/>
            <p:cNvSpPr/>
            <p:nvPr userDrawn="1"/>
          </p:nvSpPr>
          <p:spPr>
            <a:xfrm>
              <a:off x="5738813" y="4606631"/>
              <a:ext cx="104775" cy="10477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endParaRPr lang="en-US" sz="2400">
                <a:solidFill>
                  <a:prstClr val="white"/>
                </a:solidFill>
                <a:latin typeface="メイリオ" panose="020B0604030504040204" pitchFamily="50" charset="-128"/>
                <a:ea typeface="メイリオ" panose="020B0604030504040204" pitchFamily="50" charset="-128"/>
              </a:endParaRPr>
            </a:p>
          </p:txBody>
        </p:sp>
        <p:sp>
          <p:nvSpPr>
            <p:cNvPr id="21" name="Oval 20"/>
            <p:cNvSpPr/>
            <p:nvPr userDrawn="1"/>
          </p:nvSpPr>
          <p:spPr>
            <a:xfrm>
              <a:off x="5981700" y="4606631"/>
              <a:ext cx="104775" cy="10477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endParaRPr lang="en-US" sz="2400">
                <a:solidFill>
                  <a:prstClr val="white"/>
                </a:solidFill>
                <a:latin typeface="メイリオ" panose="020B0604030504040204" pitchFamily="50" charset="-128"/>
                <a:ea typeface="メイリオ" panose="020B0604030504040204" pitchFamily="50" charset="-128"/>
              </a:endParaRPr>
            </a:p>
          </p:txBody>
        </p:sp>
        <p:sp>
          <p:nvSpPr>
            <p:cNvPr id="22" name="Oval 21"/>
            <p:cNvSpPr/>
            <p:nvPr userDrawn="1"/>
          </p:nvSpPr>
          <p:spPr>
            <a:xfrm>
              <a:off x="6224588" y="4606631"/>
              <a:ext cx="104775" cy="10477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endParaRPr lang="en-US" sz="2400">
                <a:solidFill>
                  <a:prstClr val="white"/>
                </a:solidFill>
                <a:latin typeface="メイリオ" panose="020B0604030504040204" pitchFamily="50" charset="-128"/>
                <a:ea typeface="メイリオ" panose="020B0604030504040204" pitchFamily="50" charset="-128"/>
              </a:endParaRPr>
            </a:p>
          </p:txBody>
        </p:sp>
      </p:grpSp>
      <p:grpSp>
        <p:nvGrpSpPr>
          <p:cNvPr id="23" name="Group 22"/>
          <p:cNvGrpSpPr/>
          <p:nvPr userDrawn="1"/>
        </p:nvGrpSpPr>
        <p:grpSpPr bwMode="gray">
          <a:xfrm>
            <a:off x="5854958" y="734066"/>
            <a:ext cx="485260" cy="485134"/>
            <a:chOff x="5853433" y="734066"/>
            <a:chExt cx="485134" cy="485134"/>
          </a:xfrm>
        </p:grpSpPr>
        <p:sp>
          <p:nvSpPr>
            <p:cNvPr id="24" name="Oval 23"/>
            <p:cNvSpPr/>
            <p:nvPr userDrawn="1"/>
          </p:nvSpPr>
          <p:spPr bwMode="gray">
            <a:xfrm>
              <a:off x="5886450" y="767634"/>
              <a:ext cx="419098" cy="41909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latin typeface="メイリオ" panose="020B0604030504040204" pitchFamily="50" charset="-128"/>
                <a:ea typeface="メイリオ" panose="020B0604030504040204" pitchFamily="50" charset="-128"/>
              </a:endParaRPr>
            </a:p>
          </p:txBody>
        </p:sp>
        <p:sp>
          <p:nvSpPr>
            <p:cNvPr id="25" name="Freeform 9"/>
            <p:cNvSpPr>
              <a:spLocks noEditPoints="1"/>
            </p:cNvSpPr>
            <p:nvPr userDrawn="1"/>
          </p:nvSpPr>
          <p:spPr bwMode="gray">
            <a:xfrm>
              <a:off x="5853433" y="734066"/>
              <a:ext cx="485134" cy="485134"/>
            </a:xfrm>
            <a:custGeom>
              <a:avLst/>
              <a:gdLst>
                <a:gd name="T0" fmla="*/ 206 w 412"/>
                <a:gd name="T1" fmla="*/ 0 h 412"/>
                <a:gd name="T2" fmla="*/ 0 w 412"/>
                <a:gd name="T3" fmla="*/ 206 h 412"/>
                <a:gd name="T4" fmla="*/ 206 w 412"/>
                <a:gd name="T5" fmla="*/ 412 h 412"/>
                <a:gd name="T6" fmla="*/ 412 w 412"/>
                <a:gd name="T7" fmla="*/ 206 h 412"/>
                <a:gd name="T8" fmla="*/ 206 w 412"/>
                <a:gd name="T9" fmla="*/ 0 h 412"/>
                <a:gd name="T10" fmla="*/ 206 w 412"/>
                <a:gd name="T11" fmla="*/ 376 h 412"/>
                <a:gd name="T12" fmla="*/ 36 w 412"/>
                <a:gd name="T13" fmla="*/ 206 h 412"/>
                <a:gd name="T14" fmla="*/ 206 w 412"/>
                <a:gd name="T15" fmla="*/ 36 h 412"/>
                <a:gd name="T16" fmla="*/ 376 w 412"/>
                <a:gd name="T17" fmla="*/ 206 h 412"/>
                <a:gd name="T18" fmla="*/ 206 w 412"/>
                <a:gd name="T19" fmla="*/ 376 h 412"/>
                <a:gd name="T20" fmla="*/ 189 w 412"/>
                <a:gd name="T21" fmla="*/ 262 h 412"/>
                <a:gd name="T22" fmla="*/ 125 w 412"/>
                <a:gd name="T23" fmla="*/ 262 h 412"/>
                <a:gd name="T24" fmla="*/ 125 w 412"/>
                <a:gd name="T25" fmla="*/ 216 h 412"/>
                <a:gd name="T26" fmla="*/ 130 w 412"/>
                <a:gd name="T27" fmla="*/ 172 h 412"/>
                <a:gd name="T28" fmla="*/ 148 w 412"/>
                <a:gd name="T29" fmla="*/ 143 h 412"/>
                <a:gd name="T30" fmla="*/ 182 w 412"/>
                <a:gd name="T31" fmla="*/ 123 h 412"/>
                <a:gd name="T32" fmla="*/ 194 w 412"/>
                <a:gd name="T33" fmla="*/ 150 h 412"/>
                <a:gd name="T34" fmla="*/ 167 w 412"/>
                <a:gd name="T35" fmla="*/ 167 h 412"/>
                <a:gd name="T36" fmla="*/ 158 w 412"/>
                <a:gd name="T37" fmla="*/ 198 h 412"/>
                <a:gd name="T38" fmla="*/ 189 w 412"/>
                <a:gd name="T39" fmla="*/ 198 h 412"/>
                <a:gd name="T40" fmla="*/ 189 w 412"/>
                <a:gd name="T41" fmla="*/ 262 h 412"/>
                <a:gd name="T42" fmla="*/ 278 w 412"/>
                <a:gd name="T43" fmla="*/ 262 h 412"/>
                <a:gd name="T44" fmla="*/ 214 w 412"/>
                <a:gd name="T45" fmla="*/ 262 h 412"/>
                <a:gd name="T46" fmla="*/ 214 w 412"/>
                <a:gd name="T47" fmla="*/ 216 h 412"/>
                <a:gd name="T48" fmla="*/ 219 w 412"/>
                <a:gd name="T49" fmla="*/ 172 h 412"/>
                <a:gd name="T50" fmla="*/ 237 w 412"/>
                <a:gd name="T51" fmla="*/ 143 h 412"/>
                <a:gd name="T52" fmla="*/ 270 w 412"/>
                <a:gd name="T53" fmla="*/ 123 h 412"/>
                <a:gd name="T54" fmla="*/ 283 w 412"/>
                <a:gd name="T55" fmla="*/ 150 h 412"/>
                <a:gd name="T56" fmla="*/ 255 w 412"/>
                <a:gd name="T57" fmla="*/ 167 h 412"/>
                <a:gd name="T58" fmla="*/ 247 w 412"/>
                <a:gd name="T59" fmla="*/ 198 h 412"/>
                <a:gd name="T60" fmla="*/ 278 w 412"/>
                <a:gd name="T61" fmla="*/ 198 h 412"/>
                <a:gd name="T62" fmla="*/ 278 w 412"/>
                <a:gd name="T63" fmla="*/ 262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12" h="412">
                  <a:moveTo>
                    <a:pt x="206" y="0"/>
                  </a:moveTo>
                  <a:cubicBezTo>
                    <a:pt x="92" y="0"/>
                    <a:pt x="0" y="93"/>
                    <a:pt x="0" y="206"/>
                  </a:cubicBezTo>
                  <a:cubicBezTo>
                    <a:pt x="0" y="320"/>
                    <a:pt x="92" y="412"/>
                    <a:pt x="206" y="412"/>
                  </a:cubicBezTo>
                  <a:cubicBezTo>
                    <a:pt x="320" y="412"/>
                    <a:pt x="412" y="320"/>
                    <a:pt x="412" y="206"/>
                  </a:cubicBezTo>
                  <a:cubicBezTo>
                    <a:pt x="412" y="93"/>
                    <a:pt x="320" y="0"/>
                    <a:pt x="206" y="0"/>
                  </a:cubicBezTo>
                  <a:close/>
                  <a:moveTo>
                    <a:pt x="206" y="376"/>
                  </a:moveTo>
                  <a:cubicBezTo>
                    <a:pt x="112" y="376"/>
                    <a:pt x="36" y="300"/>
                    <a:pt x="36" y="206"/>
                  </a:cubicBezTo>
                  <a:cubicBezTo>
                    <a:pt x="36" y="112"/>
                    <a:pt x="112" y="36"/>
                    <a:pt x="206" y="36"/>
                  </a:cubicBezTo>
                  <a:cubicBezTo>
                    <a:pt x="300" y="36"/>
                    <a:pt x="376" y="112"/>
                    <a:pt x="376" y="206"/>
                  </a:cubicBezTo>
                  <a:cubicBezTo>
                    <a:pt x="376" y="300"/>
                    <a:pt x="300" y="376"/>
                    <a:pt x="206" y="376"/>
                  </a:cubicBezTo>
                  <a:close/>
                  <a:moveTo>
                    <a:pt x="189" y="262"/>
                  </a:moveTo>
                  <a:cubicBezTo>
                    <a:pt x="125" y="262"/>
                    <a:pt x="125" y="262"/>
                    <a:pt x="125" y="262"/>
                  </a:cubicBezTo>
                  <a:cubicBezTo>
                    <a:pt x="125" y="216"/>
                    <a:pt x="125" y="216"/>
                    <a:pt x="125" y="216"/>
                  </a:cubicBezTo>
                  <a:cubicBezTo>
                    <a:pt x="125" y="197"/>
                    <a:pt x="127" y="183"/>
                    <a:pt x="130" y="172"/>
                  </a:cubicBezTo>
                  <a:cubicBezTo>
                    <a:pt x="133" y="161"/>
                    <a:pt x="139" y="152"/>
                    <a:pt x="148" y="143"/>
                  </a:cubicBezTo>
                  <a:cubicBezTo>
                    <a:pt x="157" y="135"/>
                    <a:pt x="168" y="128"/>
                    <a:pt x="182" y="123"/>
                  </a:cubicBezTo>
                  <a:cubicBezTo>
                    <a:pt x="194" y="150"/>
                    <a:pt x="194" y="150"/>
                    <a:pt x="194" y="150"/>
                  </a:cubicBezTo>
                  <a:cubicBezTo>
                    <a:pt x="182" y="154"/>
                    <a:pt x="172" y="160"/>
                    <a:pt x="167" y="167"/>
                  </a:cubicBezTo>
                  <a:cubicBezTo>
                    <a:pt x="161" y="175"/>
                    <a:pt x="158" y="185"/>
                    <a:pt x="158" y="198"/>
                  </a:cubicBezTo>
                  <a:cubicBezTo>
                    <a:pt x="189" y="198"/>
                    <a:pt x="189" y="198"/>
                    <a:pt x="189" y="198"/>
                  </a:cubicBezTo>
                  <a:lnTo>
                    <a:pt x="189" y="262"/>
                  </a:lnTo>
                  <a:close/>
                  <a:moveTo>
                    <a:pt x="278" y="262"/>
                  </a:moveTo>
                  <a:cubicBezTo>
                    <a:pt x="214" y="262"/>
                    <a:pt x="214" y="262"/>
                    <a:pt x="214" y="262"/>
                  </a:cubicBezTo>
                  <a:cubicBezTo>
                    <a:pt x="214" y="216"/>
                    <a:pt x="214" y="216"/>
                    <a:pt x="214" y="216"/>
                  </a:cubicBezTo>
                  <a:cubicBezTo>
                    <a:pt x="214" y="197"/>
                    <a:pt x="215" y="182"/>
                    <a:pt x="219" y="172"/>
                  </a:cubicBezTo>
                  <a:cubicBezTo>
                    <a:pt x="222" y="161"/>
                    <a:pt x="228" y="152"/>
                    <a:pt x="237" y="143"/>
                  </a:cubicBezTo>
                  <a:cubicBezTo>
                    <a:pt x="246" y="135"/>
                    <a:pt x="257" y="128"/>
                    <a:pt x="270" y="123"/>
                  </a:cubicBezTo>
                  <a:cubicBezTo>
                    <a:pt x="283" y="150"/>
                    <a:pt x="283" y="150"/>
                    <a:pt x="283" y="150"/>
                  </a:cubicBezTo>
                  <a:cubicBezTo>
                    <a:pt x="270" y="154"/>
                    <a:pt x="261" y="160"/>
                    <a:pt x="255" y="167"/>
                  </a:cubicBezTo>
                  <a:cubicBezTo>
                    <a:pt x="250" y="175"/>
                    <a:pt x="247" y="185"/>
                    <a:pt x="247" y="198"/>
                  </a:cubicBezTo>
                  <a:cubicBezTo>
                    <a:pt x="278" y="198"/>
                    <a:pt x="278" y="198"/>
                    <a:pt x="278" y="198"/>
                  </a:cubicBezTo>
                  <a:lnTo>
                    <a:pt x="278" y="26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latin typeface="メイリオ" panose="020B0604030504040204" pitchFamily="50" charset="-128"/>
                <a:ea typeface="メイリオ" panose="020B0604030504040204" pitchFamily="50" charset="-128"/>
              </a:endParaRPr>
            </a:p>
          </p:txBody>
        </p:sp>
      </p:grpSp>
      <p:sp>
        <p:nvSpPr>
          <p:cNvPr id="29" name="Rectangle 28"/>
          <p:cNvSpPr/>
          <p:nvPr userDrawn="1"/>
        </p:nvSpPr>
        <p:spPr bwMode="gray">
          <a:xfrm>
            <a:off x="11751760" y="6395767"/>
            <a:ext cx="443416" cy="322249"/>
          </a:xfrm>
          <a:prstGeom prst="rect">
            <a:avLst/>
          </a:prstGeom>
          <a:solidFill>
            <a:schemeClr val="tx1"/>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メイリオ" panose="020B0604030504040204" pitchFamily="50" charset="-128"/>
              <a:ea typeface="メイリオ" panose="020B0604030504040204" pitchFamily="50" charset="-128"/>
            </a:endParaRPr>
          </a:p>
        </p:txBody>
      </p:sp>
      <p:sp>
        <p:nvSpPr>
          <p:cNvPr id="30" name="TextBox slide number"/>
          <p:cNvSpPr txBox="1"/>
          <p:nvPr userDrawn="1"/>
        </p:nvSpPr>
        <p:spPr bwMode="white">
          <a:xfrm>
            <a:off x="11751760" y="6389311"/>
            <a:ext cx="450462" cy="246221"/>
          </a:xfrm>
          <a:prstGeom prst="rect">
            <a:avLst/>
          </a:prstGeom>
        </p:spPr>
        <p:txBody>
          <a:bodyPr vert="horz" lIns="0" tIns="0" rIns="0" bIns="0" rtlCol="0" anchor="b"/>
          <a:lstStyle>
            <a:defPPr>
              <a:defRPr lang="en-US"/>
            </a:defPPr>
            <a:lvl1pPr algn="ctr">
              <a:defRPr sz="1000">
                <a:solidFill>
                  <a:schemeClr val="bg1"/>
                </a:solidFill>
              </a:defRPr>
            </a:lvl1pPr>
          </a:lstStyle>
          <a:p>
            <a:pPr defTabSz="1218987"/>
            <a:fld id="{6EA5B71A-1B18-4E34-A48F-65DC4937AA99}" type="slidenum">
              <a:rPr lang="en-US" smtClean="0">
                <a:solidFill>
                  <a:prstClr val="white"/>
                </a:solidFill>
                <a:latin typeface="メイリオ" panose="020B0604030504040204" pitchFamily="50" charset="-128"/>
                <a:ea typeface="メイリオ" panose="020B0604030504040204" pitchFamily="50" charset="-128"/>
              </a:rPr>
              <a:pPr defTabSz="1218987"/>
              <a:t>‹#›</a:t>
            </a:fld>
            <a:endParaRPr lang="en-US" dirty="0">
              <a:solidFill>
                <a:prstClr val="white"/>
              </a:solidFill>
              <a:latin typeface="メイリオ" panose="020B0604030504040204" pitchFamily="50" charset="-128"/>
              <a:ea typeface="メイリオ" panose="020B0604030504040204" pitchFamily="50" charset="-128"/>
            </a:endParaRPr>
          </a:p>
        </p:txBody>
      </p:sp>
      <p:pic>
        <p:nvPicPr>
          <p:cNvPr id="31" name="Picture 30"/>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rot="16200000">
            <a:off x="11308127" y="5505410"/>
            <a:ext cx="1330737" cy="443416"/>
          </a:xfrm>
          <a:prstGeom prst="rect">
            <a:avLst/>
          </a:prstGeom>
        </p:spPr>
      </p:pic>
    </p:spTree>
    <p:extLst>
      <p:ext uri="{BB962C8B-B14F-4D97-AF65-F5344CB8AC3E}">
        <p14:creationId xmlns:p14="http://schemas.microsoft.com/office/powerpoint/2010/main" val="154928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Content w/Product - No Background">
    <p:bg>
      <p:bgPr>
        <a:solidFill>
          <a:schemeClr val="bg1"/>
        </a:solidFill>
        <a:effectLst/>
      </p:bgPr>
    </p:bg>
    <p:spTree>
      <p:nvGrpSpPr>
        <p:cNvPr id="1" name=""/>
        <p:cNvGrpSpPr/>
        <p:nvPr/>
      </p:nvGrpSpPr>
      <p:grpSpPr>
        <a:xfrm>
          <a:off x="0" y="0"/>
          <a:ext cx="0" cy="0"/>
          <a:chOff x="0" y="0"/>
          <a:chExt cx="0" cy="0"/>
        </a:xfrm>
      </p:grpSpPr>
      <p:sp>
        <p:nvSpPr>
          <p:cNvPr id="71" name="Rectangle 70"/>
          <p:cNvSpPr/>
          <p:nvPr userDrawn="1"/>
        </p:nvSpPr>
        <p:spPr>
          <a:xfrm>
            <a:off x="27" y="4639112"/>
            <a:ext cx="12192000" cy="2219160"/>
          </a:xfrm>
          <a:prstGeom prst="rect">
            <a:avLst/>
          </a:prstGeom>
          <a:gradFill flip="none" rotWithShape="1">
            <a:gsLst>
              <a:gs pos="0">
                <a:schemeClr val="tx2">
                  <a:alpha val="25000"/>
                </a:schemeClr>
              </a:gs>
              <a:gs pos="50000">
                <a:schemeClr val="bg1">
                  <a:alpha val="50000"/>
                </a:schemeClr>
              </a:gs>
              <a:gs pos="100000">
                <a:schemeClr val="tx2">
                  <a:alpha val="2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メイリオ" panose="020B0604030504040204" pitchFamily="50" charset="-128"/>
              <a:ea typeface="メイリオ" panose="020B0604030504040204" pitchFamily="50" charset="-128"/>
            </a:endParaRPr>
          </a:p>
        </p:txBody>
      </p:sp>
      <p:sp>
        <p:nvSpPr>
          <p:cNvPr id="48" name="Oval 47"/>
          <p:cNvSpPr/>
          <p:nvPr userDrawn="1"/>
        </p:nvSpPr>
        <p:spPr>
          <a:xfrm>
            <a:off x="5932562" y="0"/>
            <a:ext cx="6262614" cy="6858000"/>
          </a:xfrm>
          <a:prstGeom prst="ellipse">
            <a:avLst/>
          </a:prstGeom>
          <a:gradFill flip="none" rotWithShape="1">
            <a:gsLst>
              <a:gs pos="0">
                <a:srgbClr val="515151"/>
              </a:gs>
              <a:gs pos="56000">
                <a:schemeClr val="bg2">
                  <a:lumMod val="45000"/>
                  <a:lumOff val="55000"/>
                  <a:alpha val="71000"/>
                </a:schemeClr>
              </a:gs>
              <a:gs pos="100000">
                <a:schemeClr val="bg2">
                  <a:lumMod val="30000"/>
                  <a:lumOff val="70000"/>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latin typeface="メイリオ" panose="020B0604030504040204" pitchFamily="50" charset="-128"/>
              <a:ea typeface="メイリオ" panose="020B0604030504040204" pitchFamily="50" charset="-128"/>
            </a:endParaRPr>
          </a:p>
        </p:txBody>
      </p:sp>
      <p:sp>
        <p:nvSpPr>
          <p:cNvPr id="20" name="Footer Placeholder 19"/>
          <p:cNvSpPr>
            <a:spLocks noGrp="1"/>
          </p:cNvSpPr>
          <p:nvPr>
            <p:ph type="ftr" sz="quarter" idx="13"/>
          </p:nvPr>
        </p:nvSpPr>
        <p:spPr>
          <a:xfrm>
            <a:off x="548783" y="6397061"/>
            <a:ext cx="2413972" cy="307777"/>
          </a:xfrm>
        </p:spPr>
        <p:txBody>
          <a:bodyPr/>
          <a:lstStyle>
            <a:lvl1pPr>
              <a:defRPr>
                <a:latin typeface="メイリオ" panose="020B0604030504040204" pitchFamily="50" charset="-128"/>
                <a:ea typeface="メイリオ" panose="020B0604030504040204" pitchFamily="50" charset="-128"/>
              </a:defRPr>
            </a:lvl1p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sp>
        <p:nvSpPr>
          <p:cNvPr id="50" name="Rectangle 49"/>
          <p:cNvSpPr/>
          <p:nvPr userDrawn="1"/>
        </p:nvSpPr>
        <p:spPr bwMode="white">
          <a:xfrm>
            <a:off x="6802622" y="840981"/>
            <a:ext cx="4816540" cy="60170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メイリオ" panose="020B0604030504040204" pitchFamily="50" charset="-128"/>
              <a:ea typeface="メイリオ" panose="020B0604030504040204" pitchFamily="50" charset="-128"/>
            </a:endParaRPr>
          </a:p>
        </p:txBody>
      </p:sp>
      <p:grpSp>
        <p:nvGrpSpPr>
          <p:cNvPr id="51" name="Group 28"/>
          <p:cNvGrpSpPr>
            <a:grpSpLocks noChangeAspect="1"/>
          </p:cNvGrpSpPr>
          <p:nvPr userDrawn="1"/>
        </p:nvGrpSpPr>
        <p:grpSpPr bwMode="gray">
          <a:xfrm>
            <a:off x="6990157" y="6341251"/>
            <a:ext cx="4417702" cy="289610"/>
            <a:chOff x="-1225" y="1829"/>
            <a:chExt cx="10126" cy="664"/>
          </a:xfrm>
        </p:grpSpPr>
        <p:sp>
          <p:nvSpPr>
            <p:cNvPr id="52" name="Oval 29"/>
            <p:cNvSpPr>
              <a:spLocks noChangeArrowheads="1"/>
            </p:cNvSpPr>
            <p:nvPr userDrawn="1"/>
          </p:nvSpPr>
          <p:spPr bwMode="gray">
            <a:xfrm>
              <a:off x="356" y="2283"/>
              <a:ext cx="87" cy="88"/>
            </a:xfrm>
            <a:prstGeom prst="ellipse">
              <a:avLst/>
            </a:prstGeom>
            <a:solidFill>
              <a:srgbClr val="8D8F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latin typeface="メイリオ" panose="020B0604030504040204" pitchFamily="50" charset="-128"/>
                <a:ea typeface="メイリオ" panose="020B0604030504040204" pitchFamily="50" charset="-128"/>
              </a:endParaRPr>
            </a:p>
          </p:txBody>
        </p:sp>
        <p:sp>
          <p:nvSpPr>
            <p:cNvPr id="53" name="Oval 30"/>
            <p:cNvSpPr>
              <a:spLocks noChangeArrowheads="1"/>
            </p:cNvSpPr>
            <p:nvPr userDrawn="1"/>
          </p:nvSpPr>
          <p:spPr bwMode="gray">
            <a:xfrm>
              <a:off x="500" y="2283"/>
              <a:ext cx="83" cy="88"/>
            </a:xfrm>
            <a:prstGeom prst="ellipse">
              <a:avLst/>
            </a:prstGeom>
            <a:solidFill>
              <a:srgbClr val="8D8F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latin typeface="メイリオ" panose="020B0604030504040204" pitchFamily="50" charset="-128"/>
                <a:ea typeface="メイリオ" panose="020B0604030504040204" pitchFamily="50" charset="-128"/>
              </a:endParaRPr>
            </a:p>
          </p:txBody>
        </p:sp>
        <p:sp>
          <p:nvSpPr>
            <p:cNvPr id="54" name="Oval 31"/>
            <p:cNvSpPr>
              <a:spLocks noChangeArrowheads="1"/>
            </p:cNvSpPr>
            <p:nvPr userDrawn="1"/>
          </p:nvSpPr>
          <p:spPr bwMode="gray">
            <a:xfrm>
              <a:off x="640" y="2283"/>
              <a:ext cx="87" cy="88"/>
            </a:xfrm>
            <a:prstGeom prst="ellipse">
              <a:avLst/>
            </a:prstGeom>
            <a:solidFill>
              <a:srgbClr val="8D8F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latin typeface="メイリオ" panose="020B0604030504040204" pitchFamily="50" charset="-128"/>
                <a:ea typeface="メイリオ" panose="020B0604030504040204" pitchFamily="50" charset="-128"/>
              </a:endParaRPr>
            </a:p>
          </p:txBody>
        </p:sp>
        <p:sp>
          <p:nvSpPr>
            <p:cNvPr id="55" name="Freeform 32"/>
            <p:cNvSpPr>
              <a:spLocks/>
            </p:cNvSpPr>
            <p:nvPr userDrawn="1"/>
          </p:nvSpPr>
          <p:spPr bwMode="gray">
            <a:xfrm>
              <a:off x="8520" y="2152"/>
              <a:ext cx="274" cy="315"/>
            </a:xfrm>
            <a:custGeom>
              <a:avLst/>
              <a:gdLst>
                <a:gd name="T0" fmla="*/ 102 w 116"/>
                <a:gd name="T1" fmla="*/ 114 h 132"/>
                <a:gd name="T2" fmla="*/ 93 w 116"/>
                <a:gd name="T3" fmla="*/ 130 h 132"/>
                <a:gd name="T4" fmla="*/ 73 w 116"/>
                <a:gd name="T5" fmla="*/ 131 h 132"/>
                <a:gd name="T6" fmla="*/ 53 w 116"/>
                <a:gd name="T7" fmla="*/ 129 h 132"/>
                <a:gd name="T8" fmla="*/ 43 w 116"/>
                <a:gd name="T9" fmla="*/ 128 h 132"/>
                <a:gd name="T10" fmla="*/ 34 w 116"/>
                <a:gd name="T11" fmla="*/ 125 h 132"/>
                <a:gd name="T12" fmla="*/ 17 w 116"/>
                <a:gd name="T13" fmla="*/ 126 h 132"/>
                <a:gd name="T14" fmla="*/ 0 w 116"/>
                <a:gd name="T15" fmla="*/ 128 h 132"/>
                <a:gd name="T16" fmla="*/ 0 w 116"/>
                <a:gd name="T17" fmla="*/ 70 h 132"/>
                <a:gd name="T18" fmla="*/ 20 w 116"/>
                <a:gd name="T19" fmla="*/ 70 h 132"/>
                <a:gd name="T20" fmla="*/ 29 w 116"/>
                <a:gd name="T21" fmla="*/ 58 h 132"/>
                <a:gd name="T22" fmla="*/ 36 w 116"/>
                <a:gd name="T23" fmla="*/ 45 h 132"/>
                <a:gd name="T24" fmla="*/ 44 w 116"/>
                <a:gd name="T25" fmla="*/ 37 h 132"/>
                <a:gd name="T26" fmla="*/ 51 w 116"/>
                <a:gd name="T27" fmla="*/ 15 h 132"/>
                <a:gd name="T28" fmla="*/ 52 w 116"/>
                <a:gd name="T29" fmla="*/ 0 h 132"/>
                <a:gd name="T30" fmla="*/ 66 w 116"/>
                <a:gd name="T31" fmla="*/ 36 h 132"/>
                <a:gd name="T32" fmla="*/ 67 w 116"/>
                <a:gd name="T33" fmla="*/ 50 h 132"/>
                <a:gd name="T34" fmla="*/ 84 w 116"/>
                <a:gd name="T35" fmla="*/ 50 h 132"/>
                <a:gd name="T36" fmla="*/ 108 w 116"/>
                <a:gd name="T37" fmla="*/ 57 h 132"/>
                <a:gd name="T38" fmla="*/ 114 w 116"/>
                <a:gd name="T39" fmla="*/ 64 h 132"/>
                <a:gd name="T40" fmla="*/ 112 w 116"/>
                <a:gd name="T41" fmla="*/ 73 h 132"/>
                <a:gd name="T42" fmla="*/ 115 w 116"/>
                <a:gd name="T43" fmla="*/ 84 h 132"/>
                <a:gd name="T44" fmla="*/ 111 w 116"/>
                <a:gd name="T45" fmla="*/ 94 h 132"/>
                <a:gd name="T46" fmla="*/ 112 w 116"/>
                <a:gd name="T47" fmla="*/ 102 h 132"/>
                <a:gd name="T48" fmla="*/ 102 w 116"/>
                <a:gd name="T49" fmla="*/ 11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6" h="132">
                  <a:moveTo>
                    <a:pt x="102" y="114"/>
                  </a:moveTo>
                  <a:cubicBezTo>
                    <a:pt x="103" y="121"/>
                    <a:pt x="99" y="128"/>
                    <a:pt x="93" y="130"/>
                  </a:cubicBezTo>
                  <a:cubicBezTo>
                    <a:pt x="88" y="132"/>
                    <a:pt x="79" y="131"/>
                    <a:pt x="73" y="131"/>
                  </a:cubicBezTo>
                  <a:cubicBezTo>
                    <a:pt x="66" y="131"/>
                    <a:pt x="60" y="130"/>
                    <a:pt x="53" y="129"/>
                  </a:cubicBezTo>
                  <a:cubicBezTo>
                    <a:pt x="49" y="129"/>
                    <a:pt x="46" y="129"/>
                    <a:pt x="43" y="128"/>
                  </a:cubicBezTo>
                  <a:cubicBezTo>
                    <a:pt x="40" y="127"/>
                    <a:pt x="37" y="126"/>
                    <a:pt x="34" y="125"/>
                  </a:cubicBezTo>
                  <a:cubicBezTo>
                    <a:pt x="28" y="125"/>
                    <a:pt x="22" y="126"/>
                    <a:pt x="17" y="126"/>
                  </a:cubicBezTo>
                  <a:cubicBezTo>
                    <a:pt x="11" y="127"/>
                    <a:pt x="6" y="127"/>
                    <a:pt x="0" y="128"/>
                  </a:cubicBezTo>
                  <a:cubicBezTo>
                    <a:pt x="0" y="108"/>
                    <a:pt x="0" y="89"/>
                    <a:pt x="0" y="70"/>
                  </a:cubicBezTo>
                  <a:cubicBezTo>
                    <a:pt x="6" y="69"/>
                    <a:pt x="14" y="71"/>
                    <a:pt x="20" y="70"/>
                  </a:cubicBezTo>
                  <a:cubicBezTo>
                    <a:pt x="24" y="69"/>
                    <a:pt x="27" y="62"/>
                    <a:pt x="29" y="58"/>
                  </a:cubicBezTo>
                  <a:cubicBezTo>
                    <a:pt x="32" y="54"/>
                    <a:pt x="34" y="49"/>
                    <a:pt x="36" y="45"/>
                  </a:cubicBezTo>
                  <a:cubicBezTo>
                    <a:pt x="38" y="42"/>
                    <a:pt x="42" y="40"/>
                    <a:pt x="44" y="37"/>
                  </a:cubicBezTo>
                  <a:cubicBezTo>
                    <a:pt x="47" y="31"/>
                    <a:pt x="50" y="23"/>
                    <a:pt x="51" y="15"/>
                  </a:cubicBezTo>
                  <a:cubicBezTo>
                    <a:pt x="51" y="10"/>
                    <a:pt x="50" y="5"/>
                    <a:pt x="52" y="0"/>
                  </a:cubicBezTo>
                  <a:cubicBezTo>
                    <a:pt x="68" y="0"/>
                    <a:pt x="68" y="19"/>
                    <a:pt x="66" y="36"/>
                  </a:cubicBezTo>
                  <a:cubicBezTo>
                    <a:pt x="66" y="40"/>
                    <a:pt x="64" y="47"/>
                    <a:pt x="67" y="50"/>
                  </a:cubicBezTo>
                  <a:cubicBezTo>
                    <a:pt x="70" y="51"/>
                    <a:pt x="79" y="50"/>
                    <a:pt x="84" y="50"/>
                  </a:cubicBezTo>
                  <a:cubicBezTo>
                    <a:pt x="96" y="50"/>
                    <a:pt x="102" y="52"/>
                    <a:pt x="108" y="57"/>
                  </a:cubicBezTo>
                  <a:cubicBezTo>
                    <a:pt x="110" y="58"/>
                    <a:pt x="114" y="61"/>
                    <a:pt x="114" y="64"/>
                  </a:cubicBezTo>
                  <a:cubicBezTo>
                    <a:pt x="115" y="67"/>
                    <a:pt x="112" y="70"/>
                    <a:pt x="112" y="73"/>
                  </a:cubicBezTo>
                  <a:cubicBezTo>
                    <a:pt x="112" y="77"/>
                    <a:pt x="116" y="81"/>
                    <a:pt x="115" y="84"/>
                  </a:cubicBezTo>
                  <a:cubicBezTo>
                    <a:pt x="115" y="87"/>
                    <a:pt x="111" y="90"/>
                    <a:pt x="111" y="94"/>
                  </a:cubicBezTo>
                  <a:cubicBezTo>
                    <a:pt x="110" y="96"/>
                    <a:pt x="112" y="99"/>
                    <a:pt x="112" y="102"/>
                  </a:cubicBezTo>
                  <a:cubicBezTo>
                    <a:pt x="111" y="108"/>
                    <a:pt x="104" y="109"/>
                    <a:pt x="102" y="114"/>
                  </a:cubicBezTo>
                </a:path>
              </a:pathLst>
            </a:custGeom>
            <a:solidFill>
              <a:srgbClr val="8D8F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latin typeface="メイリオ" panose="020B0604030504040204" pitchFamily="50" charset="-128"/>
                <a:ea typeface="メイリオ" panose="020B0604030504040204" pitchFamily="50" charset="-128"/>
              </a:endParaRPr>
            </a:p>
          </p:txBody>
        </p:sp>
        <p:sp>
          <p:nvSpPr>
            <p:cNvPr id="56" name="Freeform 33"/>
            <p:cNvSpPr>
              <a:spLocks/>
            </p:cNvSpPr>
            <p:nvPr userDrawn="1"/>
          </p:nvSpPr>
          <p:spPr bwMode="gray">
            <a:xfrm>
              <a:off x="-1136" y="2183"/>
              <a:ext cx="272" cy="286"/>
            </a:xfrm>
            <a:custGeom>
              <a:avLst/>
              <a:gdLst>
                <a:gd name="T0" fmla="*/ 154 w 272"/>
                <a:gd name="T1" fmla="*/ 0 h 286"/>
                <a:gd name="T2" fmla="*/ 154 w 272"/>
                <a:gd name="T3" fmla="*/ 126 h 286"/>
                <a:gd name="T4" fmla="*/ 272 w 272"/>
                <a:gd name="T5" fmla="*/ 126 h 286"/>
                <a:gd name="T6" fmla="*/ 272 w 272"/>
                <a:gd name="T7" fmla="*/ 160 h 286"/>
                <a:gd name="T8" fmla="*/ 154 w 272"/>
                <a:gd name="T9" fmla="*/ 160 h 286"/>
                <a:gd name="T10" fmla="*/ 154 w 272"/>
                <a:gd name="T11" fmla="*/ 286 h 286"/>
                <a:gd name="T12" fmla="*/ 119 w 272"/>
                <a:gd name="T13" fmla="*/ 286 h 286"/>
                <a:gd name="T14" fmla="*/ 119 w 272"/>
                <a:gd name="T15" fmla="*/ 160 h 286"/>
                <a:gd name="T16" fmla="*/ 0 w 272"/>
                <a:gd name="T17" fmla="*/ 160 h 286"/>
                <a:gd name="T18" fmla="*/ 0 w 272"/>
                <a:gd name="T19" fmla="*/ 126 h 286"/>
                <a:gd name="T20" fmla="*/ 119 w 272"/>
                <a:gd name="T21" fmla="*/ 126 h 286"/>
                <a:gd name="T22" fmla="*/ 119 w 272"/>
                <a:gd name="T23" fmla="*/ 0 h 286"/>
                <a:gd name="T24" fmla="*/ 154 w 272"/>
                <a:gd name="T25" fmla="*/ 0 h 286"/>
                <a:gd name="T26" fmla="*/ 154 w 272"/>
                <a:gd name="T27" fmla="*/ 0 h 286"/>
                <a:gd name="T28" fmla="*/ 154 w 272"/>
                <a:gd name="T29" fmla="*/ 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2" h="286">
                  <a:moveTo>
                    <a:pt x="154" y="0"/>
                  </a:moveTo>
                  <a:lnTo>
                    <a:pt x="154" y="126"/>
                  </a:lnTo>
                  <a:lnTo>
                    <a:pt x="272" y="126"/>
                  </a:lnTo>
                  <a:lnTo>
                    <a:pt x="272" y="160"/>
                  </a:lnTo>
                  <a:lnTo>
                    <a:pt x="154" y="160"/>
                  </a:lnTo>
                  <a:lnTo>
                    <a:pt x="154" y="286"/>
                  </a:lnTo>
                  <a:lnTo>
                    <a:pt x="119" y="286"/>
                  </a:lnTo>
                  <a:lnTo>
                    <a:pt x="119" y="160"/>
                  </a:lnTo>
                  <a:lnTo>
                    <a:pt x="0" y="160"/>
                  </a:lnTo>
                  <a:lnTo>
                    <a:pt x="0" y="126"/>
                  </a:lnTo>
                  <a:lnTo>
                    <a:pt x="119" y="126"/>
                  </a:lnTo>
                  <a:lnTo>
                    <a:pt x="119" y="0"/>
                  </a:lnTo>
                  <a:lnTo>
                    <a:pt x="154" y="0"/>
                  </a:lnTo>
                  <a:lnTo>
                    <a:pt x="154" y="0"/>
                  </a:lnTo>
                  <a:lnTo>
                    <a:pt x="154" y="0"/>
                  </a:lnTo>
                  <a:close/>
                </a:path>
              </a:pathLst>
            </a:custGeom>
            <a:solidFill>
              <a:srgbClr val="8D8F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latin typeface="メイリオ" panose="020B0604030504040204" pitchFamily="50" charset="-128"/>
                <a:ea typeface="メイリオ" panose="020B0604030504040204" pitchFamily="50" charset="-128"/>
              </a:endParaRPr>
            </a:p>
          </p:txBody>
        </p:sp>
        <p:sp>
          <p:nvSpPr>
            <p:cNvPr id="57" name="Freeform 34"/>
            <p:cNvSpPr>
              <a:spLocks/>
            </p:cNvSpPr>
            <p:nvPr userDrawn="1"/>
          </p:nvSpPr>
          <p:spPr bwMode="gray">
            <a:xfrm>
              <a:off x="-1136" y="2183"/>
              <a:ext cx="272" cy="286"/>
            </a:xfrm>
            <a:custGeom>
              <a:avLst/>
              <a:gdLst>
                <a:gd name="T0" fmla="*/ 154 w 272"/>
                <a:gd name="T1" fmla="*/ 0 h 286"/>
                <a:gd name="T2" fmla="*/ 154 w 272"/>
                <a:gd name="T3" fmla="*/ 126 h 286"/>
                <a:gd name="T4" fmla="*/ 272 w 272"/>
                <a:gd name="T5" fmla="*/ 126 h 286"/>
                <a:gd name="T6" fmla="*/ 272 w 272"/>
                <a:gd name="T7" fmla="*/ 160 h 286"/>
                <a:gd name="T8" fmla="*/ 154 w 272"/>
                <a:gd name="T9" fmla="*/ 160 h 286"/>
                <a:gd name="T10" fmla="*/ 154 w 272"/>
                <a:gd name="T11" fmla="*/ 286 h 286"/>
                <a:gd name="T12" fmla="*/ 119 w 272"/>
                <a:gd name="T13" fmla="*/ 286 h 286"/>
                <a:gd name="T14" fmla="*/ 119 w 272"/>
                <a:gd name="T15" fmla="*/ 160 h 286"/>
                <a:gd name="T16" fmla="*/ 0 w 272"/>
                <a:gd name="T17" fmla="*/ 160 h 286"/>
                <a:gd name="T18" fmla="*/ 0 w 272"/>
                <a:gd name="T19" fmla="*/ 126 h 286"/>
                <a:gd name="T20" fmla="*/ 119 w 272"/>
                <a:gd name="T21" fmla="*/ 126 h 286"/>
                <a:gd name="T22" fmla="*/ 119 w 272"/>
                <a:gd name="T23" fmla="*/ 0 h 286"/>
                <a:gd name="T24" fmla="*/ 154 w 272"/>
                <a:gd name="T25" fmla="*/ 0 h 286"/>
                <a:gd name="T26" fmla="*/ 154 w 272"/>
                <a:gd name="T27" fmla="*/ 0 h 286"/>
                <a:gd name="T28" fmla="*/ 154 w 272"/>
                <a:gd name="T29" fmla="*/ 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2" h="286">
                  <a:moveTo>
                    <a:pt x="154" y="0"/>
                  </a:moveTo>
                  <a:lnTo>
                    <a:pt x="154" y="126"/>
                  </a:lnTo>
                  <a:lnTo>
                    <a:pt x="272" y="126"/>
                  </a:lnTo>
                  <a:lnTo>
                    <a:pt x="272" y="160"/>
                  </a:lnTo>
                  <a:lnTo>
                    <a:pt x="154" y="160"/>
                  </a:lnTo>
                  <a:lnTo>
                    <a:pt x="154" y="286"/>
                  </a:lnTo>
                  <a:lnTo>
                    <a:pt x="119" y="286"/>
                  </a:lnTo>
                  <a:lnTo>
                    <a:pt x="119" y="160"/>
                  </a:lnTo>
                  <a:lnTo>
                    <a:pt x="0" y="160"/>
                  </a:lnTo>
                  <a:lnTo>
                    <a:pt x="0" y="126"/>
                  </a:lnTo>
                  <a:lnTo>
                    <a:pt x="119" y="126"/>
                  </a:lnTo>
                  <a:lnTo>
                    <a:pt x="119" y="0"/>
                  </a:lnTo>
                  <a:lnTo>
                    <a:pt x="154" y="0"/>
                  </a:lnTo>
                  <a:lnTo>
                    <a:pt x="154" y="0"/>
                  </a:lnTo>
                  <a:lnTo>
                    <a:pt x="154" y="0"/>
                  </a:lnTo>
                  <a:close/>
                </a:path>
              </a:pathLst>
            </a:custGeom>
            <a:solidFill>
              <a:srgbClr val="8D8F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latin typeface="メイリオ" panose="020B0604030504040204" pitchFamily="50" charset="-128"/>
                <a:ea typeface="メイリオ" panose="020B0604030504040204" pitchFamily="50" charset="-128"/>
              </a:endParaRPr>
            </a:p>
          </p:txBody>
        </p:sp>
        <p:sp>
          <p:nvSpPr>
            <p:cNvPr id="58" name="Freeform 35"/>
            <p:cNvSpPr>
              <a:spLocks/>
            </p:cNvSpPr>
            <p:nvPr userDrawn="1"/>
          </p:nvSpPr>
          <p:spPr bwMode="gray">
            <a:xfrm>
              <a:off x="-441" y="2159"/>
              <a:ext cx="350" cy="334"/>
            </a:xfrm>
            <a:custGeom>
              <a:avLst/>
              <a:gdLst>
                <a:gd name="T0" fmla="*/ 126 w 148"/>
                <a:gd name="T1" fmla="*/ 97 h 140"/>
                <a:gd name="T2" fmla="*/ 111 w 148"/>
                <a:gd name="T3" fmla="*/ 104 h 140"/>
                <a:gd name="T4" fmla="*/ 43 w 148"/>
                <a:gd name="T5" fmla="*/ 72 h 140"/>
                <a:gd name="T6" fmla="*/ 43 w 148"/>
                <a:gd name="T7" fmla="*/ 71 h 140"/>
                <a:gd name="T8" fmla="*/ 113 w 148"/>
                <a:gd name="T9" fmla="*/ 39 h 140"/>
                <a:gd name="T10" fmla="*/ 126 w 148"/>
                <a:gd name="T11" fmla="*/ 43 h 140"/>
                <a:gd name="T12" fmla="*/ 148 w 148"/>
                <a:gd name="T13" fmla="*/ 21 h 140"/>
                <a:gd name="T14" fmla="*/ 126 w 148"/>
                <a:gd name="T15" fmla="*/ 0 h 140"/>
                <a:gd name="T16" fmla="*/ 105 w 148"/>
                <a:gd name="T17" fmla="*/ 21 h 140"/>
                <a:gd name="T18" fmla="*/ 105 w 148"/>
                <a:gd name="T19" fmla="*/ 26 h 140"/>
                <a:gd name="T20" fmla="*/ 39 w 148"/>
                <a:gd name="T21" fmla="*/ 57 h 140"/>
                <a:gd name="T22" fmla="*/ 22 w 148"/>
                <a:gd name="T23" fmla="*/ 49 h 140"/>
                <a:gd name="T24" fmla="*/ 0 w 148"/>
                <a:gd name="T25" fmla="*/ 70 h 140"/>
                <a:gd name="T26" fmla="*/ 22 w 148"/>
                <a:gd name="T27" fmla="*/ 92 h 140"/>
                <a:gd name="T28" fmla="*/ 37 w 148"/>
                <a:gd name="T29" fmla="*/ 85 h 140"/>
                <a:gd name="T30" fmla="*/ 105 w 148"/>
                <a:gd name="T31" fmla="*/ 117 h 140"/>
                <a:gd name="T32" fmla="*/ 105 w 148"/>
                <a:gd name="T33" fmla="*/ 119 h 140"/>
                <a:gd name="T34" fmla="*/ 126 w 148"/>
                <a:gd name="T35" fmla="*/ 140 h 140"/>
                <a:gd name="T36" fmla="*/ 148 w 148"/>
                <a:gd name="T37" fmla="*/ 119 h 140"/>
                <a:gd name="T38" fmla="*/ 126 w 148"/>
                <a:gd name="T39" fmla="*/ 97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8" h="140">
                  <a:moveTo>
                    <a:pt x="126" y="97"/>
                  </a:moveTo>
                  <a:cubicBezTo>
                    <a:pt x="120" y="97"/>
                    <a:pt x="115" y="100"/>
                    <a:pt x="111" y="104"/>
                  </a:cubicBezTo>
                  <a:cubicBezTo>
                    <a:pt x="43" y="72"/>
                    <a:pt x="43" y="72"/>
                    <a:pt x="43" y="72"/>
                  </a:cubicBezTo>
                  <a:cubicBezTo>
                    <a:pt x="43" y="72"/>
                    <a:pt x="43" y="71"/>
                    <a:pt x="43" y="71"/>
                  </a:cubicBezTo>
                  <a:cubicBezTo>
                    <a:pt x="113" y="39"/>
                    <a:pt x="113" y="39"/>
                    <a:pt x="113" y="39"/>
                  </a:cubicBezTo>
                  <a:cubicBezTo>
                    <a:pt x="117" y="41"/>
                    <a:pt x="121" y="43"/>
                    <a:pt x="126" y="43"/>
                  </a:cubicBezTo>
                  <a:cubicBezTo>
                    <a:pt x="138" y="43"/>
                    <a:pt x="148" y="33"/>
                    <a:pt x="148" y="21"/>
                  </a:cubicBezTo>
                  <a:cubicBezTo>
                    <a:pt x="148" y="9"/>
                    <a:pt x="138" y="0"/>
                    <a:pt x="126" y="0"/>
                  </a:cubicBezTo>
                  <a:cubicBezTo>
                    <a:pt x="114" y="0"/>
                    <a:pt x="105" y="9"/>
                    <a:pt x="105" y="21"/>
                  </a:cubicBezTo>
                  <a:cubicBezTo>
                    <a:pt x="105" y="23"/>
                    <a:pt x="105" y="24"/>
                    <a:pt x="105" y="26"/>
                  </a:cubicBezTo>
                  <a:cubicBezTo>
                    <a:pt x="39" y="57"/>
                    <a:pt x="39" y="57"/>
                    <a:pt x="39" y="57"/>
                  </a:cubicBezTo>
                  <a:cubicBezTo>
                    <a:pt x="35" y="52"/>
                    <a:pt x="29" y="49"/>
                    <a:pt x="22" y="49"/>
                  </a:cubicBezTo>
                  <a:cubicBezTo>
                    <a:pt x="10" y="49"/>
                    <a:pt x="0" y="58"/>
                    <a:pt x="0" y="70"/>
                  </a:cubicBezTo>
                  <a:cubicBezTo>
                    <a:pt x="0" y="82"/>
                    <a:pt x="10" y="92"/>
                    <a:pt x="22" y="92"/>
                  </a:cubicBezTo>
                  <a:cubicBezTo>
                    <a:pt x="28" y="92"/>
                    <a:pt x="33" y="89"/>
                    <a:pt x="37" y="85"/>
                  </a:cubicBezTo>
                  <a:cubicBezTo>
                    <a:pt x="105" y="117"/>
                    <a:pt x="105" y="117"/>
                    <a:pt x="105" y="117"/>
                  </a:cubicBezTo>
                  <a:cubicBezTo>
                    <a:pt x="105" y="118"/>
                    <a:pt x="105" y="118"/>
                    <a:pt x="105" y="119"/>
                  </a:cubicBezTo>
                  <a:cubicBezTo>
                    <a:pt x="105" y="131"/>
                    <a:pt x="114" y="140"/>
                    <a:pt x="126" y="140"/>
                  </a:cubicBezTo>
                  <a:cubicBezTo>
                    <a:pt x="138" y="140"/>
                    <a:pt x="148" y="131"/>
                    <a:pt x="148" y="119"/>
                  </a:cubicBezTo>
                  <a:cubicBezTo>
                    <a:pt x="148" y="107"/>
                    <a:pt x="138" y="97"/>
                    <a:pt x="126" y="97"/>
                  </a:cubicBezTo>
                </a:path>
              </a:pathLst>
            </a:custGeom>
            <a:solidFill>
              <a:srgbClr val="8D8F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latin typeface="メイリオ" panose="020B0604030504040204" pitchFamily="50" charset="-128"/>
                <a:ea typeface="メイリオ" panose="020B0604030504040204" pitchFamily="50" charset="-128"/>
              </a:endParaRPr>
            </a:p>
          </p:txBody>
        </p:sp>
        <p:sp>
          <p:nvSpPr>
            <p:cNvPr id="59" name="Freeform 36"/>
            <p:cNvSpPr>
              <a:spLocks/>
            </p:cNvSpPr>
            <p:nvPr userDrawn="1"/>
          </p:nvSpPr>
          <p:spPr bwMode="gray">
            <a:xfrm>
              <a:off x="-1225" y="1829"/>
              <a:ext cx="1862" cy="132"/>
            </a:xfrm>
            <a:custGeom>
              <a:avLst/>
              <a:gdLst>
                <a:gd name="T0" fmla="*/ 0 w 1862"/>
                <a:gd name="T1" fmla="*/ 0 h 132"/>
                <a:gd name="T2" fmla="*/ 1862 w 1862"/>
                <a:gd name="T3" fmla="*/ 0 h 132"/>
                <a:gd name="T4" fmla="*/ 1862 w 1862"/>
                <a:gd name="T5" fmla="*/ 132 h 132"/>
                <a:gd name="T6" fmla="*/ 0 w 1862"/>
                <a:gd name="T7" fmla="*/ 132 h 132"/>
                <a:gd name="T8" fmla="*/ 0 w 1862"/>
                <a:gd name="T9" fmla="*/ 0 h 132"/>
                <a:gd name="T10" fmla="*/ 0 w 1862"/>
                <a:gd name="T11" fmla="*/ 0 h 132"/>
              </a:gdLst>
              <a:ahLst/>
              <a:cxnLst>
                <a:cxn ang="0">
                  <a:pos x="T0" y="T1"/>
                </a:cxn>
                <a:cxn ang="0">
                  <a:pos x="T2" y="T3"/>
                </a:cxn>
                <a:cxn ang="0">
                  <a:pos x="T4" y="T5"/>
                </a:cxn>
                <a:cxn ang="0">
                  <a:pos x="T6" y="T7"/>
                </a:cxn>
                <a:cxn ang="0">
                  <a:pos x="T8" y="T9"/>
                </a:cxn>
                <a:cxn ang="0">
                  <a:pos x="T10" y="T11"/>
                </a:cxn>
              </a:cxnLst>
              <a:rect l="0" t="0" r="r" b="b"/>
              <a:pathLst>
                <a:path w="1862" h="132">
                  <a:moveTo>
                    <a:pt x="0" y="0"/>
                  </a:moveTo>
                  <a:lnTo>
                    <a:pt x="1862" y="0"/>
                  </a:lnTo>
                  <a:lnTo>
                    <a:pt x="1862" y="132"/>
                  </a:lnTo>
                  <a:lnTo>
                    <a:pt x="0" y="132"/>
                  </a:lnTo>
                  <a:lnTo>
                    <a:pt x="0" y="0"/>
                  </a:lnTo>
                  <a:lnTo>
                    <a:pt x="0" y="0"/>
                  </a:lnTo>
                  <a:close/>
                </a:path>
              </a:pathLst>
            </a:custGeom>
            <a:solidFill>
              <a:srgbClr val="EE31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latin typeface="メイリオ" panose="020B0604030504040204" pitchFamily="50" charset="-128"/>
                <a:ea typeface="メイリオ" panose="020B0604030504040204" pitchFamily="50" charset="-128"/>
              </a:endParaRPr>
            </a:p>
          </p:txBody>
        </p:sp>
        <p:sp>
          <p:nvSpPr>
            <p:cNvPr id="60" name="Rectangle 37"/>
            <p:cNvSpPr>
              <a:spLocks noChangeArrowheads="1"/>
            </p:cNvSpPr>
            <p:nvPr userDrawn="1"/>
          </p:nvSpPr>
          <p:spPr bwMode="gray">
            <a:xfrm>
              <a:off x="-1225" y="1958"/>
              <a:ext cx="10126" cy="21"/>
            </a:xfrm>
            <a:prstGeom prst="rect">
              <a:avLst/>
            </a:prstGeom>
            <a:solidFill>
              <a:srgbClr val="8D8F8E"/>
            </a:solidFill>
            <a:ln w="9525">
              <a:noFill/>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latin typeface="メイリオ" panose="020B0604030504040204" pitchFamily="50" charset="-128"/>
                <a:ea typeface="メイリオ" panose="020B0604030504040204" pitchFamily="50" charset="-128"/>
              </a:endParaRPr>
            </a:p>
          </p:txBody>
        </p:sp>
      </p:grpSp>
      <p:sp>
        <p:nvSpPr>
          <p:cNvPr id="61" name="Title 1"/>
          <p:cNvSpPr>
            <a:spLocks noGrp="1"/>
          </p:cNvSpPr>
          <p:nvPr>
            <p:ph type="title" hasCustomPrompt="1"/>
          </p:nvPr>
        </p:nvSpPr>
        <p:spPr>
          <a:xfrm>
            <a:off x="6923236" y="961121"/>
            <a:ext cx="4557645" cy="808956"/>
          </a:xfrm>
          <a:prstGeom prst="rect">
            <a:avLst/>
          </a:prstGeom>
        </p:spPr>
        <p:txBody>
          <a:bodyPr lIns="0" tIns="0" rIns="0" bIns="0">
            <a:noAutofit/>
          </a:bodyPr>
          <a:lstStyle>
            <a:lvl1pPr algn="l">
              <a:defRPr sz="2800" cap="none">
                <a:latin typeface="メイリオ" panose="020B0604030504040204" pitchFamily="50" charset="-128"/>
                <a:ea typeface="メイリオ" panose="020B0604030504040204" pitchFamily="50" charset="-128"/>
              </a:defRPr>
            </a:lvl1pPr>
          </a:lstStyle>
          <a:p>
            <a:r>
              <a:rPr lang="en-US" dirty="0"/>
              <a:t>Click To Edit Product Text</a:t>
            </a:r>
          </a:p>
        </p:txBody>
      </p:sp>
      <p:sp>
        <p:nvSpPr>
          <p:cNvPr id="64" name="Picture Placeholder 186"/>
          <p:cNvSpPr>
            <a:spLocks noGrp="1"/>
          </p:cNvSpPr>
          <p:nvPr>
            <p:ph type="pic" sz="quarter" idx="15"/>
          </p:nvPr>
        </p:nvSpPr>
        <p:spPr>
          <a:xfrm>
            <a:off x="548809" y="556313"/>
            <a:ext cx="6049951" cy="5579363"/>
          </a:xfrm>
          <a:prstGeom prst="rect">
            <a:avLst/>
          </a:prstGeom>
        </p:spPr>
        <p:txBody>
          <a:bodyPr anchor="ctr"/>
          <a:lstStyle>
            <a:lvl1pPr marL="0" indent="0" algn="ctr">
              <a:buNone/>
              <a:defRPr sz="2400">
                <a:solidFill>
                  <a:schemeClr val="accent1"/>
                </a:solidFill>
                <a:latin typeface="メイリオ" panose="020B0604030504040204" pitchFamily="50" charset="-128"/>
                <a:ea typeface="メイリオ" panose="020B0604030504040204" pitchFamily="50" charset="-128"/>
              </a:defRPr>
            </a:lvl1pPr>
          </a:lstStyle>
          <a:p>
            <a:endParaRPr lang="en-US" dirty="0"/>
          </a:p>
        </p:txBody>
      </p:sp>
      <p:sp>
        <p:nvSpPr>
          <p:cNvPr id="66" name="Content Placeholder 2"/>
          <p:cNvSpPr>
            <a:spLocks noGrp="1"/>
          </p:cNvSpPr>
          <p:nvPr>
            <p:ph sz="half" idx="1"/>
          </p:nvPr>
        </p:nvSpPr>
        <p:spPr bwMode="gray">
          <a:xfrm>
            <a:off x="6923811" y="2020824"/>
            <a:ext cx="4554898" cy="4114800"/>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400">
                <a:solidFill>
                  <a:schemeClr val="tx1"/>
                </a:solidFill>
                <a:latin typeface="メイリオ" panose="020B0604030504040204" pitchFamily="50" charset="-128"/>
                <a:ea typeface="メイリオ" panose="020B0604030504040204" pitchFamily="50" charset="-128"/>
                <a:cs typeface="Arial" pitchFamily="34" charset="0"/>
              </a:defRPr>
            </a:lvl1pPr>
            <a:lvl2pPr marL="609493" indent="-228560">
              <a:lnSpc>
                <a:spcPct val="90000"/>
              </a:lnSpc>
              <a:spcBef>
                <a:spcPts val="500"/>
              </a:spcBef>
              <a:buClrTx/>
              <a:buFont typeface="Arial"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2pPr>
            <a:lvl3pPr marL="835938" indent="-150258">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3pPr>
            <a:lvl4pPr marL="1147033" indent="-156606">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4pPr>
            <a:lvl5pPr marL="1445431" indent="-150258">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7" name="Rectangle 66"/>
          <p:cNvSpPr/>
          <p:nvPr userDrawn="1"/>
        </p:nvSpPr>
        <p:spPr bwMode="gray">
          <a:xfrm>
            <a:off x="11751760" y="6395767"/>
            <a:ext cx="443416" cy="322249"/>
          </a:xfrm>
          <a:prstGeom prst="rect">
            <a:avLst/>
          </a:prstGeom>
          <a:solidFill>
            <a:schemeClr val="tx1"/>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メイリオ" panose="020B0604030504040204" pitchFamily="50" charset="-128"/>
              <a:ea typeface="メイリオ" panose="020B0604030504040204" pitchFamily="50" charset="-128"/>
            </a:endParaRPr>
          </a:p>
        </p:txBody>
      </p:sp>
      <p:sp>
        <p:nvSpPr>
          <p:cNvPr id="68" name="TextBox slide number"/>
          <p:cNvSpPr txBox="1"/>
          <p:nvPr userDrawn="1"/>
        </p:nvSpPr>
        <p:spPr bwMode="white">
          <a:xfrm>
            <a:off x="11751760" y="6389311"/>
            <a:ext cx="450462" cy="246221"/>
          </a:xfrm>
          <a:prstGeom prst="rect">
            <a:avLst/>
          </a:prstGeom>
        </p:spPr>
        <p:txBody>
          <a:bodyPr vert="horz" lIns="0" tIns="0" rIns="0" bIns="0" rtlCol="0" anchor="b"/>
          <a:lstStyle>
            <a:defPPr>
              <a:defRPr lang="en-US"/>
            </a:defPPr>
            <a:lvl1pPr algn="ctr">
              <a:defRPr sz="1000">
                <a:solidFill>
                  <a:schemeClr val="bg1"/>
                </a:solidFill>
              </a:defRPr>
            </a:lvl1pPr>
          </a:lstStyle>
          <a:p>
            <a:pPr defTabSz="1218987"/>
            <a:fld id="{6EA5B71A-1B18-4E34-A48F-65DC4937AA99}" type="slidenum">
              <a:rPr lang="en-US" smtClean="0">
                <a:solidFill>
                  <a:prstClr val="white"/>
                </a:solidFill>
                <a:latin typeface="メイリオ" panose="020B0604030504040204" pitchFamily="50" charset="-128"/>
                <a:ea typeface="メイリオ" panose="020B0604030504040204" pitchFamily="50" charset="-128"/>
              </a:rPr>
              <a:pPr defTabSz="1218987"/>
              <a:t>‹#›</a:t>
            </a:fld>
            <a:endParaRPr lang="en-US" dirty="0">
              <a:solidFill>
                <a:prstClr val="white"/>
              </a:solidFill>
              <a:latin typeface="メイリオ" panose="020B0604030504040204" pitchFamily="50" charset="-128"/>
              <a:ea typeface="メイリオ" panose="020B0604030504040204" pitchFamily="50" charset="-128"/>
            </a:endParaRPr>
          </a:p>
        </p:txBody>
      </p:sp>
      <p:pic>
        <p:nvPicPr>
          <p:cNvPr id="69" name="Picture 68"/>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rot="16200000">
            <a:off x="11308127" y="5505410"/>
            <a:ext cx="1330737" cy="443416"/>
          </a:xfrm>
          <a:prstGeom prst="rect">
            <a:avLst/>
          </a:prstGeom>
        </p:spPr>
      </p:pic>
      <p:cxnSp>
        <p:nvCxnSpPr>
          <p:cNvPr id="70" name="Straight Connector 69"/>
          <p:cNvCxnSpPr/>
          <p:nvPr userDrawn="1"/>
        </p:nvCxnSpPr>
        <p:spPr>
          <a:xfrm>
            <a:off x="6923811" y="1908190"/>
            <a:ext cx="4554898"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6711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ontent w/Product - With Background">
    <p:bg>
      <p:bgPr>
        <a:solidFill>
          <a:schemeClr val="bg1"/>
        </a:solidFill>
        <a:effectLst/>
      </p:bgPr>
    </p:bg>
    <p:spTree>
      <p:nvGrpSpPr>
        <p:cNvPr id="1" name=""/>
        <p:cNvGrpSpPr/>
        <p:nvPr/>
      </p:nvGrpSpPr>
      <p:grpSpPr>
        <a:xfrm>
          <a:off x="0" y="0"/>
          <a:ext cx="0" cy="0"/>
          <a:chOff x="0" y="0"/>
          <a:chExt cx="0" cy="0"/>
        </a:xfrm>
      </p:grpSpPr>
      <p:sp>
        <p:nvSpPr>
          <p:cNvPr id="21" name="Rectangle 20"/>
          <p:cNvSpPr/>
          <p:nvPr userDrawn="1"/>
        </p:nvSpPr>
        <p:spPr>
          <a:xfrm>
            <a:off x="27" y="4639112"/>
            <a:ext cx="12192000" cy="2219160"/>
          </a:xfrm>
          <a:prstGeom prst="rect">
            <a:avLst/>
          </a:prstGeom>
          <a:gradFill flip="none" rotWithShape="1">
            <a:gsLst>
              <a:gs pos="0">
                <a:schemeClr val="tx2">
                  <a:alpha val="25000"/>
                </a:schemeClr>
              </a:gs>
              <a:gs pos="50000">
                <a:schemeClr val="bg1">
                  <a:alpha val="50000"/>
                </a:schemeClr>
              </a:gs>
              <a:gs pos="100000">
                <a:schemeClr val="tx2">
                  <a:alpha val="2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メイリオ" panose="020B0604030504040204" pitchFamily="50" charset="-128"/>
              <a:ea typeface="メイリオ" panose="020B0604030504040204" pitchFamily="50" charset="-128"/>
            </a:endParaRPr>
          </a:p>
        </p:txBody>
      </p:sp>
      <p:sp>
        <p:nvSpPr>
          <p:cNvPr id="48" name="Oval 47"/>
          <p:cNvSpPr/>
          <p:nvPr userDrawn="1"/>
        </p:nvSpPr>
        <p:spPr>
          <a:xfrm>
            <a:off x="5932562" y="0"/>
            <a:ext cx="6262614" cy="6858000"/>
          </a:xfrm>
          <a:prstGeom prst="ellipse">
            <a:avLst/>
          </a:prstGeom>
          <a:gradFill flip="none" rotWithShape="1">
            <a:gsLst>
              <a:gs pos="0">
                <a:srgbClr val="515151"/>
              </a:gs>
              <a:gs pos="56000">
                <a:schemeClr val="bg2">
                  <a:lumMod val="45000"/>
                  <a:lumOff val="55000"/>
                  <a:alpha val="71000"/>
                </a:schemeClr>
              </a:gs>
              <a:gs pos="100000">
                <a:schemeClr val="bg2">
                  <a:lumMod val="30000"/>
                  <a:lumOff val="70000"/>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latin typeface="メイリオ" panose="020B0604030504040204" pitchFamily="50" charset="-128"/>
              <a:ea typeface="メイリオ" panose="020B0604030504040204" pitchFamily="50" charset="-128"/>
            </a:endParaRPr>
          </a:p>
        </p:txBody>
      </p:sp>
      <p:sp>
        <p:nvSpPr>
          <p:cNvPr id="20" name="Footer Placeholder 19"/>
          <p:cNvSpPr>
            <a:spLocks noGrp="1"/>
          </p:cNvSpPr>
          <p:nvPr>
            <p:ph type="ftr" sz="quarter" idx="13"/>
          </p:nvPr>
        </p:nvSpPr>
        <p:spPr>
          <a:xfrm>
            <a:off x="548783" y="6397061"/>
            <a:ext cx="2413972" cy="307777"/>
          </a:xfrm>
        </p:spPr>
        <p:txBody>
          <a:bodyPr/>
          <a:lstStyle>
            <a:lvl1pPr>
              <a:defRPr>
                <a:latin typeface="メイリオ" panose="020B0604030504040204" pitchFamily="50" charset="-128"/>
                <a:ea typeface="メイリオ" panose="020B0604030504040204" pitchFamily="50" charset="-128"/>
              </a:defRPr>
            </a:lvl1p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sp>
        <p:nvSpPr>
          <p:cNvPr id="50" name="Rectangle 49"/>
          <p:cNvSpPr/>
          <p:nvPr userDrawn="1"/>
        </p:nvSpPr>
        <p:spPr bwMode="white">
          <a:xfrm>
            <a:off x="6802622" y="840981"/>
            <a:ext cx="4816540" cy="60170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メイリオ" panose="020B0604030504040204" pitchFamily="50" charset="-128"/>
              <a:ea typeface="メイリオ" panose="020B0604030504040204" pitchFamily="50" charset="-128"/>
            </a:endParaRPr>
          </a:p>
        </p:txBody>
      </p:sp>
      <p:grpSp>
        <p:nvGrpSpPr>
          <p:cNvPr id="51" name="Group 28"/>
          <p:cNvGrpSpPr>
            <a:grpSpLocks noChangeAspect="1"/>
          </p:cNvGrpSpPr>
          <p:nvPr userDrawn="1"/>
        </p:nvGrpSpPr>
        <p:grpSpPr bwMode="gray">
          <a:xfrm>
            <a:off x="6990157" y="6341251"/>
            <a:ext cx="4417702" cy="289610"/>
            <a:chOff x="-1225" y="1829"/>
            <a:chExt cx="10126" cy="664"/>
          </a:xfrm>
        </p:grpSpPr>
        <p:sp>
          <p:nvSpPr>
            <p:cNvPr id="52" name="Oval 29"/>
            <p:cNvSpPr>
              <a:spLocks noChangeArrowheads="1"/>
            </p:cNvSpPr>
            <p:nvPr userDrawn="1"/>
          </p:nvSpPr>
          <p:spPr bwMode="gray">
            <a:xfrm>
              <a:off x="356" y="2283"/>
              <a:ext cx="87" cy="88"/>
            </a:xfrm>
            <a:prstGeom prst="ellipse">
              <a:avLst/>
            </a:prstGeom>
            <a:solidFill>
              <a:srgbClr val="8D8F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latin typeface="メイリオ" panose="020B0604030504040204" pitchFamily="50" charset="-128"/>
                <a:ea typeface="メイリオ" panose="020B0604030504040204" pitchFamily="50" charset="-128"/>
              </a:endParaRPr>
            </a:p>
          </p:txBody>
        </p:sp>
        <p:sp>
          <p:nvSpPr>
            <p:cNvPr id="53" name="Oval 30"/>
            <p:cNvSpPr>
              <a:spLocks noChangeArrowheads="1"/>
            </p:cNvSpPr>
            <p:nvPr userDrawn="1"/>
          </p:nvSpPr>
          <p:spPr bwMode="gray">
            <a:xfrm>
              <a:off x="500" y="2283"/>
              <a:ext cx="83" cy="88"/>
            </a:xfrm>
            <a:prstGeom prst="ellipse">
              <a:avLst/>
            </a:prstGeom>
            <a:solidFill>
              <a:srgbClr val="8D8F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latin typeface="メイリオ" panose="020B0604030504040204" pitchFamily="50" charset="-128"/>
                <a:ea typeface="メイリオ" panose="020B0604030504040204" pitchFamily="50" charset="-128"/>
              </a:endParaRPr>
            </a:p>
          </p:txBody>
        </p:sp>
        <p:sp>
          <p:nvSpPr>
            <p:cNvPr id="54" name="Oval 31"/>
            <p:cNvSpPr>
              <a:spLocks noChangeArrowheads="1"/>
            </p:cNvSpPr>
            <p:nvPr userDrawn="1"/>
          </p:nvSpPr>
          <p:spPr bwMode="gray">
            <a:xfrm>
              <a:off x="640" y="2283"/>
              <a:ext cx="87" cy="88"/>
            </a:xfrm>
            <a:prstGeom prst="ellipse">
              <a:avLst/>
            </a:prstGeom>
            <a:solidFill>
              <a:srgbClr val="8D8F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latin typeface="メイリオ" panose="020B0604030504040204" pitchFamily="50" charset="-128"/>
                <a:ea typeface="メイリオ" panose="020B0604030504040204" pitchFamily="50" charset="-128"/>
              </a:endParaRPr>
            </a:p>
          </p:txBody>
        </p:sp>
        <p:sp>
          <p:nvSpPr>
            <p:cNvPr id="55" name="Freeform 32"/>
            <p:cNvSpPr>
              <a:spLocks/>
            </p:cNvSpPr>
            <p:nvPr userDrawn="1"/>
          </p:nvSpPr>
          <p:spPr bwMode="gray">
            <a:xfrm>
              <a:off x="8520" y="2152"/>
              <a:ext cx="274" cy="315"/>
            </a:xfrm>
            <a:custGeom>
              <a:avLst/>
              <a:gdLst>
                <a:gd name="T0" fmla="*/ 102 w 116"/>
                <a:gd name="T1" fmla="*/ 114 h 132"/>
                <a:gd name="T2" fmla="*/ 93 w 116"/>
                <a:gd name="T3" fmla="*/ 130 h 132"/>
                <a:gd name="T4" fmla="*/ 73 w 116"/>
                <a:gd name="T5" fmla="*/ 131 h 132"/>
                <a:gd name="T6" fmla="*/ 53 w 116"/>
                <a:gd name="T7" fmla="*/ 129 h 132"/>
                <a:gd name="T8" fmla="*/ 43 w 116"/>
                <a:gd name="T9" fmla="*/ 128 h 132"/>
                <a:gd name="T10" fmla="*/ 34 w 116"/>
                <a:gd name="T11" fmla="*/ 125 h 132"/>
                <a:gd name="T12" fmla="*/ 17 w 116"/>
                <a:gd name="T13" fmla="*/ 126 h 132"/>
                <a:gd name="T14" fmla="*/ 0 w 116"/>
                <a:gd name="T15" fmla="*/ 128 h 132"/>
                <a:gd name="T16" fmla="*/ 0 w 116"/>
                <a:gd name="T17" fmla="*/ 70 h 132"/>
                <a:gd name="T18" fmla="*/ 20 w 116"/>
                <a:gd name="T19" fmla="*/ 70 h 132"/>
                <a:gd name="T20" fmla="*/ 29 w 116"/>
                <a:gd name="T21" fmla="*/ 58 h 132"/>
                <a:gd name="T22" fmla="*/ 36 w 116"/>
                <a:gd name="T23" fmla="*/ 45 h 132"/>
                <a:gd name="T24" fmla="*/ 44 w 116"/>
                <a:gd name="T25" fmla="*/ 37 h 132"/>
                <a:gd name="T26" fmla="*/ 51 w 116"/>
                <a:gd name="T27" fmla="*/ 15 h 132"/>
                <a:gd name="T28" fmla="*/ 52 w 116"/>
                <a:gd name="T29" fmla="*/ 0 h 132"/>
                <a:gd name="T30" fmla="*/ 66 w 116"/>
                <a:gd name="T31" fmla="*/ 36 h 132"/>
                <a:gd name="T32" fmla="*/ 67 w 116"/>
                <a:gd name="T33" fmla="*/ 50 h 132"/>
                <a:gd name="T34" fmla="*/ 84 w 116"/>
                <a:gd name="T35" fmla="*/ 50 h 132"/>
                <a:gd name="T36" fmla="*/ 108 w 116"/>
                <a:gd name="T37" fmla="*/ 57 h 132"/>
                <a:gd name="T38" fmla="*/ 114 w 116"/>
                <a:gd name="T39" fmla="*/ 64 h 132"/>
                <a:gd name="T40" fmla="*/ 112 w 116"/>
                <a:gd name="T41" fmla="*/ 73 h 132"/>
                <a:gd name="T42" fmla="*/ 115 w 116"/>
                <a:gd name="T43" fmla="*/ 84 h 132"/>
                <a:gd name="T44" fmla="*/ 111 w 116"/>
                <a:gd name="T45" fmla="*/ 94 h 132"/>
                <a:gd name="T46" fmla="*/ 112 w 116"/>
                <a:gd name="T47" fmla="*/ 102 h 132"/>
                <a:gd name="T48" fmla="*/ 102 w 116"/>
                <a:gd name="T49" fmla="*/ 11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6" h="132">
                  <a:moveTo>
                    <a:pt x="102" y="114"/>
                  </a:moveTo>
                  <a:cubicBezTo>
                    <a:pt x="103" y="121"/>
                    <a:pt x="99" y="128"/>
                    <a:pt x="93" y="130"/>
                  </a:cubicBezTo>
                  <a:cubicBezTo>
                    <a:pt x="88" y="132"/>
                    <a:pt x="79" y="131"/>
                    <a:pt x="73" y="131"/>
                  </a:cubicBezTo>
                  <a:cubicBezTo>
                    <a:pt x="66" y="131"/>
                    <a:pt x="60" y="130"/>
                    <a:pt x="53" y="129"/>
                  </a:cubicBezTo>
                  <a:cubicBezTo>
                    <a:pt x="49" y="129"/>
                    <a:pt x="46" y="129"/>
                    <a:pt x="43" y="128"/>
                  </a:cubicBezTo>
                  <a:cubicBezTo>
                    <a:pt x="40" y="127"/>
                    <a:pt x="37" y="126"/>
                    <a:pt x="34" y="125"/>
                  </a:cubicBezTo>
                  <a:cubicBezTo>
                    <a:pt x="28" y="125"/>
                    <a:pt x="22" y="126"/>
                    <a:pt x="17" y="126"/>
                  </a:cubicBezTo>
                  <a:cubicBezTo>
                    <a:pt x="11" y="127"/>
                    <a:pt x="6" y="127"/>
                    <a:pt x="0" y="128"/>
                  </a:cubicBezTo>
                  <a:cubicBezTo>
                    <a:pt x="0" y="108"/>
                    <a:pt x="0" y="89"/>
                    <a:pt x="0" y="70"/>
                  </a:cubicBezTo>
                  <a:cubicBezTo>
                    <a:pt x="6" y="69"/>
                    <a:pt x="14" y="71"/>
                    <a:pt x="20" y="70"/>
                  </a:cubicBezTo>
                  <a:cubicBezTo>
                    <a:pt x="24" y="69"/>
                    <a:pt x="27" y="62"/>
                    <a:pt x="29" y="58"/>
                  </a:cubicBezTo>
                  <a:cubicBezTo>
                    <a:pt x="32" y="54"/>
                    <a:pt x="34" y="49"/>
                    <a:pt x="36" y="45"/>
                  </a:cubicBezTo>
                  <a:cubicBezTo>
                    <a:pt x="38" y="42"/>
                    <a:pt x="42" y="40"/>
                    <a:pt x="44" y="37"/>
                  </a:cubicBezTo>
                  <a:cubicBezTo>
                    <a:pt x="47" y="31"/>
                    <a:pt x="50" y="23"/>
                    <a:pt x="51" y="15"/>
                  </a:cubicBezTo>
                  <a:cubicBezTo>
                    <a:pt x="51" y="10"/>
                    <a:pt x="50" y="5"/>
                    <a:pt x="52" y="0"/>
                  </a:cubicBezTo>
                  <a:cubicBezTo>
                    <a:pt x="68" y="0"/>
                    <a:pt x="68" y="19"/>
                    <a:pt x="66" y="36"/>
                  </a:cubicBezTo>
                  <a:cubicBezTo>
                    <a:pt x="66" y="40"/>
                    <a:pt x="64" y="47"/>
                    <a:pt x="67" y="50"/>
                  </a:cubicBezTo>
                  <a:cubicBezTo>
                    <a:pt x="70" y="51"/>
                    <a:pt x="79" y="50"/>
                    <a:pt x="84" y="50"/>
                  </a:cubicBezTo>
                  <a:cubicBezTo>
                    <a:pt x="96" y="50"/>
                    <a:pt x="102" y="52"/>
                    <a:pt x="108" y="57"/>
                  </a:cubicBezTo>
                  <a:cubicBezTo>
                    <a:pt x="110" y="58"/>
                    <a:pt x="114" y="61"/>
                    <a:pt x="114" y="64"/>
                  </a:cubicBezTo>
                  <a:cubicBezTo>
                    <a:pt x="115" y="67"/>
                    <a:pt x="112" y="70"/>
                    <a:pt x="112" y="73"/>
                  </a:cubicBezTo>
                  <a:cubicBezTo>
                    <a:pt x="112" y="77"/>
                    <a:pt x="116" y="81"/>
                    <a:pt x="115" y="84"/>
                  </a:cubicBezTo>
                  <a:cubicBezTo>
                    <a:pt x="115" y="87"/>
                    <a:pt x="111" y="90"/>
                    <a:pt x="111" y="94"/>
                  </a:cubicBezTo>
                  <a:cubicBezTo>
                    <a:pt x="110" y="96"/>
                    <a:pt x="112" y="99"/>
                    <a:pt x="112" y="102"/>
                  </a:cubicBezTo>
                  <a:cubicBezTo>
                    <a:pt x="111" y="108"/>
                    <a:pt x="104" y="109"/>
                    <a:pt x="102" y="114"/>
                  </a:cubicBezTo>
                </a:path>
              </a:pathLst>
            </a:custGeom>
            <a:solidFill>
              <a:srgbClr val="8D8F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latin typeface="メイリオ" panose="020B0604030504040204" pitchFamily="50" charset="-128"/>
                <a:ea typeface="メイリオ" panose="020B0604030504040204" pitchFamily="50" charset="-128"/>
              </a:endParaRPr>
            </a:p>
          </p:txBody>
        </p:sp>
        <p:sp>
          <p:nvSpPr>
            <p:cNvPr id="56" name="Freeform 33"/>
            <p:cNvSpPr>
              <a:spLocks/>
            </p:cNvSpPr>
            <p:nvPr userDrawn="1"/>
          </p:nvSpPr>
          <p:spPr bwMode="gray">
            <a:xfrm>
              <a:off x="-1136" y="2183"/>
              <a:ext cx="272" cy="286"/>
            </a:xfrm>
            <a:custGeom>
              <a:avLst/>
              <a:gdLst>
                <a:gd name="T0" fmla="*/ 154 w 272"/>
                <a:gd name="T1" fmla="*/ 0 h 286"/>
                <a:gd name="T2" fmla="*/ 154 w 272"/>
                <a:gd name="T3" fmla="*/ 126 h 286"/>
                <a:gd name="T4" fmla="*/ 272 w 272"/>
                <a:gd name="T5" fmla="*/ 126 h 286"/>
                <a:gd name="T6" fmla="*/ 272 w 272"/>
                <a:gd name="T7" fmla="*/ 160 h 286"/>
                <a:gd name="T8" fmla="*/ 154 w 272"/>
                <a:gd name="T9" fmla="*/ 160 h 286"/>
                <a:gd name="T10" fmla="*/ 154 w 272"/>
                <a:gd name="T11" fmla="*/ 286 h 286"/>
                <a:gd name="T12" fmla="*/ 119 w 272"/>
                <a:gd name="T13" fmla="*/ 286 h 286"/>
                <a:gd name="T14" fmla="*/ 119 w 272"/>
                <a:gd name="T15" fmla="*/ 160 h 286"/>
                <a:gd name="T16" fmla="*/ 0 w 272"/>
                <a:gd name="T17" fmla="*/ 160 h 286"/>
                <a:gd name="T18" fmla="*/ 0 w 272"/>
                <a:gd name="T19" fmla="*/ 126 h 286"/>
                <a:gd name="T20" fmla="*/ 119 w 272"/>
                <a:gd name="T21" fmla="*/ 126 h 286"/>
                <a:gd name="T22" fmla="*/ 119 w 272"/>
                <a:gd name="T23" fmla="*/ 0 h 286"/>
                <a:gd name="T24" fmla="*/ 154 w 272"/>
                <a:gd name="T25" fmla="*/ 0 h 286"/>
                <a:gd name="T26" fmla="*/ 154 w 272"/>
                <a:gd name="T27" fmla="*/ 0 h 286"/>
                <a:gd name="T28" fmla="*/ 154 w 272"/>
                <a:gd name="T29" fmla="*/ 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2" h="286">
                  <a:moveTo>
                    <a:pt x="154" y="0"/>
                  </a:moveTo>
                  <a:lnTo>
                    <a:pt x="154" y="126"/>
                  </a:lnTo>
                  <a:lnTo>
                    <a:pt x="272" y="126"/>
                  </a:lnTo>
                  <a:lnTo>
                    <a:pt x="272" y="160"/>
                  </a:lnTo>
                  <a:lnTo>
                    <a:pt x="154" y="160"/>
                  </a:lnTo>
                  <a:lnTo>
                    <a:pt x="154" y="286"/>
                  </a:lnTo>
                  <a:lnTo>
                    <a:pt x="119" y="286"/>
                  </a:lnTo>
                  <a:lnTo>
                    <a:pt x="119" y="160"/>
                  </a:lnTo>
                  <a:lnTo>
                    <a:pt x="0" y="160"/>
                  </a:lnTo>
                  <a:lnTo>
                    <a:pt x="0" y="126"/>
                  </a:lnTo>
                  <a:lnTo>
                    <a:pt x="119" y="126"/>
                  </a:lnTo>
                  <a:lnTo>
                    <a:pt x="119" y="0"/>
                  </a:lnTo>
                  <a:lnTo>
                    <a:pt x="154" y="0"/>
                  </a:lnTo>
                  <a:lnTo>
                    <a:pt x="154" y="0"/>
                  </a:lnTo>
                  <a:lnTo>
                    <a:pt x="154" y="0"/>
                  </a:lnTo>
                  <a:close/>
                </a:path>
              </a:pathLst>
            </a:custGeom>
            <a:solidFill>
              <a:srgbClr val="8D8F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latin typeface="メイリオ" panose="020B0604030504040204" pitchFamily="50" charset="-128"/>
                <a:ea typeface="メイリオ" panose="020B0604030504040204" pitchFamily="50" charset="-128"/>
              </a:endParaRPr>
            </a:p>
          </p:txBody>
        </p:sp>
        <p:sp>
          <p:nvSpPr>
            <p:cNvPr id="57" name="Freeform 34"/>
            <p:cNvSpPr>
              <a:spLocks/>
            </p:cNvSpPr>
            <p:nvPr userDrawn="1"/>
          </p:nvSpPr>
          <p:spPr bwMode="gray">
            <a:xfrm>
              <a:off x="-1136" y="2183"/>
              <a:ext cx="272" cy="286"/>
            </a:xfrm>
            <a:custGeom>
              <a:avLst/>
              <a:gdLst>
                <a:gd name="T0" fmla="*/ 154 w 272"/>
                <a:gd name="T1" fmla="*/ 0 h 286"/>
                <a:gd name="T2" fmla="*/ 154 w 272"/>
                <a:gd name="T3" fmla="*/ 126 h 286"/>
                <a:gd name="T4" fmla="*/ 272 w 272"/>
                <a:gd name="T5" fmla="*/ 126 h 286"/>
                <a:gd name="T6" fmla="*/ 272 w 272"/>
                <a:gd name="T7" fmla="*/ 160 h 286"/>
                <a:gd name="T8" fmla="*/ 154 w 272"/>
                <a:gd name="T9" fmla="*/ 160 h 286"/>
                <a:gd name="T10" fmla="*/ 154 w 272"/>
                <a:gd name="T11" fmla="*/ 286 h 286"/>
                <a:gd name="T12" fmla="*/ 119 w 272"/>
                <a:gd name="T13" fmla="*/ 286 h 286"/>
                <a:gd name="T14" fmla="*/ 119 w 272"/>
                <a:gd name="T15" fmla="*/ 160 h 286"/>
                <a:gd name="T16" fmla="*/ 0 w 272"/>
                <a:gd name="T17" fmla="*/ 160 h 286"/>
                <a:gd name="T18" fmla="*/ 0 w 272"/>
                <a:gd name="T19" fmla="*/ 126 h 286"/>
                <a:gd name="T20" fmla="*/ 119 w 272"/>
                <a:gd name="T21" fmla="*/ 126 h 286"/>
                <a:gd name="T22" fmla="*/ 119 w 272"/>
                <a:gd name="T23" fmla="*/ 0 h 286"/>
                <a:gd name="T24" fmla="*/ 154 w 272"/>
                <a:gd name="T25" fmla="*/ 0 h 286"/>
                <a:gd name="T26" fmla="*/ 154 w 272"/>
                <a:gd name="T27" fmla="*/ 0 h 286"/>
                <a:gd name="T28" fmla="*/ 154 w 272"/>
                <a:gd name="T29" fmla="*/ 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2" h="286">
                  <a:moveTo>
                    <a:pt x="154" y="0"/>
                  </a:moveTo>
                  <a:lnTo>
                    <a:pt x="154" y="126"/>
                  </a:lnTo>
                  <a:lnTo>
                    <a:pt x="272" y="126"/>
                  </a:lnTo>
                  <a:lnTo>
                    <a:pt x="272" y="160"/>
                  </a:lnTo>
                  <a:lnTo>
                    <a:pt x="154" y="160"/>
                  </a:lnTo>
                  <a:lnTo>
                    <a:pt x="154" y="286"/>
                  </a:lnTo>
                  <a:lnTo>
                    <a:pt x="119" y="286"/>
                  </a:lnTo>
                  <a:lnTo>
                    <a:pt x="119" y="160"/>
                  </a:lnTo>
                  <a:lnTo>
                    <a:pt x="0" y="160"/>
                  </a:lnTo>
                  <a:lnTo>
                    <a:pt x="0" y="126"/>
                  </a:lnTo>
                  <a:lnTo>
                    <a:pt x="119" y="126"/>
                  </a:lnTo>
                  <a:lnTo>
                    <a:pt x="119" y="0"/>
                  </a:lnTo>
                  <a:lnTo>
                    <a:pt x="154" y="0"/>
                  </a:lnTo>
                  <a:lnTo>
                    <a:pt x="154" y="0"/>
                  </a:lnTo>
                  <a:lnTo>
                    <a:pt x="154" y="0"/>
                  </a:lnTo>
                  <a:close/>
                </a:path>
              </a:pathLst>
            </a:custGeom>
            <a:solidFill>
              <a:srgbClr val="8D8F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latin typeface="メイリオ" panose="020B0604030504040204" pitchFamily="50" charset="-128"/>
                <a:ea typeface="メイリオ" panose="020B0604030504040204" pitchFamily="50" charset="-128"/>
              </a:endParaRPr>
            </a:p>
          </p:txBody>
        </p:sp>
        <p:sp>
          <p:nvSpPr>
            <p:cNvPr id="58" name="Freeform 35"/>
            <p:cNvSpPr>
              <a:spLocks/>
            </p:cNvSpPr>
            <p:nvPr userDrawn="1"/>
          </p:nvSpPr>
          <p:spPr bwMode="gray">
            <a:xfrm>
              <a:off x="-441" y="2159"/>
              <a:ext cx="350" cy="334"/>
            </a:xfrm>
            <a:custGeom>
              <a:avLst/>
              <a:gdLst>
                <a:gd name="T0" fmla="*/ 126 w 148"/>
                <a:gd name="T1" fmla="*/ 97 h 140"/>
                <a:gd name="T2" fmla="*/ 111 w 148"/>
                <a:gd name="T3" fmla="*/ 104 h 140"/>
                <a:gd name="T4" fmla="*/ 43 w 148"/>
                <a:gd name="T5" fmla="*/ 72 h 140"/>
                <a:gd name="T6" fmla="*/ 43 w 148"/>
                <a:gd name="T7" fmla="*/ 71 h 140"/>
                <a:gd name="T8" fmla="*/ 113 w 148"/>
                <a:gd name="T9" fmla="*/ 39 h 140"/>
                <a:gd name="T10" fmla="*/ 126 w 148"/>
                <a:gd name="T11" fmla="*/ 43 h 140"/>
                <a:gd name="T12" fmla="*/ 148 w 148"/>
                <a:gd name="T13" fmla="*/ 21 h 140"/>
                <a:gd name="T14" fmla="*/ 126 w 148"/>
                <a:gd name="T15" fmla="*/ 0 h 140"/>
                <a:gd name="T16" fmla="*/ 105 w 148"/>
                <a:gd name="T17" fmla="*/ 21 h 140"/>
                <a:gd name="T18" fmla="*/ 105 w 148"/>
                <a:gd name="T19" fmla="*/ 26 h 140"/>
                <a:gd name="T20" fmla="*/ 39 w 148"/>
                <a:gd name="T21" fmla="*/ 57 h 140"/>
                <a:gd name="T22" fmla="*/ 22 w 148"/>
                <a:gd name="T23" fmla="*/ 49 h 140"/>
                <a:gd name="T24" fmla="*/ 0 w 148"/>
                <a:gd name="T25" fmla="*/ 70 h 140"/>
                <a:gd name="T26" fmla="*/ 22 w 148"/>
                <a:gd name="T27" fmla="*/ 92 h 140"/>
                <a:gd name="T28" fmla="*/ 37 w 148"/>
                <a:gd name="T29" fmla="*/ 85 h 140"/>
                <a:gd name="T30" fmla="*/ 105 w 148"/>
                <a:gd name="T31" fmla="*/ 117 h 140"/>
                <a:gd name="T32" fmla="*/ 105 w 148"/>
                <a:gd name="T33" fmla="*/ 119 h 140"/>
                <a:gd name="T34" fmla="*/ 126 w 148"/>
                <a:gd name="T35" fmla="*/ 140 h 140"/>
                <a:gd name="T36" fmla="*/ 148 w 148"/>
                <a:gd name="T37" fmla="*/ 119 h 140"/>
                <a:gd name="T38" fmla="*/ 126 w 148"/>
                <a:gd name="T39" fmla="*/ 97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8" h="140">
                  <a:moveTo>
                    <a:pt x="126" y="97"/>
                  </a:moveTo>
                  <a:cubicBezTo>
                    <a:pt x="120" y="97"/>
                    <a:pt x="115" y="100"/>
                    <a:pt x="111" y="104"/>
                  </a:cubicBezTo>
                  <a:cubicBezTo>
                    <a:pt x="43" y="72"/>
                    <a:pt x="43" y="72"/>
                    <a:pt x="43" y="72"/>
                  </a:cubicBezTo>
                  <a:cubicBezTo>
                    <a:pt x="43" y="72"/>
                    <a:pt x="43" y="71"/>
                    <a:pt x="43" y="71"/>
                  </a:cubicBezTo>
                  <a:cubicBezTo>
                    <a:pt x="113" y="39"/>
                    <a:pt x="113" y="39"/>
                    <a:pt x="113" y="39"/>
                  </a:cubicBezTo>
                  <a:cubicBezTo>
                    <a:pt x="117" y="41"/>
                    <a:pt x="121" y="43"/>
                    <a:pt x="126" y="43"/>
                  </a:cubicBezTo>
                  <a:cubicBezTo>
                    <a:pt x="138" y="43"/>
                    <a:pt x="148" y="33"/>
                    <a:pt x="148" y="21"/>
                  </a:cubicBezTo>
                  <a:cubicBezTo>
                    <a:pt x="148" y="9"/>
                    <a:pt x="138" y="0"/>
                    <a:pt x="126" y="0"/>
                  </a:cubicBezTo>
                  <a:cubicBezTo>
                    <a:pt x="114" y="0"/>
                    <a:pt x="105" y="9"/>
                    <a:pt x="105" y="21"/>
                  </a:cubicBezTo>
                  <a:cubicBezTo>
                    <a:pt x="105" y="23"/>
                    <a:pt x="105" y="24"/>
                    <a:pt x="105" y="26"/>
                  </a:cubicBezTo>
                  <a:cubicBezTo>
                    <a:pt x="39" y="57"/>
                    <a:pt x="39" y="57"/>
                    <a:pt x="39" y="57"/>
                  </a:cubicBezTo>
                  <a:cubicBezTo>
                    <a:pt x="35" y="52"/>
                    <a:pt x="29" y="49"/>
                    <a:pt x="22" y="49"/>
                  </a:cubicBezTo>
                  <a:cubicBezTo>
                    <a:pt x="10" y="49"/>
                    <a:pt x="0" y="58"/>
                    <a:pt x="0" y="70"/>
                  </a:cubicBezTo>
                  <a:cubicBezTo>
                    <a:pt x="0" y="82"/>
                    <a:pt x="10" y="92"/>
                    <a:pt x="22" y="92"/>
                  </a:cubicBezTo>
                  <a:cubicBezTo>
                    <a:pt x="28" y="92"/>
                    <a:pt x="33" y="89"/>
                    <a:pt x="37" y="85"/>
                  </a:cubicBezTo>
                  <a:cubicBezTo>
                    <a:pt x="105" y="117"/>
                    <a:pt x="105" y="117"/>
                    <a:pt x="105" y="117"/>
                  </a:cubicBezTo>
                  <a:cubicBezTo>
                    <a:pt x="105" y="118"/>
                    <a:pt x="105" y="118"/>
                    <a:pt x="105" y="119"/>
                  </a:cubicBezTo>
                  <a:cubicBezTo>
                    <a:pt x="105" y="131"/>
                    <a:pt x="114" y="140"/>
                    <a:pt x="126" y="140"/>
                  </a:cubicBezTo>
                  <a:cubicBezTo>
                    <a:pt x="138" y="140"/>
                    <a:pt x="148" y="131"/>
                    <a:pt x="148" y="119"/>
                  </a:cubicBezTo>
                  <a:cubicBezTo>
                    <a:pt x="148" y="107"/>
                    <a:pt x="138" y="97"/>
                    <a:pt x="126" y="97"/>
                  </a:cubicBezTo>
                </a:path>
              </a:pathLst>
            </a:custGeom>
            <a:solidFill>
              <a:srgbClr val="8D8F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latin typeface="メイリオ" panose="020B0604030504040204" pitchFamily="50" charset="-128"/>
                <a:ea typeface="メイリオ" panose="020B0604030504040204" pitchFamily="50" charset="-128"/>
              </a:endParaRPr>
            </a:p>
          </p:txBody>
        </p:sp>
        <p:sp>
          <p:nvSpPr>
            <p:cNvPr id="59" name="Freeform 36"/>
            <p:cNvSpPr>
              <a:spLocks/>
            </p:cNvSpPr>
            <p:nvPr userDrawn="1"/>
          </p:nvSpPr>
          <p:spPr bwMode="gray">
            <a:xfrm>
              <a:off x="-1225" y="1829"/>
              <a:ext cx="1862" cy="132"/>
            </a:xfrm>
            <a:custGeom>
              <a:avLst/>
              <a:gdLst>
                <a:gd name="T0" fmla="*/ 0 w 1862"/>
                <a:gd name="T1" fmla="*/ 0 h 132"/>
                <a:gd name="T2" fmla="*/ 1862 w 1862"/>
                <a:gd name="T3" fmla="*/ 0 h 132"/>
                <a:gd name="T4" fmla="*/ 1862 w 1862"/>
                <a:gd name="T5" fmla="*/ 132 h 132"/>
                <a:gd name="T6" fmla="*/ 0 w 1862"/>
                <a:gd name="T7" fmla="*/ 132 h 132"/>
                <a:gd name="T8" fmla="*/ 0 w 1862"/>
                <a:gd name="T9" fmla="*/ 0 h 132"/>
                <a:gd name="T10" fmla="*/ 0 w 1862"/>
                <a:gd name="T11" fmla="*/ 0 h 132"/>
              </a:gdLst>
              <a:ahLst/>
              <a:cxnLst>
                <a:cxn ang="0">
                  <a:pos x="T0" y="T1"/>
                </a:cxn>
                <a:cxn ang="0">
                  <a:pos x="T2" y="T3"/>
                </a:cxn>
                <a:cxn ang="0">
                  <a:pos x="T4" y="T5"/>
                </a:cxn>
                <a:cxn ang="0">
                  <a:pos x="T6" y="T7"/>
                </a:cxn>
                <a:cxn ang="0">
                  <a:pos x="T8" y="T9"/>
                </a:cxn>
                <a:cxn ang="0">
                  <a:pos x="T10" y="T11"/>
                </a:cxn>
              </a:cxnLst>
              <a:rect l="0" t="0" r="r" b="b"/>
              <a:pathLst>
                <a:path w="1862" h="132">
                  <a:moveTo>
                    <a:pt x="0" y="0"/>
                  </a:moveTo>
                  <a:lnTo>
                    <a:pt x="1862" y="0"/>
                  </a:lnTo>
                  <a:lnTo>
                    <a:pt x="1862" y="132"/>
                  </a:lnTo>
                  <a:lnTo>
                    <a:pt x="0" y="132"/>
                  </a:lnTo>
                  <a:lnTo>
                    <a:pt x="0" y="0"/>
                  </a:lnTo>
                  <a:lnTo>
                    <a:pt x="0" y="0"/>
                  </a:lnTo>
                  <a:close/>
                </a:path>
              </a:pathLst>
            </a:custGeom>
            <a:solidFill>
              <a:srgbClr val="EE31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latin typeface="メイリオ" panose="020B0604030504040204" pitchFamily="50" charset="-128"/>
                <a:ea typeface="メイリオ" panose="020B0604030504040204" pitchFamily="50" charset="-128"/>
              </a:endParaRPr>
            </a:p>
          </p:txBody>
        </p:sp>
        <p:sp>
          <p:nvSpPr>
            <p:cNvPr id="60" name="Rectangle 37"/>
            <p:cNvSpPr>
              <a:spLocks noChangeArrowheads="1"/>
            </p:cNvSpPr>
            <p:nvPr userDrawn="1"/>
          </p:nvSpPr>
          <p:spPr bwMode="gray">
            <a:xfrm>
              <a:off x="-1225" y="1958"/>
              <a:ext cx="10126" cy="21"/>
            </a:xfrm>
            <a:prstGeom prst="rect">
              <a:avLst/>
            </a:prstGeom>
            <a:solidFill>
              <a:srgbClr val="8D8F8E"/>
            </a:solidFill>
            <a:ln w="9525">
              <a:noFill/>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latin typeface="メイリオ" panose="020B0604030504040204" pitchFamily="50" charset="-128"/>
                <a:ea typeface="メイリオ" panose="020B0604030504040204" pitchFamily="50" charset="-128"/>
              </a:endParaRPr>
            </a:p>
          </p:txBody>
        </p:sp>
      </p:grpSp>
      <p:sp>
        <p:nvSpPr>
          <p:cNvPr id="61" name="Title 1"/>
          <p:cNvSpPr>
            <a:spLocks noGrp="1"/>
          </p:cNvSpPr>
          <p:nvPr>
            <p:ph type="title" hasCustomPrompt="1"/>
          </p:nvPr>
        </p:nvSpPr>
        <p:spPr>
          <a:xfrm>
            <a:off x="6923236" y="961121"/>
            <a:ext cx="4557645" cy="808956"/>
          </a:xfrm>
          <a:prstGeom prst="rect">
            <a:avLst/>
          </a:prstGeom>
        </p:spPr>
        <p:txBody>
          <a:bodyPr lIns="0" tIns="0" rIns="0" bIns="0">
            <a:noAutofit/>
          </a:bodyPr>
          <a:lstStyle>
            <a:lvl1pPr algn="l">
              <a:defRPr sz="2800" cap="none">
                <a:latin typeface="メイリオ" panose="020B0604030504040204" pitchFamily="50" charset="-128"/>
                <a:ea typeface="メイリオ" panose="020B0604030504040204" pitchFamily="50" charset="-128"/>
              </a:defRPr>
            </a:lvl1pPr>
          </a:lstStyle>
          <a:p>
            <a:r>
              <a:rPr lang="en-US" dirty="0"/>
              <a:t>Click To Edit Product Text</a:t>
            </a:r>
          </a:p>
        </p:txBody>
      </p:sp>
      <p:cxnSp>
        <p:nvCxnSpPr>
          <p:cNvPr id="63" name="Straight Connector 62"/>
          <p:cNvCxnSpPr/>
          <p:nvPr userDrawn="1"/>
        </p:nvCxnSpPr>
        <p:spPr>
          <a:xfrm>
            <a:off x="6923811" y="1908190"/>
            <a:ext cx="4554898"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
        <p:nvSpPr>
          <p:cNvPr id="64" name="Picture Placeholder 186"/>
          <p:cNvSpPr>
            <a:spLocks noGrp="1"/>
          </p:cNvSpPr>
          <p:nvPr>
            <p:ph type="pic" sz="quarter" idx="15"/>
          </p:nvPr>
        </p:nvSpPr>
        <p:spPr>
          <a:xfrm>
            <a:off x="548809" y="556313"/>
            <a:ext cx="6049951" cy="5579363"/>
          </a:xfrm>
          <a:prstGeom prst="rect">
            <a:avLst/>
          </a:prstGeom>
        </p:spPr>
        <p:txBody>
          <a:bodyPr anchor="ctr"/>
          <a:lstStyle>
            <a:lvl1pPr marL="0" indent="0" algn="ctr">
              <a:buNone/>
              <a:defRPr sz="2400">
                <a:solidFill>
                  <a:schemeClr val="accent1"/>
                </a:solidFill>
                <a:latin typeface="メイリオ" panose="020B0604030504040204" pitchFamily="50" charset="-128"/>
                <a:ea typeface="メイリオ" panose="020B0604030504040204" pitchFamily="50" charset="-128"/>
              </a:defRPr>
            </a:lvl1pPr>
          </a:lstStyle>
          <a:p>
            <a:endParaRPr lang="en-US" dirty="0"/>
          </a:p>
        </p:txBody>
      </p:sp>
      <p:sp>
        <p:nvSpPr>
          <p:cNvPr id="66" name="Content Placeholder 2"/>
          <p:cNvSpPr>
            <a:spLocks noGrp="1"/>
          </p:cNvSpPr>
          <p:nvPr>
            <p:ph sz="half" idx="1"/>
          </p:nvPr>
        </p:nvSpPr>
        <p:spPr bwMode="gray">
          <a:xfrm>
            <a:off x="6923811" y="2020824"/>
            <a:ext cx="4554898" cy="4114800"/>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400">
                <a:solidFill>
                  <a:schemeClr val="tx1"/>
                </a:solidFill>
                <a:latin typeface="メイリオ" panose="020B0604030504040204" pitchFamily="50" charset="-128"/>
                <a:ea typeface="メイリオ" panose="020B0604030504040204" pitchFamily="50" charset="-128"/>
                <a:cs typeface="Arial" pitchFamily="34" charset="0"/>
              </a:defRPr>
            </a:lvl1pPr>
            <a:lvl2pPr marL="609493" indent="-228560">
              <a:lnSpc>
                <a:spcPct val="90000"/>
              </a:lnSpc>
              <a:spcBef>
                <a:spcPts val="500"/>
              </a:spcBef>
              <a:buClrTx/>
              <a:buFont typeface="Arial"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2pPr>
            <a:lvl3pPr marL="835938" indent="-150258">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3pPr>
            <a:lvl4pPr marL="1147033" indent="-156606">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4pPr>
            <a:lvl5pPr marL="1445431" indent="-150258">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Rectangle 21"/>
          <p:cNvSpPr/>
          <p:nvPr userDrawn="1"/>
        </p:nvSpPr>
        <p:spPr bwMode="gray">
          <a:xfrm>
            <a:off x="11751760" y="6395767"/>
            <a:ext cx="443416" cy="322249"/>
          </a:xfrm>
          <a:prstGeom prst="rect">
            <a:avLst/>
          </a:prstGeom>
          <a:solidFill>
            <a:schemeClr val="tx1"/>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メイリオ" panose="020B0604030504040204" pitchFamily="50" charset="-128"/>
              <a:ea typeface="メイリオ" panose="020B0604030504040204" pitchFamily="50" charset="-128"/>
            </a:endParaRPr>
          </a:p>
        </p:txBody>
      </p:sp>
      <p:sp>
        <p:nvSpPr>
          <p:cNvPr id="23" name="TextBox slide number"/>
          <p:cNvSpPr txBox="1"/>
          <p:nvPr userDrawn="1"/>
        </p:nvSpPr>
        <p:spPr bwMode="white">
          <a:xfrm>
            <a:off x="11751760" y="6389311"/>
            <a:ext cx="450462" cy="246221"/>
          </a:xfrm>
          <a:prstGeom prst="rect">
            <a:avLst/>
          </a:prstGeom>
        </p:spPr>
        <p:txBody>
          <a:bodyPr vert="horz" lIns="0" tIns="0" rIns="0" bIns="0" rtlCol="0" anchor="b"/>
          <a:lstStyle>
            <a:defPPr>
              <a:defRPr lang="en-US"/>
            </a:defPPr>
            <a:lvl1pPr algn="ctr">
              <a:defRPr sz="1000">
                <a:solidFill>
                  <a:schemeClr val="bg1"/>
                </a:solidFill>
              </a:defRPr>
            </a:lvl1pPr>
          </a:lstStyle>
          <a:p>
            <a:pPr defTabSz="1218987"/>
            <a:fld id="{6EA5B71A-1B18-4E34-A48F-65DC4937AA99}" type="slidenum">
              <a:rPr lang="en-US" smtClean="0">
                <a:solidFill>
                  <a:prstClr val="white"/>
                </a:solidFill>
                <a:latin typeface="メイリオ" panose="020B0604030504040204" pitchFamily="50" charset="-128"/>
                <a:ea typeface="メイリオ" panose="020B0604030504040204" pitchFamily="50" charset="-128"/>
              </a:rPr>
              <a:pPr defTabSz="1218987"/>
              <a:t>‹#›</a:t>
            </a:fld>
            <a:endParaRPr lang="en-US" dirty="0">
              <a:solidFill>
                <a:prstClr val="white"/>
              </a:solidFill>
              <a:latin typeface="メイリオ" panose="020B0604030504040204" pitchFamily="50" charset="-128"/>
              <a:ea typeface="メイリオ" panose="020B0604030504040204" pitchFamily="50" charset="-128"/>
            </a:endParaRPr>
          </a:p>
        </p:txBody>
      </p:sp>
      <p:pic>
        <p:nvPicPr>
          <p:cNvPr id="24" name="Picture 23"/>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rot="16200000">
            <a:off x="11308127" y="5505410"/>
            <a:ext cx="1330737" cy="443416"/>
          </a:xfrm>
          <a:prstGeom prst="rect">
            <a:avLst/>
          </a:prstGeom>
        </p:spPr>
      </p:pic>
    </p:spTree>
    <p:extLst>
      <p:ext uri="{BB962C8B-B14F-4D97-AF65-F5344CB8AC3E}">
        <p14:creationId xmlns:p14="http://schemas.microsoft.com/office/powerpoint/2010/main" val="493669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Chart Slide - No Background">
    <p:spTree>
      <p:nvGrpSpPr>
        <p:cNvPr id="1" name=""/>
        <p:cNvGrpSpPr/>
        <p:nvPr/>
      </p:nvGrpSpPr>
      <p:grpSpPr>
        <a:xfrm>
          <a:off x="0" y="0"/>
          <a:ext cx="0" cy="0"/>
          <a:chOff x="0" y="0"/>
          <a:chExt cx="0" cy="0"/>
        </a:xfrm>
      </p:grpSpPr>
      <p:sp>
        <p:nvSpPr>
          <p:cNvPr id="14" name="Footer Placeholder 13"/>
          <p:cNvSpPr>
            <a:spLocks noGrp="1"/>
          </p:cNvSpPr>
          <p:nvPr>
            <p:ph type="ftr" sz="quarter" idx="11"/>
          </p:nvPr>
        </p:nvSpPr>
        <p:spPr>
          <a:xfrm>
            <a:off x="548783" y="6397061"/>
            <a:ext cx="2413972" cy="307777"/>
          </a:xfrm>
        </p:spPr>
        <p:txBody>
          <a:bodyPr/>
          <a:lstStyle>
            <a:lvl1pPr>
              <a:defRPr>
                <a:latin typeface="メイリオ" panose="020B0604030504040204" pitchFamily="50" charset="-128"/>
                <a:ea typeface="メイリオ" panose="020B0604030504040204" pitchFamily="50" charset="-128"/>
              </a:defRPr>
            </a:lvl1p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sp>
        <p:nvSpPr>
          <p:cNvPr id="10" name="Title 28"/>
          <p:cNvSpPr>
            <a:spLocks noGrp="1"/>
          </p:cNvSpPr>
          <p:nvPr>
            <p:ph type="title" hasCustomPrompt="1"/>
          </p:nvPr>
        </p:nvSpPr>
        <p:spPr bwMode="gray">
          <a:xfrm>
            <a:off x="548783" y="274320"/>
            <a:ext cx="11076268" cy="521208"/>
          </a:xfrm>
          <a:prstGeom prst="rect">
            <a:avLst/>
          </a:prstGeom>
        </p:spPr>
        <p:txBody>
          <a:bodyPr wrap="square" lIns="0" tIns="0" rIns="0" bIns="0" anchor="ctr" anchorCtr="0"/>
          <a:lstStyle>
            <a:lvl1pPr marL="0" algn="l" defTabSz="1218987" rtl="0" eaLnBrk="1" latinLnBrk="0" hangingPunct="1">
              <a:lnSpc>
                <a:spcPct val="100000"/>
              </a:lnSpc>
              <a:spcBef>
                <a:spcPct val="0"/>
              </a:spcBef>
              <a:buNone/>
              <a:tabLst>
                <a:tab pos="1218987" algn="l"/>
              </a:tabLst>
              <a:defRPr lang="en-US" sz="3600" kern="1200" cap="none" spc="0" baseline="0" dirty="0">
                <a:solidFill>
                  <a:schemeClr val="tx1"/>
                </a:solidFill>
                <a:latin typeface="メイリオ" panose="020B0604030504040204" pitchFamily="50" charset="-128"/>
                <a:ea typeface="メイリオ" panose="020B0604030504040204" pitchFamily="50" charset="-128"/>
                <a:cs typeface="Arial" pitchFamily="34" charset="0"/>
              </a:defRPr>
            </a:lvl1pPr>
          </a:lstStyle>
          <a:p>
            <a:r>
              <a:rPr lang="en-US" dirty="0"/>
              <a:t>Click To Edit Master Title</a:t>
            </a:r>
          </a:p>
        </p:txBody>
      </p:sp>
      <p:sp>
        <p:nvSpPr>
          <p:cNvPr id="11" name="Freeform 5"/>
          <p:cNvSpPr>
            <a:spLocks noChangeAspect="1" noEditPoints="1"/>
          </p:cNvSpPr>
          <p:nvPr userDrawn="1"/>
        </p:nvSpPr>
        <p:spPr bwMode="black">
          <a:xfrm>
            <a:off x="205434" y="423411"/>
            <a:ext cx="200639" cy="200587"/>
          </a:xfrm>
          <a:custGeom>
            <a:avLst/>
            <a:gdLst>
              <a:gd name="T0" fmla="*/ 684 w 1368"/>
              <a:gd name="T1" fmla="*/ 0 h 1368"/>
              <a:gd name="T2" fmla="*/ 0 w 1368"/>
              <a:gd name="T3" fmla="*/ 684 h 1368"/>
              <a:gd name="T4" fmla="*/ 684 w 1368"/>
              <a:gd name="T5" fmla="*/ 1368 h 1368"/>
              <a:gd name="T6" fmla="*/ 1368 w 1368"/>
              <a:gd name="T7" fmla="*/ 684 h 1368"/>
              <a:gd name="T8" fmla="*/ 684 w 1368"/>
              <a:gd name="T9" fmla="*/ 0 h 1368"/>
              <a:gd name="T10" fmla="*/ 1068 w 1368"/>
              <a:gd name="T11" fmla="*/ 698 h 1368"/>
              <a:gd name="T12" fmla="*/ 973 w 1368"/>
              <a:gd name="T13" fmla="*/ 793 h 1368"/>
              <a:gd name="T14" fmla="*/ 793 w 1368"/>
              <a:gd name="T15" fmla="*/ 793 h 1368"/>
              <a:gd name="T16" fmla="*/ 793 w 1368"/>
              <a:gd name="T17" fmla="*/ 973 h 1368"/>
              <a:gd name="T18" fmla="*/ 698 w 1368"/>
              <a:gd name="T19" fmla="*/ 1068 h 1368"/>
              <a:gd name="T20" fmla="*/ 670 w 1368"/>
              <a:gd name="T21" fmla="*/ 1068 h 1368"/>
              <a:gd name="T22" fmla="*/ 576 w 1368"/>
              <a:gd name="T23" fmla="*/ 973 h 1368"/>
              <a:gd name="T24" fmla="*/ 576 w 1368"/>
              <a:gd name="T25" fmla="*/ 793 h 1368"/>
              <a:gd name="T26" fmla="*/ 396 w 1368"/>
              <a:gd name="T27" fmla="*/ 793 h 1368"/>
              <a:gd name="T28" fmla="*/ 301 w 1368"/>
              <a:gd name="T29" fmla="*/ 698 h 1368"/>
              <a:gd name="T30" fmla="*/ 301 w 1368"/>
              <a:gd name="T31" fmla="*/ 671 h 1368"/>
              <a:gd name="T32" fmla="*/ 396 w 1368"/>
              <a:gd name="T33" fmla="*/ 576 h 1368"/>
              <a:gd name="T34" fmla="*/ 576 w 1368"/>
              <a:gd name="T35" fmla="*/ 576 h 1368"/>
              <a:gd name="T36" fmla="*/ 576 w 1368"/>
              <a:gd name="T37" fmla="*/ 396 h 1368"/>
              <a:gd name="T38" fmla="*/ 670 w 1368"/>
              <a:gd name="T39" fmla="*/ 301 h 1368"/>
              <a:gd name="T40" fmla="*/ 698 w 1368"/>
              <a:gd name="T41" fmla="*/ 301 h 1368"/>
              <a:gd name="T42" fmla="*/ 793 w 1368"/>
              <a:gd name="T43" fmla="*/ 396 h 1368"/>
              <a:gd name="T44" fmla="*/ 793 w 1368"/>
              <a:gd name="T45" fmla="*/ 576 h 1368"/>
              <a:gd name="T46" fmla="*/ 973 w 1368"/>
              <a:gd name="T47" fmla="*/ 576 h 1368"/>
              <a:gd name="T48" fmla="*/ 1068 w 1368"/>
              <a:gd name="T49" fmla="*/ 671 h 1368"/>
              <a:gd name="T50" fmla="*/ 1068 w 1368"/>
              <a:gd name="T51" fmla="*/ 698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8" h="1368">
                <a:moveTo>
                  <a:pt x="684" y="0"/>
                </a:moveTo>
                <a:cubicBezTo>
                  <a:pt x="307" y="0"/>
                  <a:pt x="0" y="307"/>
                  <a:pt x="0" y="684"/>
                </a:cubicBezTo>
                <a:cubicBezTo>
                  <a:pt x="0" y="1062"/>
                  <a:pt x="307" y="1368"/>
                  <a:pt x="684" y="1368"/>
                </a:cubicBezTo>
                <a:cubicBezTo>
                  <a:pt x="1062" y="1368"/>
                  <a:pt x="1368" y="1062"/>
                  <a:pt x="1368" y="684"/>
                </a:cubicBezTo>
                <a:cubicBezTo>
                  <a:pt x="1368" y="307"/>
                  <a:pt x="1062" y="0"/>
                  <a:pt x="684" y="0"/>
                </a:cubicBezTo>
                <a:close/>
                <a:moveTo>
                  <a:pt x="1068" y="698"/>
                </a:moveTo>
                <a:cubicBezTo>
                  <a:pt x="1068" y="751"/>
                  <a:pt x="1025" y="793"/>
                  <a:pt x="973" y="793"/>
                </a:cubicBezTo>
                <a:cubicBezTo>
                  <a:pt x="793" y="793"/>
                  <a:pt x="793" y="793"/>
                  <a:pt x="793" y="793"/>
                </a:cubicBezTo>
                <a:cubicBezTo>
                  <a:pt x="793" y="973"/>
                  <a:pt x="793" y="973"/>
                  <a:pt x="793" y="973"/>
                </a:cubicBezTo>
                <a:cubicBezTo>
                  <a:pt x="793" y="1025"/>
                  <a:pt x="750" y="1068"/>
                  <a:pt x="698" y="1068"/>
                </a:cubicBezTo>
                <a:cubicBezTo>
                  <a:pt x="670" y="1068"/>
                  <a:pt x="670" y="1068"/>
                  <a:pt x="670" y="1068"/>
                </a:cubicBezTo>
                <a:cubicBezTo>
                  <a:pt x="618" y="1068"/>
                  <a:pt x="576" y="1025"/>
                  <a:pt x="576" y="973"/>
                </a:cubicBezTo>
                <a:cubicBezTo>
                  <a:pt x="576" y="793"/>
                  <a:pt x="576" y="793"/>
                  <a:pt x="576" y="793"/>
                </a:cubicBezTo>
                <a:cubicBezTo>
                  <a:pt x="396" y="793"/>
                  <a:pt x="396" y="793"/>
                  <a:pt x="396" y="793"/>
                </a:cubicBezTo>
                <a:cubicBezTo>
                  <a:pt x="344" y="793"/>
                  <a:pt x="301" y="751"/>
                  <a:pt x="301" y="698"/>
                </a:cubicBezTo>
                <a:cubicBezTo>
                  <a:pt x="301" y="671"/>
                  <a:pt x="301" y="671"/>
                  <a:pt x="301" y="671"/>
                </a:cubicBezTo>
                <a:cubicBezTo>
                  <a:pt x="301" y="618"/>
                  <a:pt x="344" y="576"/>
                  <a:pt x="396" y="576"/>
                </a:cubicBezTo>
                <a:cubicBezTo>
                  <a:pt x="576" y="576"/>
                  <a:pt x="576" y="576"/>
                  <a:pt x="576" y="576"/>
                </a:cubicBezTo>
                <a:cubicBezTo>
                  <a:pt x="576" y="396"/>
                  <a:pt x="576" y="396"/>
                  <a:pt x="576" y="396"/>
                </a:cubicBezTo>
                <a:cubicBezTo>
                  <a:pt x="576" y="344"/>
                  <a:pt x="618" y="301"/>
                  <a:pt x="670" y="301"/>
                </a:cubicBezTo>
                <a:cubicBezTo>
                  <a:pt x="698" y="301"/>
                  <a:pt x="698" y="301"/>
                  <a:pt x="698" y="301"/>
                </a:cubicBezTo>
                <a:cubicBezTo>
                  <a:pt x="750" y="301"/>
                  <a:pt x="793" y="344"/>
                  <a:pt x="793" y="396"/>
                </a:cubicBezTo>
                <a:cubicBezTo>
                  <a:pt x="793" y="576"/>
                  <a:pt x="793" y="576"/>
                  <a:pt x="793" y="576"/>
                </a:cubicBezTo>
                <a:cubicBezTo>
                  <a:pt x="973" y="576"/>
                  <a:pt x="973" y="576"/>
                  <a:pt x="973" y="576"/>
                </a:cubicBezTo>
                <a:cubicBezTo>
                  <a:pt x="1025" y="576"/>
                  <a:pt x="1068" y="618"/>
                  <a:pt x="1068" y="671"/>
                </a:cubicBezTo>
                <a:lnTo>
                  <a:pt x="1068" y="69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latin typeface="メイリオ" panose="020B0604030504040204" pitchFamily="50" charset="-128"/>
              <a:ea typeface="メイリオ" panose="020B0604030504040204" pitchFamily="50" charset="-128"/>
            </a:endParaRPr>
          </a:p>
        </p:txBody>
      </p:sp>
      <p:sp>
        <p:nvSpPr>
          <p:cNvPr id="15" name="Rectangle 14"/>
          <p:cNvSpPr/>
          <p:nvPr userDrawn="1"/>
        </p:nvSpPr>
        <p:spPr bwMode="gray">
          <a:xfrm>
            <a:off x="11751760" y="6395767"/>
            <a:ext cx="443416" cy="322249"/>
          </a:xfrm>
          <a:prstGeom prst="rect">
            <a:avLst/>
          </a:prstGeom>
          <a:solidFill>
            <a:schemeClr val="tx1"/>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メイリオ" panose="020B0604030504040204" pitchFamily="50" charset="-128"/>
              <a:ea typeface="メイリオ" panose="020B0604030504040204" pitchFamily="50" charset="-128"/>
            </a:endParaRPr>
          </a:p>
        </p:txBody>
      </p:sp>
      <p:sp>
        <p:nvSpPr>
          <p:cNvPr id="18" name="TextBox slide number"/>
          <p:cNvSpPr txBox="1"/>
          <p:nvPr userDrawn="1"/>
        </p:nvSpPr>
        <p:spPr bwMode="white">
          <a:xfrm>
            <a:off x="11751760" y="6389311"/>
            <a:ext cx="450462" cy="246221"/>
          </a:xfrm>
          <a:prstGeom prst="rect">
            <a:avLst/>
          </a:prstGeom>
        </p:spPr>
        <p:txBody>
          <a:bodyPr vert="horz" lIns="0" tIns="0" rIns="0" bIns="0" rtlCol="0" anchor="b"/>
          <a:lstStyle>
            <a:defPPr>
              <a:defRPr lang="en-US"/>
            </a:defPPr>
            <a:lvl1pPr algn="ctr">
              <a:defRPr sz="1000">
                <a:solidFill>
                  <a:schemeClr val="bg1"/>
                </a:solidFill>
              </a:defRPr>
            </a:lvl1pPr>
          </a:lstStyle>
          <a:p>
            <a:pPr defTabSz="1218987"/>
            <a:fld id="{6EA5B71A-1B18-4E34-A48F-65DC4937AA99}" type="slidenum">
              <a:rPr lang="en-US" smtClean="0">
                <a:solidFill>
                  <a:prstClr val="white"/>
                </a:solidFill>
                <a:latin typeface="メイリオ" panose="020B0604030504040204" pitchFamily="50" charset="-128"/>
                <a:ea typeface="メイリオ" panose="020B0604030504040204" pitchFamily="50" charset="-128"/>
              </a:rPr>
              <a:pPr defTabSz="1218987"/>
              <a:t>‹#›</a:t>
            </a:fld>
            <a:endParaRPr lang="en-US" dirty="0">
              <a:solidFill>
                <a:prstClr val="white"/>
              </a:solidFill>
              <a:latin typeface="メイリオ" panose="020B0604030504040204" pitchFamily="50" charset="-128"/>
              <a:ea typeface="メイリオ" panose="020B0604030504040204" pitchFamily="50" charset="-128"/>
            </a:endParaRPr>
          </a:p>
        </p:txBody>
      </p:sp>
      <p:pic>
        <p:nvPicPr>
          <p:cNvPr id="21" name="Picture 20"/>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rot="16200000">
            <a:off x="11308127" y="5505410"/>
            <a:ext cx="1330737" cy="443416"/>
          </a:xfrm>
          <a:prstGeom prst="rect">
            <a:avLst/>
          </a:prstGeom>
        </p:spPr>
      </p:pic>
      <p:sp>
        <p:nvSpPr>
          <p:cNvPr id="9" name="Chart Placeholder 2"/>
          <p:cNvSpPr>
            <a:spLocks noGrp="1"/>
          </p:cNvSpPr>
          <p:nvPr>
            <p:ph type="chart" sz="quarter" idx="10" hasCustomPrompt="1"/>
          </p:nvPr>
        </p:nvSpPr>
        <p:spPr bwMode="gray">
          <a:xfrm>
            <a:off x="548809" y="1179580"/>
            <a:ext cx="11076269" cy="5212835"/>
          </a:xfrm>
          <a:prstGeom prst="rect">
            <a:avLst/>
          </a:prstGeom>
        </p:spPr>
        <p:txBody>
          <a:bodyPr lIns="121899" tIns="853291" rIns="121899" bIns="60949" anchor="ctr" anchorCtr="0"/>
          <a:lstStyle>
            <a:lvl1pPr marL="0" indent="0" algn="ctr">
              <a:buFontTx/>
              <a:buNone/>
              <a:defRPr sz="2400" baseline="0">
                <a:solidFill>
                  <a:schemeClr val="bg2"/>
                </a:solidFill>
                <a:latin typeface="メイリオ" panose="020B0604030504040204" pitchFamily="50" charset="-128"/>
                <a:ea typeface="メイリオ" panose="020B0604030504040204" pitchFamily="50" charset="-128"/>
              </a:defRPr>
            </a:lvl1pPr>
          </a:lstStyle>
          <a:p>
            <a:r>
              <a:rPr lang="en-US" dirty="0"/>
              <a:t>Click icon to create chart</a:t>
            </a:r>
          </a:p>
        </p:txBody>
      </p:sp>
    </p:spTree>
    <p:extLst>
      <p:ext uri="{BB962C8B-B14F-4D97-AF65-F5344CB8AC3E}">
        <p14:creationId xmlns:p14="http://schemas.microsoft.com/office/powerpoint/2010/main" val="469812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hart Slide - With Background">
    <p:spTree>
      <p:nvGrpSpPr>
        <p:cNvPr id="1" name=""/>
        <p:cNvGrpSpPr/>
        <p:nvPr/>
      </p:nvGrpSpPr>
      <p:grpSpPr>
        <a:xfrm>
          <a:off x="0" y="0"/>
          <a:ext cx="0" cy="0"/>
          <a:chOff x="0" y="0"/>
          <a:chExt cx="0" cy="0"/>
        </a:xfrm>
      </p:grpSpPr>
      <p:sp>
        <p:nvSpPr>
          <p:cNvPr id="3" name="Chart Placeholder 2"/>
          <p:cNvSpPr>
            <a:spLocks noGrp="1"/>
          </p:cNvSpPr>
          <p:nvPr>
            <p:ph type="chart" sz="quarter" idx="10" hasCustomPrompt="1"/>
          </p:nvPr>
        </p:nvSpPr>
        <p:spPr bwMode="gray">
          <a:xfrm>
            <a:off x="548809" y="1179580"/>
            <a:ext cx="11076269" cy="5212835"/>
          </a:xfrm>
          <a:prstGeom prst="rect">
            <a:avLst/>
          </a:prstGeom>
        </p:spPr>
        <p:txBody>
          <a:bodyPr lIns="121899" tIns="853291" rIns="121899" bIns="60949" anchor="ctr" anchorCtr="0"/>
          <a:lstStyle>
            <a:lvl1pPr marL="0" indent="0" algn="ctr">
              <a:buFontTx/>
              <a:buNone/>
              <a:defRPr sz="2400" baseline="0">
                <a:solidFill>
                  <a:schemeClr val="bg2"/>
                </a:solidFill>
                <a:latin typeface="メイリオ" panose="020B0604030504040204" pitchFamily="50" charset="-128"/>
                <a:ea typeface="メイリオ" panose="020B0604030504040204" pitchFamily="50" charset="-128"/>
              </a:defRPr>
            </a:lvl1pPr>
          </a:lstStyle>
          <a:p>
            <a:r>
              <a:rPr lang="en-US" dirty="0"/>
              <a:t>Click icon to create chart</a:t>
            </a:r>
          </a:p>
        </p:txBody>
      </p:sp>
      <p:sp>
        <p:nvSpPr>
          <p:cNvPr id="15" name="Footer Placeholder 14"/>
          <p:cNvSpPr>
            <a:spLocks noGrp="1"/>
          </p:cNvSpPr>
          <p:nvPr>
            <p:ph type="ftr" sz="quarter" idx="11"/>
          </p:nvPr>
        </p:nvSpPr>
        <p:spPr>
          <a:xfrm>
            <a:off x="548783" y="6397061"/>
            <a:ext cx="2413972" cy="307777"/>
          </a:xfrm>
        </p:spPr>
        <p:txBody>
          <a:bodyPr/>
          <a:lstStyle>
            <a:lvl1pPr>
              <a:defRPr>
                <a:latin typeface="メイリオ" panose="020B0604030504040204" pitchFamily="50" charset="-128"/>
                <a:ea typeface="メイリオ" panose="020B0604030504040204" pitchFamily="50" charset="-128"/>
              </a:defRPr>
            </a:lvl1p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sp>
        <p:nvSpPr>
          <p:cNvPr id="10" name="Title 28"/>
          <p:cNvSpPr>
            <a:spLocks noGrp="1"/>
          </p:cNvSpPr>
          <p:nvPr>
            <p:ph type="title" hasCustomPrompt="1"/>
          </p:nvPr>
        </p:nvSpPr>
        <p:spPr bwMode="gray">
          <a:xfrm>
            <a:off x="548783" y="274320"/>
            <a:ext cx="11076268" cy="521208"/>
          </a:xfrm>
          <a:prstGeom prst="rect">
            <a:avLst/>
          </a:prstGeom>
        </p:spPr>
        <p:txBody>
          <a:bodyPr wrap="square" lIns="0" tIns="0" rIns="0" bIns="0" anchor="ctr" anchorCtr="0"/>
          <a:lstStyle>
            <a:lvl1pPr marL="0" algn="l" defTabSz="1218987" rtl="0" eaLnBrk="1" latinLnBrk="0" hangingPunct="1">
              <a:lnSpc>
                <a:spcPct val="100000"/>
              </a:lnSpc>
              <a:spcBef>
                <a:spcPct val="0"/>
              </a:spcBef>
              <a:buNone/>
              <a:tabLst>
                <a:tab pos="1218987" algn="l"/>
              </a:tabLst>
              <a:defRPr lang="en-US" sz="3600" kern="1200" cap="none" spc="0" baseline="0" dirty="0">
                <a:solidFill>
                  <a:schemeClr val="tx1"/>
                </a:solidFill>
                <a:latin typeface="メイリオ" panose="020B0604030504040204" pitchFamily="50" charset="-128"/>
                <a:ea typeface="メイリオ" panose="020B0604030504040204" pitchFamily="50" charset="-128"/>
                <a:cs typeface="Arial" pitchFamily="34" charset="0"/>
              </a:defRPr>
            </a:lvl1pPr>
          </a:lstStyle>
          <a:p>
            <a:r>
              <a:rPr lang="en-US" dirty="0"/>
              <a:t>Click To Edit Master Title</a:t>
            </a:r>
          </a:p>
        </p:txBody>
      </p:sp>
      <p:sp>
        <p:nvSpPr>
          <p:cNvPr id="11" name="Freeform 5"/>
          <p:cNvSpPr>
            <a:spLocks noChangeAspect="1" noEditPoints="1"/>
          </p:cNvSpPr>
          <p:nvPr userDrawn="1"/>
        </p:nvSpPr>
        <p:spPr bwMode="black">
          <a:xfrm>
            <a:off x="205434" y="423411"/>
            <a:ext cx="200639" cy="200587"/>
          </a:xfrm>
          <a:custGeom>
            <a:avLst/>
            <a:gdLst>
              <a:gd name="T0" fmla="*/ 684 w 1368"/>
              <a:gd name="T1" fmla="*/ 0 h 1368"/>
              <a:gd name="T2" fmla="*/ 0 w 1368"/>
              <a:gd name="T3" fmla="*/ 684 h 1368"/>
              <a:gd name="T4" fmla="*/ 684 w 1368"/>
              <a:gd name="T5" fmla="*/ 1368 h 1368"/>
              <a:gd name="T6" fmla="*/ 1368 w 1368"/>
              <a:gd name="T7" fmla="*/ 684 h 1368"/>
              <a:gd name="T8" fmla="*/ 684 w 1368"/>
              <a:gd name="T9" fmla="*/ 0 h 1368"/>
              <a:gd name="T10" fmla="*/ 1068 w 1368"/>
              <a:gd name="T11" fmla="*/ 698 h 1368"/>
              <a:gd name="T12" fmla="*/ 973 w 1368"/>
              <a:gd name="T13" fmla="*/ 793 h 1368"/>
              <a:gd name="T14" fmla="*/ 793 w 1368"/>
              <a:gd name="T15" fmla="*/ 793 h 1368"/>
              <a:gd name="T16" fmla="*/ 793 w 1368"/>
              <a:gd name="T17" fmla="*/ 973 h 1368"/>
              <a:gd name="T18" fmla="*/ 698 w 1368"/>
              <a:gd name="T19" fmla="*/ 1068 h 1368"/>
              <a:gd name="T20" fmla="*/ 670 w 1368"/>
              <a:gd name="T21" fmla="*/ 1068 h 1368"/>
              <a:gd name="T22" fmla="*/ 576 w 1368"/>
              <a:gd name="T23" fmla="*/ 973 h 1368"/>
              <a:gd name="T24" fmla="*/ 576 w 1368"/>
              <a:gd name="T25" fmla="*/ 793 h 1368"/>
              <a:gd name="T26" fmla="*/ 396 w 1368"/>
              <a:gd name="T27" fmla="*/ 793 h 1368"/>
              <a:gd name="T28" fmla="*/ 301 w 1368"/>
              <a:gd name="T29" fmla="*/ 698 h 1368"/>
              <a:gd name="T30" fmla="*/ 301 w 1368"/>
              <a:gd name="T31" fmla="*/ 671 h 1368"/>
              <a:gd name="T32" fmla="*/ 396 w 1368"/>
              <a:gd name="T33" fmla="*/ 576 h 1368"/>
              <a:gd name="T34" fmla="*/ 576 w 1368"/>
              <a:gd name="T35" fmla="*/ 576 h 1368"/>
              <a:gd name="T36" fmla="*/ 576 w 1368"/>
              <a:gd name="T37" fmla="*/ 396 h 1368"/>
              <a:gd name="T38" fmla="*/ 670 w 1368"/>
              <a:gd name="T39" fmla="*/ 301 h 1368"/>
              <a:gd name="T40" fmla="*/ 698 w 1368"/>
              <a:gd name="T41" fmla="*/ 301 h 1368"/>
              <a:gd name="T42" fmla="*/ 793 w 1368"/>
              <a:gd name="T43" fmla="*/ 396 h 1368"/>
              <a:gd name="T44" fmla="*/ 793 w 1368"/>
              <a:gd name="T45" fmla="*/ 576 h 1368"/>
              <a:gd name="T46" fmla="*/ 973 w 1368"/>
              <a:gd name="T47" fmla="*/ 576 h 1368"/>
              <a:gd name="T48" fmla="*/ 1068 w 1368"/>
              <a:gd name="T49" fmla="*/ 671 h 1368"/>
              <a:gd name="T50" fmla="*/ 1068 w 1368"/>
              <a:gd name="T51" fmla="*/ 698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8" h="1368">
                <a:moveTo>
                  <a:pt x="684" y="0"/>
                </a:moveTo>
                <a:cubicBezTo>
                  <a:pt x="307" y="0"/>
                  <a:pt x="0" y="307"/>
                  <a:pt x="0" y="684"/>
                </a:cubicBezTo>
                <a:cubicBezTo>
                  <a:pt x="0" y="1062"/>
                  <a:pt x="307" y="1368"/>
                  <a:pt x="684" y="1368"/>
                </a:cubicBezTo>
                <a:cubicBezTo>
                  <a:pt x="1062" y="1368"/>
                  <a:pt x="1368" y="1062"/>
                  <a:pt x="1368" y="684"/>
                </a:cubicBezTo>
                <a:cubicBezTo>
                  <a:pt x="1368" y="307"/>
                  <a:pt x="1062" y="0"/>
                  <a:pt x="684" y="0"/>
                </a:cubicBezTo>
                <a:close/>
                <a:moveTo>
                  <a:pt x="1068" y="698"/>
                </a:moveTo>
                <a:cubicBezTo>
                  <a:pt x="1068" y="751"/>
                  <a:pt x="1025" y="793"/>
                  <a:pt x="973" y="793"/>
                </a:cubicBezTo>
                <a:cubicBezTo>
                  <a:pt x="793" y="793"/>
                  <a:pt x="793" y="793"/>
                  <a:pt x="793" y="793"/>
                </a:cubicBezTo>
                <a:cubicBezTo>
                  <a:pt x="793" y="973"/>
                  <a:pt x="793" y="973"/>
                  <a:pt x="793" y="973"/>
                </a:cubicBezTo>
                <a:cubicBezTo>
                  <a:pt x="793" y="1025"/>
                  <a:pt x="750" y="1068"/>
                  <a:pt x="698" y="1068"/>
                </a:cubicBezTo>
                <a:cubicBezTo>
                  <a:pt x="670" y="1068"/>
                  <a:pt x="670" y="1068"/>
                  <a:pt x="670" y="1068"/>
                </a:cubicBezTo>
                <a:cubicBezTo>
                  <a:pt x="618" y="1068"/>
                  <a:pt x="576" y="1025"/>
                  <a:pt x="576" y="973"/>
                </a:cubicBezTo>
                <a:cubicBezTo>
                  <a:pt x="576" y="793"/>
                  <a:pt x="576" y="793"/>
                  <a:pt x="576" y="793"/>
                </a:cubicBezTo>
                <a:cubicBezTo>
                  <a:pt x="396" y="793"/>
                  <a:pt x="396" y="793"/>
                  <a:pt x="396" y="793"/>
                </a:cubicBezTo>
                <a:cubicBezTo>
                  <a:pt x="344" y="793"/>
                  <a:pt x="301" y="751"/>
                  <a:pt x="301" y="698"/>
                </a:cubicBezTo>
                <a:cubicBezTo>
                  <a:pt x="301" y="671"/>
                  <a:pt x="301" y="671"/>
                  <a:pt x="301" y="671"/>
                </a:cubicBezTo>
                <a:cubicBezTo>
                  <a:pt x="301" y="618"/>
                  <a:pt x="344" y="576"/>
                  <a:pt x="396" y="576"/>
                </a:cubicBezTo>
                <a:cubicBezTo>
                  <a:pt x="576" y="576"/>
                  <a:pt x="576" y="576"/>
                  <a:pt x="576" y="576"/>
                </a:cubicBezTo>
                <a:cubicBezTo>
                  <a:pt x="576" y="396"/>
                  <a:pt x="576" y="396"/>
                  <a:pt x="576" y="396"/>
                </a:cubicBezTo>
                <a:cubicBezTo>
                  <a:pt x="576" y="344"/>
                  <a:pt x="618" y="301"/>
                  <a:pt x="670" y="301"/>
                </a:cubicBezTo>
                <a:cubicBezTo>
                  <a:pt x="698" y="301"/>
                  <a:pt x="698" y="301"/>
                  <a:pt x="698" y="301"/>
                </a:cubicBezTo>
                <a:cubicBezTo>
                  <a:pt x="750" y="301"/>
                  <a:pt x="793" y="344"/>
                  <a:pt x="793" y="396"/>
                </a:cubicBezTo>
                <a:cubicBezTo>
                  <a:pt x="793" y="576"/>
                  <a:pt x="793" y="576"/>
                  <a:pt x="793" y="576"/>
                </a:cubicBezTo>
                <a:cubicBezTo>
                  <a:pt x="973" y="576"/>
                  <a:pt x="973" y="576"/>
                  <a:pt x="973" y="576"/>
                </a:cubicBezTo>
                <a:cubicBezTo>
                  <a:pt x="1025" y="576"/>
                  <a:pt x="1068" y="618"/>
                  <a:pt x="1068" y="671"/>
                </a:cubicBezTo>
                <a:lnTo>
                  <a:pt x="1068" y="69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298337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hart Slide - With Background &amp; Shelf">
    <p:spTree>
      <p:nvGrpSpPr>
        <p:cNvPr id="1" name=""/>
        <p:cNvGrpSpPr/>
        <p:nvPr/>
      </p:nvGrpSpPr>
      <p:grpSpPr>
        <a:xfrm>
          <a:off x="0" y="0"/>
          <a:ext cx="0" cy="0"/>
          <a:chOff x="0" y="0"/>
          <a:chExt cx="0" cy="0"/>
        </a:xfrm>
      </p:grpSpPr>
      <p:sp>
        <p:nvSpPr>
          <p:cNvPr id="12" name="Rectangle 11"/>
          <p:cNvSpPr/>
          <p:nvPr userDrawn="1"/>
        </p:nvSpPr>
        <p:spPr>
          <a:xfrm>
            <a:off x="27" y="4639112"/>
            <a:ext cx="12192000" cy="2219160"/>
          </a:xfrm>
          <a:prstGeom prst="rect">
            <a:avLst/>
          </a:prstGeom>
          <a:gradFill flip="none" rotWithShape="1">
            <a:gsLst>
              <a:gs pos="0">
                <a:schemeClr val="tx2">
                  <a:alpha val="25000"/>
                </a:schemeClr>
              </a:gs>
              <a:gs pos="50000">
                <a:schemeClr val="bg1">
                  <a:alpha val="50000"/>
                </a:schemeClr>
              </a:gs>
              <a:gs pos="100000">
                <a:schemeClr val="tx2">
                  <a:alpha val="2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メイリオ" panose="020B0604030504040204" pitchFamily="50" charset="-128"/>
              <a:ea typeface="メイリオ" panose="020B0604030504040204" pitchFamily="50" charset="-128"/>
            </a:endParaRPr>
          </a:p>
        </p:txBody>
      </p:sp>
      <p:sp>
        <p:nvSpPr>
          <p:cNvPr id="3" name="Chart Placeholder 2"/>
          <p:cNvSpPr>
            <a:spLocks noGrp="1"/>
          </p:cNvSpPr>
          <p:nvPr>
            <p:ph type="chart" sz="quarter" idx="10" hasCustomPrompt="1"/>
          </p:nvPr>
        </p:nvSpPr>
        <p:spPr bwMode="gray">
          <a:xfrm>
            <a:off x="548809" y="1179576"/>
            <a:ext cx="11076269" cy="5209682"/>
          </a:xfrm>
          <a:prstGeom prst="rect">
            <a:avLst/>
          </a:prstGeom>
        </p:spPr>
        <p:txBody>
          <a:bodyPr lIns="121899" tIns="853291" rIns="121899" bIns="60949" anchor="ctr" anchorCtr="0"/>
          <a:lstStyle>
            <a:lvl1pPr marL="0" indent="0" algn="ctr">
              <a:buFontTx/>
              <a:buNone/>
              <a:defRPr sz="2400" baseline="0">
                <a:solidFill>
                  <a:schemeClr val="bg2"/>
                </a:solidFill>
                <a:latin typeface="メイリオ" panose="020B0604030504040204" pitchFamily="50" charset="-128"/>
                <a:ea typeface="メイリオ" panose="020B0604030504040204" pitchFamily="50" charset="-128"/>
              </a:defRPr>
            </a:lvl1pPr>
          </a:lstStyle>
          <a:p>
            <a:r>
              <a:rPr lang="en-US" dirty="0"/>
              <a:t>Click icon to create chart</a:t>
            </a:r>
          </a:p>
        </p:txBody>
      </p:sp>
      <p:sp>
        <p:nvSpPr>
          <p:cNvPr id="15" name="Footer Placeholder 14"/>
          <p:cNvSpPr>
            <a:spLocks noGrp="1"/>
          </p:cNvSpPr>
          <p:nvPr>
            <p:ph type="ftr" sz="quarter" idx="11"/>
          </p:nvPr>
        </p:nvSpPr>
        <p:spPr>
          <a:xfrm>
            <a:off x="548783" y="6397061"/>
            <a:ext cx="2413972" cy="307777"/>
          </a:xfrm>
        </p:spPr>
        <p:txBody>
          <a:bodyPr/>
          <a:lstStyle>
            <a:lvl1pPr>
              <a:defRPr>
                <a:latin typeface="メイリオ" panose="020B0604030504040204" pitchFamily="50" charset="-128"/>
                <a:ea typeface="メイリオ" panose="020B0604030504040204" pitchFamily="50" charset="-128"/>
              </a:defRPr>
            </a:lvl1p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sp>
        <p:nvSpPr>
          <p:cNvPr id="10" name="Title 28"/>
          <p:cNvSpPr>
            <a:spLocks noGrp="1"/>
          </p:cNvSpPr>
          <p:nvPr>
            <p:ph type="title" hasCustomPrompt="1"/>
          </p:nvPr>
        </p:nvSpPr>
        <p:spPr bwMode="gray">
          <a:xfrm>
            <a:off x="548783" y="274320"/>
            <a:ext cx="11076268" cy="521208"/>
          </a:xfrm>
          <a:prstGeom prst="rect">
            <a:avLst/>
          </a:prstGeom>
        </p:spPr>
        <p:txBody>
          <a:bodyPr wrap="square" lIns="0" tIns="0" rIns="0" bIns="0" anchor="ctr" anchorCtr="0"/>
          <a:lstStyle>
            <a:lvl1pPr marL="0" algn="l" defTabSz="1218987" rtl="0" eaLnBrk="1" latinLnBrk="0" hangingPunct="1">
              <a:lnSpc>
                <a:spcPct val="100000"/>
              </a:lnSpc>
              <a:spcBef>
                <a:spcPct val="0"/>
              </a:spcBef>
              <a:buNone/>
              <a:tabLst>
                <a:tab pos="1218987" algn="l"/>
              </a:tabLst>
              <a:defRPr lang="en-US" sz="3600" kern="1200" cap="none" spc="0" baseline="0" dirty="0">
                <a:solidFill>
                  <a:schemeClr val="tx1"/>
                </a:solidFill>
                <a:latin typeface="メイリオ" panose="020B0604030504040204" pitchFamily="50" charset="-128"/>
                <a:ea typeface="メイリオ" panose="020B0604030504040204" pitchFamily="50" charset="-128"/>
                <a:cs typeface="Arial" pitchFamily="34" charset="0"/>
              </a:defRPr>
            </a:lvl1pPr>
          </a:lstStyle>
          <a:p>
            <a:r>
              <a:rPr lang="en-US" dirty="0"/>
              <a:t>Click To Edit Master Title</a:t>
            </a:r>
          </a:p>
        </p:txBody>
      </p:sp>
      <p:sp>
        <p:nvSpPr>
          <p:cNvPr id="11" name="Freeform 5"/>
          <p:cNvSpPr>
            <a:spLocks noChangeAspect="1" noEditPoints="1"/>
          </p:cNvSpPr>
          <p:nvPr userDrawn="1"/>
        </p:nvSpPr>
        <p:spPr bwMode="black">
          <a:xfrm>
            <a:off x="205434" y="423411"/>
            <a:ext cx="200639" cy="200587"/>
          </a:xfrm>
          <a:custGeom>
            <a:avLst/>
            <a:gdLst>
              <a:gd name="T0" fmla="*/ 684 w 1368"/>
              <a:gd name="T1" fmla="*/ 0 h 1368"/>
              <a:gd name="T2" fmla="*/ 0 w 1368"/>
              <a:gd name="T3" fmla="*/ 684 h 1368"/>
              <a:gd name="T4" fmla="*/ 684 w 1368"/>
              <a:gd name="T5" fmla="*/ 1368 h 1368"/>
              <a:gd name="T6" fmla="*/ 1368 w 1368"/>
              <a:gd name="T7" fmla="*/ 684 h 1368"/>
              <a:gd name="T8" fmla="*/ 684 w 1368"/>
              <a:gd name="T9" fmla="*/ 0 h 1368"/>
              <a:gd name="T10" fmla="*/ 1068 w 1368"/>
              <a:gd name="T11" fmla="*/ 698 h 1368"/>
              <a:gd name="T12" fmla="*/ 973 w 1368"/>
              <a:gd name="T13" fmla="*/ 793 h 1368"/>
              <a:gd name="T14" fmla="*/ 793 w 1368"/>
              <a:gd name="T15" fmla="*/ 793 h 1368"/>
              <a:gd name="T16" fmla="*/ 793 w 1368"/>
              <a:gd name="T17" fmla="*/ 973 h 1368"/>
              <a:gd name="T18" fmla="*/ 698 w 1368"/>
              <a:gd name="T19" fmla="*/ 1068 h 1368"/>
              <a:gd name="T20" fmla="*/ 670 w 1368"/>
              <a:gd name="T21" fmla="*/ 1068 h 1368"/>
              <a:gd name="T22" fmla="*/ 576 w 1368"/>
              <a:gd name="T23" fmla="*/ 973 h 1368"/>
              <a:gd name="T24" fmla="*/ 576 w 1368"/>
              <a:gd name="T25" fmla="*/ 793 h 1368"/>
              <a:gd name="T26" fmla="*/ 396 w 1368"/>
              <a:gd name="T27" fmla="*/ 793 h 1368"/>
              <a:gd name="T28" fmla="*/ 301 w 1368"/>
              <a:gd name="T29" fmla="*/ 698 h 1368"/>
              <a:gd name="T30" fmla="*/ 301 w 1368"/>
              <a:gd name="T31" fmla="*/ 671 h 1368"/>
              <a:gd name="T32" fmla="*/ 396 w 1368"/>
              <a:gd name="T33" fmla="*/ 576 h 1368"/>
              <a:gd name="T34" fmla="*/ 576 w 1368"/>
              <a:gd name="T35" fmla="*/ 576 h 1368"/>
              <a:gd name="T36" fmla="*/ 576 w 1368"/>
              <a:gd name="T37" fmla="*/ 396 h 1368"/>
              <a:gd name="T38" fmla="*/ 670 w 1368"/>
              <a:gd name="T39" fmla="*/ 301 h 1368"/>
              <a:gd name="T40" fmla="*/ 698 w 1368"/>
              <a:gd name="T41" fmla="*/ 301 h 1368"/>
              <a:gd name="T42" fmla="*/ 793 w 1368"/>
              <a:gd name="T43" fmla="*/ 396 h 1368"/>
              <a:gd name="T44" fmla="*/ 793 w 1368"/>
              <a:gd name="T45" fmla="*/ 576 h 1368"/>
              <a:gd name="T46" fmla="*/ 973 w 1368"/>
              <a:gd name="T47" fmla="*/ 576 h 1368"/>
              <a:gd name="T48" fmla="*/ 1068 w 1368"/>
              <a:gd name="T49" fmla="*/ 671 h 1368"/>
              <a:gd name="T50" fmla="*/ 1068 w 1368"/>
              <a:gd name="T51" fmla="*/ 698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8" h="1368">
                <a:moveTo>
                  <a:pt x="684" y="0"/>
                </a:moveTo>
                <a:cubicBezTo>
                  <a:pt x="307" y="0"/>
                  <a:pt x="0" y="307"/>
                  <a:pt x="0" y="684"/>
                </a:cubicBezTo>
                <a:cubicBezTo>
                  <a:pt x="0" y="1062"/>
                  <a:pt x="307" y="1368"/>
                  <a:pt x="684" y="1368"/>
                </a:cubicBezTo>
                <a:cubicBezTo>
                  <a:pt x="1062" y="1368"/>
                  <a:pt x="1368" y="1062"/>
                  <a:pt x="1368" y="684"/>
                </a:cubicBezTo>
                <a:cubicBezTo>
                  <a:pt x="1368" y="307"/>
                  <a:pt x="1062" y="0"/>
                  <a:pt x="684" y="0"/>
                </a:cubicBezTo>
                <a:close/>
                <a:moveTo>
                  <a:pt x="1068" y="698"/>
                </a:moveTo>
                <a:cubicBezTo>
                  <a:pt x="1068" y="751"/>
                  <a:pt x="1025" y="793"/>
                  <a:pt x="973" y="793"/>
                </a:cubicBezTo>
                <a:cubicBezTo>
                  <a:pt x="793" y="793"/>
                  <a:pt x="793" y="793"/>
                  <a:pt x="793" y="793"/>
                </a:cubicBezTo>
                <a:cubicBezTo>
                  <a:pt x="793" y="973"/>
                  <a:pt x="793" y="973"/>
                  <a:pt x="793" y="973"/>
                </a:cubicBezTo>
                <a:cubicBezTo>
                  <a:pt x="793" y="1025"/>
                  <a:pt x="750" y="1068"/>
                  <a:pt x="698" y="1068"/>
                </a:cubicBezTo>
                <a:cubicBezTo>
                  <a:pt x="670" y="1068"/>
                  <a:pt x="670" y="1068"/>
                  <a:pt x="670" y="1068"/>
                </a:cubicBezTo>
                <a:cubicBezTo>
                  <a:pt x="618" y="1068"/>
                  <a:pt x="576" y="1025"/>
                  <a:pt x="576" y="973"/>
                </a:cubicBezTo>
                <a:cubicBezTo>
                  <a:pt x="576" y="793"/>
                  <a:pt x="576" y="793"/>
                  <a:pt x="576" y="793"/>
                </a:cubicBezTo>
                <a:cubicBezTo>
                  <a:pt x="396" y="793"/>
                  <a:pt x="396" y="793"/>
                  <a:pt x="396" y="793"/>
                </a:cubicBezTo>
                <a:cubicBezTo>
                  <a:pt x="344" y="793"/>
                  <a:pt x="301" y="751"/>
                  <a:pt x="301" y="698"/>
                </a:cubicBezTo>
                <a:cubicBezTo>
                  <a:pt x="301" y="671"/>
                  <a:pt x="301" y="671"/>
                  <a:pt x="301" y="671"/>
                </a:cubicBezTo>
                <a:cubicBezTo>
                  <a:pt x="301" y="618"/>
                  <a:pt x="344" y="576"/>
                  <a:pt x="396" y="576"/>
                </a:cubicBezTo>
                <a:cubicBezTo>
                  <a:pt x="576" y="576"/>
                  <a:pt x="576" y="576"/>
                  <a:pt x="576" y="576"/>
                </a:cubicBezTo>
                <a:cubicBezTo>
                  <a:pt x="576" y="396"/>
                  <a:pt x="576" y="396"/>
                  <a:pt x="576" y="396"/>
                </a:cubicBezTo>
                <a:cubicBezTo>
                  <a:pt x="576" y="344"/>
                  <a:pt x="618" y="301"/>
                  <a:pt x="670" y="301"/>
                </a:cubicBezTo>
                <a:cubicBezTo>
                  <a:pt x="698" y="301"/>
                  <a:pt x="698" y="301"/>
                  <a:pt x="698" y="301"/>
                </a:cubicBezTo>
                <a:cubicBezTo>
                  <a:pt x="750" y="301"/>
                  <a:pt x="793" y="344"/>
                  <a:pt x="793" y="396"/>
                </a:cubicBezTo>
                <a:cubicBezTo>
                  <a:pt x="793" y="576"/>
                  <a:pt x="793" y="576"/>
                  <a:pt x="793" y="576"/>
                </a:cubicBezTo>
                <a:cubicBezTo>
                  <a:pt x="973" y="576"/>
                  <a:pt x="973" y="576"/>
                  <a:pt x="973" y="576"/>
                </a:cubicBezTo>
                <a:cubicBezTo>
                  <a:pt x="1025" y="576"/>
                  <a:pt x="1068" y="618"/>
                  <a:pt x="1068" y="671"/>
                </a:cubicBezTo>
                <a:lnTo>
                  <a:pt x="1068" y="69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latin typeface="メイリオ" panose="020B0604030504040204" pitchFamily="50" charset="-128"/>
              <a:ea typeface="メイリオ" panose="020B0604030504040204" pitchFamily="50" charset="-128"/>
            </a:endParaRPr>
          </a:p>
        </p:txBody>
      </p:sp>
      <p:sp>
        <p:nvSpPr>
          <p:cNvPr id="7" name="Rectangle 6"/>
          <p:cNvSpPr/>
          <p:nvPr userDrawn="1"/>
        </p:nvSpPr>
        <p:spPr bwMode="gray">
          <a:xfrm>
            <a:off x="11751760" y="6395767"/>
            <a:ext cx="443416" cy="322249"/>
          </a:xfrm>
          <a:prstGeom prst="rect">
            <a:avLst/>
          </a:prstGeom>
          <a:solidFill>
            <a:schemeClr val="tx1"/>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メイリオ" panose="020B0604030504040204" pitchFamily="50" charset="-128"/>
              <a:ea typeface="メイリオ" panose="020B0604030504040204" pitchFamily="50" charset="-128"/>
            </a:endParaRPr>
          </a:p>
        </p:txBody>
      </p:sp>
      <p:sp>
        <p:nvSpPr>
          <p:cNvPr id="8" name="TextBox slide number"/>
          <p:cNvSpPr txBox="1"/>
          <p:nvPr userDrawn="1"/>
        </p:nvSpPr>
        <p:spPr bwMode="white">
          <a:xfrm>
            <a:off x="11751760" y="6389311"/>
            <a:ext cx="450462" cy="246221"/>
          </a:xfrm>
          <a:prstGeom prst="rect">
            <a:avLst/>
          </a:prstGeom>
        </p:spPr>
        <p:txBody>
          <a:bodyPr vert="horz" lIns="0" tIns="0" rIns="0" bIns="0" rtlCol="0" anchor="b"/>
          <a:lstStyle>
            <a:defPPr>
              <a:defRPr lang="en-US"/>
            </a:defPPr>
            <a:lvl1pPr algn="ctr">
              <a:defRPr sz="1000">
                <a:solidFill>
                  <a:schemeClr val="bg1"/>
                </a:solidFill>
              </a:defRPr>
            </a:lvl1pPr>
          </a:lstStyle>
          <a:p>
            <a:pPr defTabSz="1218987"/>
            <a:fld id="{6EA5B71A-1B18-4E34-A48F-65DC4937AA99}" type="slidenum">
              <a:rPr lang="en-US" smtClean="0">
                <a:solidFill>
                  <a:prstClr val="white"/>
                </a:solidFill>
                <a:latin typeface="メイリオ" panose="020B0604030504040204" pitchFamily="50" charset="-128"/>
                <a:ea typeface="メイリオ" panose="020B0604030504040204" pitchFamily="50" charset="-128"/>
              </a:rPr>
              <a:pPr defTabSz="1218987"/>
              <a:t>‹#›</a:t>
            </a:fld>
            <a:endParaRPr lang="en-US" dirty="0">
              <a:solidFill>
                <a:prstClr val="white"/>
              </a:solidFill>
              <a:latin typeface="メイリオ" panose="020B0604030504040204" pitchFamily="50" charset="-128"/>
              <a:ea typeface="メイリオ" panose="020B0604030504040204" pitchFamily="50" charset="-128"/>
            </a:endParaRPr>
          </a:p>
        </p:txBody>
      </p:sp>
      <p:pic>
        <p:nvPicPr>
          <p:cNvPr id="9" name="Picture 8"/>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rot="16200000">
            <a:off x="11308127" y="5505410"/>
            <a:ext cx="1330737" cy="443416"/>
          </a:xfrm>
          <a:prstGeom prst="rect">
            <a:avLst/>
          </a:prstGeom>
        </p:spPr>
      </p:pic>
    </p:spTree>
    <p:extLst>
      <p:ext uri="{BB962C8B-B14F-4D97-AF65-F5344CB8AC3E}">
        <p14:creationId xmlns:p14="http://schemas.microsoft.com/office/powerpoint/2010/main" val="2688438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Blank Slide - No Background">
    <p:spTree>
      <p:nvGrpSpPr>
        <p:cNvPr id="1" name=""/>
        <p:cNvGrpSpPr/>
        <p:nvPr/>
      </p:nvGrpSpPr>
      <p:grpSpPr>
        <a:xfrm>
          <a:off x="0" y="0"/>
          <a:ext cx="0" cy="0"/>
          <a:chOff x="0" y="0"/>
          <a:chExt cx="0" cy="0"/>
        </a:xfrm>
      </p:grpSpPr>
      <p:sp>
        <p:nvSpPr>
          <p:cNvPr id="6" name="Footer Placeholder 5"/>
          <p:cNvSpPr>
            <a:spLocks noGrp="1"/>
          </p:cNvSpPr>
          <p:nvPr>
            <p:ph type="ftr" sz="quarter" idx="10"/>
          </p:nvPr>
        </p:nvSpPr>
        <p:spPr>
          <a:xfrm>
            <a:off x="548783" y="6397061"/>
            <a:ext cx="2413972" cy="307777"/>
          </a:xfrm>
        </p:spPr>
        <p:txBody>
          <a:bodyPr/>
          <a:lstStyle>
            <a:lvl1pPr>
              <a:defRPr>
                <a:latin typeface="メイリオ" panose="020B0604030504040204" pitchFamily="50" charset="-128"/>
                <a:ea typeface="メイリオ" panose="020B0604030504040204" pitchFamily="50" charset="-128"/>
              </a:defRPr>
            </a:lvl1p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sp>
        <p:nvSpPr>
          <p:cNvPr id="7" name="Rectangle 6"/>
          <p:cNvSpPr/>
          <p:nvPr userDrawn="1"/>
        </p:nvSpPr>
        <p:spPr bwMode="gray">
          <a:xfrm>
            <a:off x="11751760" y="6395767"/>
            <a:ext cx="443416" cy="322249"/>
          </a:xfrm>
          <a:prstGeom prst="rect">
            <a:avLst/>
          </a:prstGeom>
          <a:solidFill>
            <a:schemeClr val="tx1"/>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メイリオ" panose="020B0604030504040204" pitchFamily="50" charset="-128"/>
              <a:ea typeface="メイリオ" panose="020B0604030504040204" pitchFamily="50" charset="-128"/>
            </a:endParaRPr>
          </a:p>
        </p:txBody>
      </p:sp>
      <p:sp>
        <p:nvSpPr>
          <p:cNvPr id="10" name="TextBox slide number"/>
          <p:cNvSpPr txBox="1"/>
          <p:nvPr userDrawn="1"/>
        </p:nvSpPr>
        <p:spPr bwMode="white">
          <a:xfrm>
            <a:off x="11751760" y="6389311"/>
            <a:ext cx="450462" cy="246221"/>
          </a:xfrm>
          <a:prstGeom prst="rect">
            <a:avLst/>
          </a:prstGeom>
        </p:spPr>
        <p:txBody>
          <a:bodyPr vert="horz" lIns="0" tIns="0" rIns="0" bIns="0" rtlCol="0" anchor="b"/>
          <a:lstStyle>
            <a:defPPr>
              <a:defRPr lang="en-US"/>
            </a:defPPr>
            <a:lvl1pPr algn="ctr">
              <a:defRPr sz="1000">
                <a:solidFill>
                  <a:schemeClr val="bg1"/>
                </a:solidFill>
              </a:defRPr>
            </a:lvl1pPr>
          </a:lstStyle>
          <a:p>
            <a:pPr defTabSz="1218987"/>
            <a:fld id="{6EA5B71A-1B18-4E34-A48F-65DC4937AA99}" type="slidenum">
              <a:rPr lang="en-US" smtClean="0">
                <a:solidFill>
                  <a:prstClr val="white"/>
                </a:solidFill>
                <a:latin typeface="メイリオ" panose="020B0604030504040204" pitchFamily="50" charset="-128"/>
                <a:ea typeface="メイリオ" panose="020B0604030504040204" pitchFamily="50" charset="-128"/>
              </a:rPr>
              <a:pPr defTabSz="1218987"/>
              <a:t>‹#›</a:t>
            </a:fld>
            <a:endParaRPr lang="en-US" dirty="0">
              <a:solidFill>
                <a:prstClr val="white"/>
              </a:solidFill>
              <a:latin typeface="メイリオ" panose="020B0604030504040204" pitchFamily="50" charset="-128"/>
              <a:ea typeface="メイリオ" panose="020B0604030504040204" pitchFamily="50" charset="-128"/>
            </a:endParaRPr>
          </a:p>
        </p:txBody>
      </p:sp>
      <p:pic>
        <p:nvPicPr>
          <p:cNvPr id="11" name="Picture 10"/>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rot="16200000">
            <a:off x="11308127" y="5505410"/>
            <a:ext cx="1330737" cy="443416"/>
          </a:xfrm>
          <a:prstGeom prst="rect">
            <a:avLst/>
          </a:prstGeom>
        </p:spPr>
      </p:pic>
    </p:spTree>
    <p:extLst>
      <p:ext uri="{BB962C8B-B14F-4D97-AF65-F5344CB8AC3E}">
        <p14:creationId xmlns:p14="http://schemas.microsoft.com/office/powerpoint/2010/main" val="1493509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 Slide - With Backgroun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a:xfrm>
            <a:off x="548783" y="6397061"/>
            <a:ext cx="2413972" cy="307777"/>
          </a:xfrm>
        </p:spPr>
        <p:txBody>
          <a:bodyPr/>
          <a:lstStyle>
            <a:lvl1pPr>
              <a:defRPr>
                <a:latin typeface="メイリオ" panose="020B0604030504040204" pitchFamily="50" charset="-128"/>
                <a:ea typeface="メイリオ" panose="020B0604030504040204" pitchFamily="50" charset="-128"/>
              </a:defRPr>
            </a:lvl1p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spTree>
    <p:extLst>
      <p:ext uri="{BB962C8B-B14F-4D97-AF65-F5344CB8AC3E}">
        <p14:creationId xmlns:p14="http://schemas.microsoft.com/office/powerpoint/2010/main" val="2372784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pic>
        <p:nvPicPr>
          <p:cNvPr id="49" name="Picture 48"/>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26" y="893"/>
            <a:ext cx="12193590" cy="6857107"/>
          </a:xfrm>
          <a:prstGeom prst="rect">
            <a:avLst/>
          </a:prstGeom>
        </p:spPr>
      </p:pic>
      <p:grpSp>
        <p:nvGrpSpPr>
          <p:cNvPr id="4" name="Group 3"/>
          <p:cNvGrpSpPr/>
          <p:nvPr userDrawn="1"/>
        </p:nvGrpSpPr>
        <p:grpSpPr bwMode="gray">
          <a:xfrm>
            <a:off x="1828673" y="1519963"/>
            <a:ext cx="8537884" cy="4341742"/>
            <a:chOff x="1828170" y="1258957"/>
            <a:chExt cx="8535661" cy="4341742"/>
          </a:xfrm>
          <a:solidFill>
            <a:schemeClr val="bg1">
              <a:lumMod val="85000"/>
            </a:schemeClr>
          </a:solidFill>
        </p:grpSpPr>
        <p:sp>
          <p:nvSpPr>
            <p:cNvPr id="5" name="Freeform 9"/>
            <p:cNvSpPr>
              <a:spLocks/>
            </p:cNvSpPr>
            <p:nvPr userDrawn="1"/>
          </p:nvSpPr>
          <p:spPr bwMode="gray">
            <a:xfrm>
              <a:off x="5610226" y="4994274"/>
              <a:ext cx="974725" cy="606425"/>
            </a:xfrm>
            <a:custGeom>
              <a:avLst/>
              <a:gdLst>
                <a:gd name="T0" fmla="*/ 122 w 257"/>
                <a:gd name="T1" fmla="*/ 155 h 159"/>
                <a:gd name="T2" fmla="*/ 4 w 257"/>
                <a:gd name="T3" fmla="*/ 12 h 159"/>
                <a:gd name="T4" fmla="*/ 10 w 257"/>
                <a:gd name="T5" fmla="*/ 0 h 159"/>
                <a:gd name="T6" fmla="*/ 247 w 257"/>
                <a:gd name="T7" fmla="*/ 0 h 159"/>
                <a:gd name="T8" fmla="*/ 253 w 257"/>
                <a:gd name="T9" fmla="*/ 12 h 159"/>
                <a:gd name="T10" fmla="*/ 134 w 257"/>
                <a:gd name="T11" fmla="*/ 155 h 159"/>
                <a:gd name="T12" fmla="*/ 122 w 257"/>
                <a:gd name="T13" fmla="*/ 155 h 159"/>
              </a:gdLst>
              <a:ahLst/>
              <a:cxnLst>
                <a:cxn ang="0">
                  <a:pos x="T0" y="T1"/>
                </a:cxn>
                <a:cxn ang="0">
                  <a:pos x="T2" y="T3"/>
                </a:cxn>
                <a:cxn ang="0">
                  <a:pos x="T4" y="T5"/>
                </a:cxn>
                <a:cxn ang="0">
                  <a:pos x="T6" y="T7"/>
                </a:cxn>
                <a:cxn ang="0">
                  <a:pos x="T8" y="T9"/>
                </a:cxn>
                <a:cxn ang="0">
                  <a:pos x="T10" y="T11"/>
                </a:cxn>
                <a:cxn ang="0">
                  <a:pos x="T12" y="T13"/>
                </a:cxn>
              </a:cxnLst>
              <a:rect l="0" t="0" r="r" b="b"/>
              <a:pathLst>
                <a:path w="257" h="159">
                  <a:moveTo>
                    <a:pt x="122" y="155"/>
                  </a:moveTo>
                  <a:cubicBezTo>
                    <a:pt x="4" y="12"/>
                    <a:pt x="4" y="12"/>
                    <a:pt x="4" y="12"/>
                  </a:cubicBezTo>
                  <a:cubicBezTo>
                    <a:pt x="0" y="7"/>
                    <a:pt x="3" y="0"/>
                    <a:pt x="10" y="0"/>
                  </a:cubicBezTo>
                  <a:cubicBezTo>
                    <a:pt x="247" y="0"/>
                    <a:pt x="247" y="0"/>
                    <a:pt x="247" y="0"/>
                  </a:cubicBezTo>
                  <a:cubicBezTo>
                    <a:pt x="253" y="0"/>
                    <a:pt x="257" y="7"/>
                    <a:pt x="253" y="12"/>
                  </a:cubicBezTo>
                  <a:cubicBezTo>
                    <a:pt x="134" y="155"/>
                    <a:pt x="134" y="155"/>
                    <a:pt x="134" y="155"/>
                  </a:cubicBezTo>
                  <a:cubicBezTo>
                    <a:pt x="131" y="159"/>
                    <a:pt x="125" y="159"/>
                    <a:pt x="122" y="1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endParaRPr>
            </a:p>
          </p:txBody>
        </p:sp>
        <p:sp>
          <p:nvSpPr>
            <p:cNvPr id="8" name="Rounded Rectangle 7"/>
            <p:cNvSpPr/>
            <p:nvPr userDrawn="1"/>
          </p:nvSpPr>
          <p:spPr bwMode="gray">
            <a:xfrm>
              <a:off x="1828170" y="1258957"/>
              <a:ext cx="8535661" cy="3893151"/>
            </a:xfrm>
            <a:prstGeom prst="roundRect">
              <a:avLst>
                <a:gd name="adj" fmla="val 543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endParaRPr lang="en-US" sz="2400">
                <a:solidFill>
                  <a:prstClr val="white"/>
                </a:solidFill>
              </a:endParaRPr>
            </a:p>
          </p:txBody>
        </p:sp>
      </p:grpSp>
      <p:sp>
        <p:nvSpPr>
          <p:cNvPr id="2" name="Rectangle 1"/>
          <p:cNvSpPr/>
          <p:nvPr userDrawn="1"/>
        </p:nvSpPr>
        <p:spPr>
          <a:xfrm>
            <a:off x="27" y="893"/>
            <a:ext cx="12192000" cy="6857107"/>
          </a:xfrm>
          <a:prstGeom prst="rect">
            <a:avLst/>
          </a:prstGeom>
          <a:gradFill flip="none" rotWithShape="1">
            <a:gsLst>
              <a:gs pos="0">
                <a:schemeClr val="tx2">
                  <a:alpha val="25000"/>
                </a:schemeClr>
              </a:gs>
              <a:gs pos="50000">
                <a:schemeClr val="bg1">
                  <a:alpha val="50000"/>
                </a:schemeClr>
              </a:gs>
              <a:gs pos="100000">
                <a:schemeClr val="tx2">
                  <a:alpha val="2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endParaRPr>
          </a:p>
        </p:txBody>
      </p:sp>
      <p:grpSp>
        <p:nvGrpSpPr>
          <p:cNvPr id="9" name="Group 8"/>
          <p:cNvGrpSpPr/>
          <p:nvPr userDrawn="1"/>
        </p:nvGrpSpPr>
        <p:grpSpPr bwMode="gray">
          <a:xfrm>
            <a:off x="5854958" y="1260545"/>
            <a:ext cx="485260" cy="485134"/>
            <a:chOff x="5853433" y="734066"/>
            <a:chExt cx="485134" cy="485134"/>
          </a:xfrm>
        </p:grpSpPr>
        <p:sp>
          <p:nvSpPr>
            <p:cNvPr id="10" name="Oval 9"/>
            <p:cNvSpPr/>
            <p:nvPr userDrawn="1"/>
          </p:nvSpPr>
          <p:spPr bwMode="gray">
            <a:xfrm>
              <a:off x="5886450" y="767634"/>
              <a:ext cx="419098" cy="41909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endParaRPr>
            </a:p>
          </p:txBody>
        </p:sp>
        <p:sp>
          <p:nvSpPr>
            <p:cNvPr id="11" name="Freeform 9"/>
            <p:cNvSpPr>
              <a:spLocks noEditPoints="1"/>
            </p:cNvSpPr>
            <p:nvPr userDrawn="1"/>
          </p:nvSpPr>
          <p:spPr bwMode="gray">
            <a:xfrm>
              <a:off x="5853433" y="734066"/>
              <a:ext cx="485134" cy="485134"/>
            </a:xfrm>
            <a:custGeom>
              <a:avLst/>
              <a:gdLst>
                <a:gd name="T0" fmla="*/ 206 w 412"/>
                <a:gd name="T1" fmla="*/ 0 h 412"/>
                <a:gd name="T2" fmla="*/ 0 w 412"/>
                <a:gd name="T3" fmla="*/ 206 h 412"/>
                <a:gd name="T4" fmla="*/ 206 w 412"/>
                <a:gd name="T5" fmla="*/ 412 h 412"/>
                <a:gd name="T6" fmla="*/ 412 w 412"/>
                <a:gd name="T7" fmla="*/ 206 h 412"/>
                <a:gd name="T8" fmla="*/ 206 w 412"/>
                <a:gd name="T9" fmla="*/ 0 h 412"/>
                <a:gd name="T10" fmla="*/ 206 w 412"/>
                <a:gd name="T11" fmla="*/ 376 h 412"/>
                <a:gd name="T12" fmla="*/ 36 w 412"/>
                <a:gd name="T13" fmla="*/ 206 h 412"/>
                <a:gd name="T14" fmla="*/ 206 w 412"/>
                <a:gd name="T15" fmla="*/ 36 h 412"/>
                <a:gd name="T16" fmla="*/ 376 w 412"/>
                <a:gd name="T17" fmla="*/ 206 h 412"/>
                <a:gd name="T18" fmla="*/ 206 w 412"/>
                <a:gd name="T19" fmla="*/ 376 h 412"/>
                <a:gd name="T20" fmla="*/ 189 w 412"/>
                <a:gd name="T21" fmla="*/ 262 h 412"/>
                <a:gd name="T22" fmla="*/ 125 w 412"/>
                <a:gd name="T23" fmla="*/ 262 h 412"/>
                <a:gd name="T24" fmla="*/ 125 w 412"/>
                <a:gd name="T25" fmla="*/ 216 h 412"/>
                <a:gd name="T26" fmla="*/ 130 w 412"/>
                <a:gd name="T27" fmla="*/ 172 h 412"/>
                <a:gd name="T28" fmla="*/ 148 w 412"/>
                <a:gd name="T29" fmla="*/ 143 h 412"/>
                <a:gd name="T30" fmla="*/ 182 w 412"/>
                <a:gd name="T31" fmla="*/ 123 h 412"/>
                <a:gd name="T32" fmla="*/ 194 w 412"/>
                <a:gd name="T33" fmla="*/ 150 h 412"/>
                <a:gd name="T34" fmla="*/ 167 w 412"/>
                <a:gd name="T35" fmla="*/ 167 h 412"/>
                <a:gd name="T36" fmla="*/ 158 w 412"/>
                <a:gd name="T37" fmla="*/ 198 h 412"/>
                <a:gd name="T38" fmla="*/ 189 w 412"/>
                <a:gd name="T39" fmla="*/ 198 h 412"/>
                <a:gd name="T40" fmla="*/ 189 w 412"/>
                <a:gd name="T41" fmla="*/ 262 h 412"/>
                <a:gd name="T42" fmla="*/ 278 w 412"/>
                <a:gd name="T43" fmla="*/ 262 h 412"/>
                <a:gd name="T44" fmla="*/ 214 w 412"/>
                <a:gd name="T45" fmla="*/ 262 h 412"/>
                <a:gd name="T46" fmla="*/ 214 w 412"/>
                <a:gd name="T47" fmla="*/ 216 h 412"/>
                <a:gd name="T48" fmla="*/ 219 w 412"/>
                <a:gd name="T49" fmla="*/ 172 h 412"/>
                <a:gd name="T50" fmla="*/ 237 w 412"/>
                <a:gd name="T51" fmla="*/ 143 h 412"/>
                <a:gd name="T52" fmla="*/ 270 w 412"/>
                <a:gd name="T53" fmla="*/ 123 h 412"/>
                <a:gd name="T54" fmla="*/ 283 w 412"/>
                <a:gd name="T55" fmla="*/ 150 h 412"/>
                <a:gd name="T56" fmla="*/ 255 w 412"/>
                <a:gd name="T57" fmla="*/ 167 h 412"/>
                <a:gd name="T58" fmla="*/ 247 w 412"/>
                <a:gd name="T59" fmla="*/ 198 h 412"/>
                <a:gd name="T60" fmla="*/ 278 w 412"/>
                <a:gd name="T61" fmla="*/ 198 h 412"/>
                <a:gd name="T62" fmla="*/ 278 w 412"/>
                <a:gd name="T63" fmla="*/ 262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12" h="412">
                  <a:moveTo>
                    <a:pt x="206" y="0"/>
                  </a:moveTo>
                  <a:cubicBezTo>
                    <a:pt x="92" y="0"/>
                    <a:pt x="0" y="93"/>
                    <a:pt x="0" y="206"/>
                  </a:cubicBezTo>
                  <a:cubicBezTo>
                    <a:pt x="0" y="320"/>
                    <a:pt x="92" y="412"/>
                    <a:pt x="206" y="412"/>
                  </a:cubicBezTo>
                  <a:cubicBezTo>
                    <a:pt x="320" y="412"/>
                    <a:pt x="412" y="320"/>
                    <a:pt x="412" y="206"/>
                  </a:cubicBezTo>
                  <a:cubicBezTo>
                    <a:pt x="412" y="93"/>
                    <a:pt x="320" y="0"/>
                    <a:pt x="206" y="0"/>
                  </a:cubicBezTo>
                  <a:close/>
                  <a:moveTo>
                    <a:pt x="206" y="376"/>
                  </a:moveTo>
                  <a:cubicBezTo>
                    <a:pt x="112" y="376"/>
                    <a:pt x="36" y="300"/>
                    <a:pt x="36" y="206"/>
                  </a:cubicBezTo>
                  <a:cubicBezTo>
                    <a:pt x="36" y="112"/>
                    <a:pt x="112" y="36"/>
                    <a:pt x="206" y="36"/>
                  </a:cubicBezTo>
                  <a:cubicBezTo>
                    <a:pt x="300" y="36"/>
                    <a:pt x="376" y="112"/>
                    <a:pt x="376" y="206"/>
                  </a:cubicBezTo>
                  <a:cubicBezTo>
                    <a:pt x="376" y="300"/>
                    <a:pt x="300" y="376"/>
                    <a:pt x="206" y="376"/>
                  </a:cubicBezTo>
                  <a:close/>
                  <a:moveTo>
                    <a:pt x="189" y="262"/>
                  </a:moveTo>
                  <a:cubicBezTo>
                    <a:pt x="125" y="262"/>
                    <a:pt x="125" y="262"/>
                    <a:pt x="125" y="262"/>
                  </a:cubicBezTo>
                  <a:cubicBezTo>
                    <a:pt x="125" y="216"/>
                    <a:pt x="125" y="216"/>
                    <a:pt x="125" y="216"/>
                  </a:cubicBezTo>
                  <a:cubicBezTo>
                    <a:pt x="125" y="197"/>
                    <a:pt x="127" y="183"/>
                    <a:pt x="130" y="172"/>
                  </a:cubicBezTo>
                  <a:cubicBezTo>
                    <a:pt x="133" y="161"/>
                    <a:pt x="139" y="152"/>
                    <a:pt x="148" y="143"/>
                  </a:cubicBezTo>
                  <a:cubicBezTo>
                    <a:pt x="157" y="135"/>
                    <a:pt x="168" y="128"/>
                    <a:pt x="182" y="123"/>
                  </a:cubicBezTo>
                  <a:cubicBezTo>
                    <a:pt x="194" y="150"/>
                    <a:pt x="194" y="150"/>
                    <a:pt x="194" y="150"/>
                  </a:cubicBezTo>
                  <a:cubicBezTo>
                    <a:pt x="182" y="154"/>
                    <a:pt x="172" y="160"/>
                    <a:pt x="167" y="167"/>
                  </a:cubicBezTo>
                  <a:cubicBezTo>
                    <a:pt x="161" y="175"/>
                    <a:pt x="158" y="185"/>
                    <a:pt x="158" y="198"/>
                  </a:cubicBezTo>
                  <a:cubicBezTo>
                    <a:pt x="189" y="198"/>
                    <a:pt x="189" y="198"/>
                    <a:pt x="189" y="198"/>
                  </a:cubicBezTo>
                  <a:lnTo>
                    <a:pt x="189" y="262"/>
                  </a:lnTo>
                  <a:close/>
                  <a:moveTo>
                    <a:pt x="278" y="262"/>
                  </a:moveTo>
                  <a:cubicBezTo>
                    <a:pt x="214" y="262"/>
                    <a:pt x="214" y="262"/>
                    <a:pt x="214" y="262"/>
                  </a:cubicBezTo>
                  <a:cubicBezTo>
                    <a:pt x="214" y="216"/>
                    <a:pt x="214" y="216"/>
                    <a:pt x="214" y="216"/>
                  </a:cubicBezTo>
                  <a:cubicBezTo>
                    <a:pt x="214" y="197"/>
                    <a:pt x="215" y="182"/>
                    <a:pt x="219" y="172"/>
                  </a:cubicBezTo>
                  <a:cubicBezTo>
                    <a:pt x="222" y="161"/>
                    <a:pt x="228" y="152"/>
                    <a:pt x="237" y="143"/>
                  </a:cubicBezTo>
                  <a:cubicBezTo>
                    <a:pt x="246" y="135"/>
                    <a:pt x="257" y="128"/>
                    <a:pt x="270" y="123"/>
                  </a:cubicBezTo>
                  <a:cubicBezTo>
                    <a:pt x="283" y="150"/>
                    <a:pt x="283" y="150"/>
                    <a:pt x="283" y="150"/>
                  </a:cubicBezTo>
                  <a:cubicBezTo>
                    <a:pt x="270" y="154"/>
                    <a:pt x="261" y="160"/>
                    <a:pt x="255" y="167"/>
                  </a:cubicBezTo>
                  <a:cubicBezTo>
                    <a:pt x="250" y="175"/>
                    <a:pt x="247" y="185"/>
                    <a:pt x="247" y="198"/>
                  </a:cubicBezTo>
                  <a:cubicBezTo>
                    <a:pt x="278" y="198"/>
                    <a:pt x="278" y="198"/>
                    <a:pt x="278" y="198"/>
                  </a:cubicBezTo>
                  <a:lnTo>
                    <a:pt x="278" y="26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endParaRPr>
            </a:p>
          </p:txBody>
        </p:sp>
      </p:grpSp>
      <p:cxnSp>
        <p:nvCxnSpPr>
          <p:cNvPr id="12" name="Straight Connector 11"/>
          <p:cNvCxnSpPr/>
          <p:nvPr userDrawn="1"/>
        </p:nvCxnSpPr>
        <p:spPr>
          <a:xfrm>
            <a:off x="2796603" y="4437853"/>
            <a:ext cx="6602024"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grpSp>
        <p:nvGrpSpPr>
          <p:cNvPr id="13" name="Group 12"/>
          <p:cNvGrpSpPr/>
          <p:nvPr userDrawn="1"/>
        </p:nvGrpSpPr>
        <p:grpSpPr>
          <a:xfrm>
            <a:off x="3620881" y="4738254"/>
            <a:ext cx="4953467" cy="283924"/>
            <a:chOff x="587076" y="4891945"/>
            <a:chExt cx="6379553" cy="365760"/>
          </a:xfrm>
        </p:grpSpPr>
        <p:pic>
          <p:nvPicPr>
            <p:cNvPr id="14" name="Picture 2" descr="C:\Users\kathyp\Documents\00_Brand-Resources\Multimode Elements\Multimode Icons\PNG\Multimode-Icon_HANG.png"/>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587076"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descr="C:\Users\kathyp\Documents\00_Brand-Resources\Multimode Elements\Multimode Icons\PNG\Multimode-Icon_HOLD.png"/>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1300860"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C:\Users\kathyp\Documents\00_Brand-Resources\Multimode Elements\Multimode Icons\PNG\Multimode-Icon_LAPTOP.png"/>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1658247"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5" descr="C:\Users\kathyp\Documents\00_Brand-Resources\Multimode Elements\Multimode Icons\PNG\Multimode-Icon_STAND.png"/>
            <p:cNvPicPr>
              <a:picLocks noChangeAspect="1" noChangeArrowheads="1"/>
            </p:cNvPicPr>
            <p:nvPr userDrawn="1"/>
          </p:nvPicPr>
          <p:blipFill>
            <a:blip r:embed="rId6" cstate="email">
              <a:extLst>
                <a:ext uri="{28A0092B-C50C-407E-A947-70E740481C1C}">
                  <a14:useLocalDpi xmlns:a14="http://schemas.microsoft.com/office/drawing/2010/main"/>
                </a:ext>
              </a:extLst>
            </a:blip>
            <a:srcRect/>
            <a:stretch>
              <a:fillRect/>
            </a:stretch>
          </p:blipFill>
          <p:spPr bwMode="auto">
            <a:xfrm>
              <a:off x="2728428"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C:\Users\kathyp\Documents\00_Brand-Resources\Multimode Elements\Multimode Icons\PNG\Multimode-Icon_STAND-Tablet.png"/>
            <p:cNvPicPr>
              <a:picLocks noChangeAspect="1" noChangeArrowheads="1"/>
            </p:cNvPicPr>
            <p:nvPr userDrawn="1"/>
          </p:nvPicPr>
          <p:blipFill>
            <a:blip r:embed="rId7" cstate="email">
              <a:extLst>
                <a:ext uri="{28A0092B-C50C-407E-A947-70E740481C1C}">
                  <a14:useLocalDpi xmlns:a14="http://schemas.microsoft.com/office/drawing/2010/main"/>
                </a:ext>
              </a:extLst>
            </a:blip>
            <a:srcRect/>
            <a:stretch>
              <a:fillRect/>
            </a:stretch>
          </p:blipFill>
          <p:spPr bwMode="auto">
            <a:xfrm>
              <a:off x="3442212"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7" descr="C:\Users\kathyp\Documents\00_Brand-Resources\Multimode Elements\Multimode Icons\PNG\Multimode-Icon_TABLE.png"/>
            <p:cNvPicPr>
              <a:picLocks noChangeAspect="1" noChangeArrowheads="1"/>
            </p:cNvPicPr>
            <p:nvPr userDrawn="1"/>
          </p:nvPicPr>
          <p:blipFill>
            <a:blip r:embed="rId8" cstate="email">
              <a:extLst>
                <a:ext uri="{28A0092B-C50C-407E-A947-70E740481C1C}">
                  <a14:useLocalDpi xmlns:a14="http://schemas.microsoft.com/office/drawing/2010/main"/>
                </a:ext>
              </a:extLst>
            </a:blip>
            <a:srcRect/>
            <a:stretch>
              <a:fillRect/>
            </a:stretch>
          </p:blipFill>
          <p:spPr bwMode="auto">
            <a:xfrm>
              <a:off x="3799599"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8" descr="C:\Users\kathyp\Documents\00_Brand-Resources\Multimode Elements\Multimode Icons\PNG\Multimode-Icon_TABLET.png"/>
            <p:cNvPicPr>
              <a:picLocks noChangeAspect="1" noChangeArrowheads="1"/>
            </p:cNvPicPr>
            <p:nvPr userDrawn="1"/>
          </p:nvPicPr>
          <p:blipFill>
            <a:blip r:embed="rId9" cstate="email">
              <a:extLst>
                <a:ext uri="{28A0092B-C50C-407E-A947-70E740481C1C}">
                  <a14:useLocalDpi xmlns:a14="http://schemas.microsoft.com/office/drawing/2010/main"/>
                </a:ext>
              </a:extLst>
            </a:blip>
            <a:srcRect/>
            <a:stretch>
              <a:fillRect/>
            </a:stretch>
          </p:blipFill>
          <p:spPr bwMode="auto">
            <a:xfrm>
              <a:off x="4156986"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9" descr="C:\Users\kathyp\Documents\00_Brand-Resources\Multimode Elements\Multimode Icons\PNG\Multimode-Icon_TENT.png"/>
            <p:cNvPicPr>
              <a:picLocks noChangeAspect="1" noChangeArrowheads="1"/>
            </p:cNvPicPr>
            <p:nvPr userDrawn="1"/>
          </p:nvPicPr>
          <p:blipFill>
            <a:blip r:embed="rId10" cstate="email">
              <a:extLst>
                <a:ext uri="{28A0092B-C50C-407E-A947-70E740481C1C}">
                  <a14:useLocalDpi xmlns:a14="http://schemas.microsoft.com/office/drawing/2010/main"/>
                </a:ext>
              </a:extLst>
            </a:blip>
            <a:srcRect/>
            <a:stretch>
              <a:fillRect/>
            </a:stretch>
          </p:blipFill>
          <p:spPr bwMode="auto">
            <a:xfrm>
              <a:off x="5583564"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10" descr="C:\Users\kathyp\Documents\00_Brand-Resources\Multimode Elements\Multimode Icons\PNG\Multimode-Icon_TILT.png"/>
            <p:cNvPicPr>
              <a:picLocks noChangeAspect="1" noChangeArrowheads="1"/>
            </p:cNvPicPr>
            <p:nvPr userDrawn="1"/>
          </p:nvPicPr>
          <p:blipFill>
            <a:blip r:embed="rId11" cstate="email">
              <a:extLst>
                <a:ext uri="{28A0092B-C50C-407E-A947-70E740481C1C}">
                  <a14:useLocalDpi xmlns:a14="http://schemas.microsoft.com/office/drawing/2010/main"/>
                </a:ext>
              </a:extLst>
            </a:blip>
            <a:srcRect/>
            <a:stretch>
              <a:fillRect/>
            </a:stretch>
          </p:blipFill>
          <p:spPr bwMode="auto">
            <a:xfrm>
              <a:off x="6297348"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11" descr="C:\Users\kathyp\Documents\00_Brand-Resources\Multimode Elements\Multimode Icons\PNG\Multimode-Icon_TV.png"/>
            <p:cNvPicPr>
              <a:picLocks noChangeAspect="1" noChangeArrowheads="1"/>
            </p:cNvPicPr>
            <p:nvPr userDrawn="1"/>
          </p:nvPicPr>
          <p:blipFill>
            <a:blip r:embed="rId12" cstate="email">
              <a:extLst>
                <a:ext uri="{28A0092B-C50C-407E-A947-70E740481C1C}">
                  <a14:useLocalDpi xmlns:a14="http://schemas.microsoft.com/office/drawing/2010/main"/>
                </a:ext>
              </a:extLst>
            </a:blip>
            <a:srcRect/>
            <a:stretch>
              <a:fillRect/>
            </a:stretch>
          </p:blipFill>
          <p:spPr bwMode="auto">
            <a:xfrm>
              <a:off x="6654743" y="4917112"/>
              <a:ext cx="311886" cy="311886"/>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Group 175"/>
            <p:cNvGrpSpPr/>
            <p:nvPr userDrawn="1"/>
          </p:nvGrpSpPr>
          <p:grpSpPr>
            <a:xfrm>
              <a:off x="2015634" y="4917112"/>
              <a:ext cx="310896" cy="310896"/>
              <a:chOff x="2024598" y="5468108"/>
              <a:chExt cx="310896" cy="310896"/>
            </a:xfrm>
          </p:grpSpPr>
          <p:sp>
            <p:nvSpPr>
              <p:cNvPr id="46" name="Oval 45"/>
              <p:cNvSpPr/>
              <p:nvPr userDrawn="1"/>
            </p:nvSpPr>
            <p:spPr>
              <a:xfrm>
                <a:off x="2024598" y="5468108"/>
                <a:ext cx="310896" cy="3108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endParaRPr>
              </a:p>
            </p:txBody>
          </p:sp>
          <p:pic>
            <p:nvPicPr>
              <p:cNvPr id="47" name="Picture 46"/>
              <p:cNvPicPr>
                <a:picLocks noChangeAspect="1"/>
              </p:cNvPicPr>
              <p:nvPr userDrawn="1"/>
            </p:nvPicPr>
            <p:blipFill>
              <a:blip r:embed="rId13" cstate="email">
                <a:extLst>
                  <a:ext uri="{28A0092B-C50C-407E-A947-70E740481C1C}">
                    <a14:useLocalDpi xmlns:a14="http://schemas.microsoft.com/office/drawing/2010/main"/>
                  </a:ext>
                </a:extLst>
              </a:blip>
              <a:stretch>
                <a:fillRect/>
              </a:stretch>
            </p:blipFill>
            <p:spPr>
              <a:xfrm>
                <a:off x="2118814" y="5509256"/>
                <a:ext cx="122464" cy="228600"/>
              </a:xfrm>
              <a:prstGeom prst="rect">
                <a:avLst/>
              </a:prstGeom>
            </p:spPr>
          </p:pic>
        </p:grpSp>
        <p:grpSp>
          <p:nvGrpSpPr>
            <p:cNvPr id="25" name="Group 178"/>
            <p:cNvGrpSpPr/>
            <p:nvPr userDrawn="1"/>
          </p:nvGrpSpPr>
          <p:grpSpPr>
            <a:xfrm>
              <a:off x="3085815" y="4917112"/>
              <a:ext cx="310896" cy="310896"/>
              <a:chOff x="3094779" y="5468108"/>
              <a:chExt cx="310896" cy="310896"/>
            </a:xfrm>
          </p:grpSpPr>
          <p:sp>
            <p:nvSpPr>
              <p:cNvPr id="44" name="Oval 43"/>
              <p:cNvSpPr/>
              <p:nvPr userDrawn="1"/>
            </p:nvSpPr>
            <p:spPr>
              <a:xfrm>
                <a:off x="3094779" y="5468108"/>
                <a:ext cx="310896" cy="3108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endParaRPr>
              </a:p>
            </p:txBody>
          </p:sp>
          <p:pic>
            <p:nvPicPr>
              <p:cNvPr id="45" name="Picture 9" descr="C:\Users\yhwang\Desktop\WW Design\Multimode Icons\twitter-01.png"/>
              <p:cNvPicPr>
                <a:picLocks noChangeAspect="1" noChangeArrowheads="1"/>
              </p:cNvPicPr>
              <p:nvPr userDrawn="1"/>
            </p:nvPicPr>
            <p:blipFill>
              <a:blip r:embed="rId14" cstate="email">
                <a:extLst>
                  <a:ext uri="{28A0092B-C50C-407E-A947-70E740481C1C}">
                    <a14:useLocalDpi xmlns:a14="http://schemas.microsoft.com/office/drawing/2010/main"/>
                  </a:ext>
                </a:extLst>
              </a:blip>
              <a:srcRect/>
              <a:stretch>
                <a:fillRect/>
              </a:stretch>
            </p:blipFill>
            <p:spPr bwMode="auto">
              <a:xfrm>
                <a:off x="3094779" y="5468108"/>
                <a:ext cx="310896" cy="310896"/>
              </a:xfrm>
              <a:prstGeom prst="rect">
                <a:avLst/>
              </a:prstGeom>
              <a:noFill/>
            </p:spPr>
          </p:pic>
        </p:grpSp>
        <p:grpSp>
          <p:nvGrpSpPr>
            <p:cNvPr id="26" name="Group 181"/>
            <p:cNvGrpSpPr/>
            <p:nvPr userDrawn="1"/>
          </p:nvGrpSpPr>
          <p:grpSpPr>
            <a:xfrm>
              <a:off x="944463" y="4917112"/>
              <a:ext cx="310896" cy="310896"/>
              <a:chOff x="953427" y="5468108"/>
              <a:chExt cx="310896" cy="310896"/>
            </a:xfrm>
          </p:grpSpPr>
          <p:sp>
            <p:nvSpPr>
              <p:cNvPr id="42" name="Oval 41"/>
              <p:cNvSpPr/>
              <p:nvPr userDrawn="1"/>
            </p:nvSpPr>
            <p:spPr>
              <a:xfrm>
                <a:off x="953427" y="5468108"/>
                <a:ext cx="310896" cy="3108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endParaRPr>
              </a:p>
            </p:txBody>
          </p:sp>
          <p:pic>
            <p:nvPicPr>
              <p:cNvPr id="43" name="Picture 5" descr="C:\Users\yhwang\Desktop\WW Design\Multimode Icons\globe-01.png"/>
              <p:cNvPicPr>
                <a:picLocks noChangeAspect="1" noChangeArrowheads="1"/>
              </p:cNvPicPr>
              <p:nvPr userDrawn="1"/>
            </p:nvPicPr>
            <p:blipFill>
              <a:blip r:embed="rId15" cstate="email">
                <a:extLst>
                  <a:ext uri="{28A0092B-C50C-407E-A947-70E740481C1C}">
                    <a14:useLocalDpi xmlns:a14="http://schemas.microsoft.com/office/drawing/2010/main"/>
                  </a:ext>
                </a:extLst>
              </a:blip>
              <a:srcRect/>
              <a:stretch>
                <a:fillRect/>
              </a:stretch>
            </p:blipFill>
            <p:spPr bwMode="auto">
              <a:xfrm>
                <a:off x="980859" y="5495540"/>
                <a:ext cx="256032" cy="256032"/>
              </a:xfrm>
              <a:prstGeom prst="rect">
                <a:avLst/>
              </a:prstGeom>
              <a:noFill/>
            </p:spPr>
          </p:pic>
        </p:grpSp>
        <p:grpSp>
          <p:nvGrpSpPr>
            <p:cNvPr id="27" name="Group 255"/>
            <p:cNvGrpSpPr/>
            <p:nvPr userDrawn="1"/>
          </p:nvGrpSpPr>
          <p:grpSpPr>
            <a:xfrm>
              <a:off x="2346864" y="4891945"/>
              <a:ext cx="365760" cy="365760"/>
              <a:chOff x="2355828" y="5442941"/>
              <a:chExt cx="365760" cy="365760"/>
            </a:xfrm>
          </p:grpSpPr>
          <p:sp>
            <p:nvSpPr>
              <p:cNvPr id="40" name="Oval 39"/>
              <p:cNvSpPr/>
              <p:nvPr userDrawn="1"/>
            </p:nvSpPr>
            <p:spPr>
              <a:xfrm>
                <a:off x="2380995" y="5468108"/>
                <a:ext cx="310896" cy="3108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endParaRPr>
              </a:p>
            </p:txBody>
          </p:sp>
          <p:pic>
            <p:nvPicPr>
              <p:cNvPr id="41" name="Picture 2" descr="C:\Users\yhwang\Desktop\WW Design\Multimode Icons\chain-01.png"/>
              <p:cNvPicPr>
                <a:picLocks noChangeAspect="1" noChangeArrowheads="1"/>
              </p:cNvPicPr>
              <p:nvPr userDrawn="1"/>
            </p:nvPicPr>
            <p:blipFill>
              <a:blip r:embed="rId16" cstate="email">
                <a:extLst>
                  <a:ext uri="{28A0092B-C50C-407E-A947-70E740481C1C}">
                    <a14:useLocalDpi xmlns:a14="http://schemas.microsoft.com/office/drawing/2010/main"/>
                  </a:ext>
                </a:extLst>
              </a:blip>
              <a:srcRect/>
              <a:stretch>
                <a:fillRect/>
              </a:stretch>
            </p:blipFill>
            <p:spPr bwMode="auto">
              <a:xfrm>
                <a:off x="2355828" y="5442941"/>
                <a:ext cx="365760" cy="365760"/>
              </a:xfrm>
              <a:prstGeom prst="rect">
                <a:avLst/>
              </a:prstGeom>
              <a:noFill/>
            </p:spPr>
          </p:pic>
        </p:grpSp>
        <p:grpSp>
          <p:nvGrpSpPr>
            <p:cNvPr id="28" name="Group 258"/>
            <p:cNvGrpSpPr/>
            <p:nvPr userDrawn="1"/>
          </p:nvGrpSpPr>
          <p:grpSpPr>
            <a:xfrm>
              <a:off x="5227167" y="4917112"/>
              <a:ext cx="310896" cy="310896"/>
              <a:chOff x="5236131" y="5468108"/>
              <a:chExt cx="310896" cy="310896"/>
            </a:xfrm>
          </p:grpSpPr>
          <p:sp>
            <p:nvSpPr>
              <p:cNvPr id="38" name="Oval 37"/>
              <p:cNvSpPr/>
              <p:nvPr userDrawn="1"/>
            </p:nvSpPr>
            <p:spPr>
              <a:xfrm>
                <a:off x="5236131" y="5468108"/>
                <a:ext cx="310896" cy="3108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endParaRPr>
              </a:p>
            </p:txBody>
          </p:sp>
          <p:pic>
            <p:nvPicPr>
              <p:cNvPr id="39" name="Picture 38" descr="C:\Users\yhwang\Desktop\WW Design\Multimode Icons\facebook-01.png"/>
              <p:cNvPicPr>
                <a:picLocks noChangeAspect="1" noChangeArrowheads="1"/>
              </p:cNvPicPr>
              <p:nvPr userDrawn="1"/>
            </p:nvPicPr>
            <p:blipFill>
              <a:blip r:embed="rId17" cstate="email">
                <a:extLst>
                  <a:ext uri="{28A0092B-C50C-407E-A947-70E740481C1C}">
                    <a14:useLocalDpi xmlns:a14="http://schemas.microsoft.com/office/drawing/2010/main"/>
                  </a:ext>
                </a:extLst>
              </a:blip>
              <a:srcRect/>
              <a:stretch>
                <a:fillRect/>
              </a:stretch>
            </p:blipFill>
            <p:spPr bwMode="auto">
              <a:xfrm>
                <a:off x="5236131" y="5468108"/>
                <a:ext cx="310896" cy="310896"/>
              </a:xfrm>
              <a:prstGeom prst="rect">
                <a:avLst/>
              </a:prstGeom>
              <a:noFill/>
            </p:spPr>
          </p:pic>
        </p:grpSp>
        <p:grpSp>
          <p:nvGrpSpPr>
            <p:cNvPr id="29" name="Group 261"/>
            <p:cNvGrpSpPr/>
            <p:nvPr userDrawn="1"/>
          </p:nvGrpSpPr>
          <p:grpSpPr>
            <a:xfrm>
              <a:off x="4514373" y="4917112"/>
              <a:ext cx="310896" cy="310896"/>
              <a:chOff x="4523337" y="5468108"/>
              <a:chExt cx="310896" cy="310896"/>
            </a:xfrm>
          </p:grpSpPr>
          <p:sp>
            <p:nvSpPr>
              <p:cNvPr id="36" name="Oval 35"/>
              <p:cNvSpPr/>
              <p:nvPr userDrawn="1"/>
            </p:nvSpPr>
            <p:spPr>
              <a:xfrm>
                <a:off x="4523337" y="5468108"/>
                <a:ext cx="310896" cy="31089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endParaRPr>
              </a:p>
            </p:txBody>
          </p:sp>
          <p:pic>
            <p:nvPicPr>
              <p:cNvPr id="37" name="Picture 7" descr="C:\Users\yhwang\Desktop\WW Design\Multimode Icons\server-01.png"/>
              <p:cNvPicPr>
                <a:picLocks noChangeAspect="1" noChangeArrowheads="1"/>
              </p:cNvPicPr>
              <p:nvPr userDrawn="1"/>
            </p:nvPicPr>
            <p:blipFill>
              <a:blip r:embed="rId18" cstate="email">
                <a:extLst>
                  <a:ext uri="{28A0092B-C50C-407E-A947-70E740481C1C}">
                    <a14:useLocalDpi xmlns:a14="http://schemas.microsoft.com/office/drawing/2010/main"/>
                  </a:ext>
                </a:extLst>
              </a:blip>
              <a:srcRect/>
              <a:stretch>
                <a:fillRect/>
              </a:stretch>
            </p:blipFill>
            <p:spPr bwMode="auto">
              <a:xfrm>
                <a:off x="4523337" y="5468108"/>
                <a:ext cx="310896" cy="310896"/>
              </a:xfrm>
              <a:prstGeom prst="rect">
                <a:avLst/>
              </a:prstGeom>
              <a:noFill/>
            </p:spPr>
          </p:pic>
        </p:grpSp>
        <p:grpSp>
          <p:nvGrpSpPr>
            <p:cNvPr id="30" name="Group 264"/>
            <p:cNvGrpSpPr/>
            <p:nvPr userDrawn="1"/>
          </p:nvGrpSpPr>
          <p:grpSpPr>
            <a:xfrm>
              <a:off x="4870770" y="4917112"/>
              <a:ext cx="310896" cy="310896"/>
              <a:chOff x="4879734" y="5468108"/>
              <a:chExt cx="310896" cy="310896"/>
            </a:xfrm>
          </p:grpSpPr>
          <p:sp>
            <p:nvSpPr>
              <p:cNvPr id="34" name="Oval 33"/>
              <p:cNvSpPr/>
              <p:nvPr userDrawn="1"/>
            </p:nvSpPr>
            <p:spPr>
              <a:xfrm>
                <a:off x="4879734" y="5468108"/>
                <a:ext cx="310896" cy="3108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endParaRPr>
              </a:p>
            </p:txBody>
          </p:sp>
          <p:pic>
            <p:nvPicPr>
              <p:cNvPr id="35" name="Picture 6" descr="C:\Users\yhwang\Desktop\WW Design\Multimode Icons\network-01.png"/>
              <p:cNvPicPr>
                <a:picLocks noChangeAspect="1" noChangeArrowheads="1"/>
              </p:cNvPicPr>
              <p:nvPr userDrawn="1"/>
            </p:nvPicPr>
            <p:blipFill>
              <a:blip r:embed="rId19" cstate="email">
                <a:extLst>
                  <a:ext uri="{28A0092B-C50C-407E-A947-70E740481C1C}">
                    <a14:useLocalDpi xmlns:a14="http://schemas.microsoft.com/office/drawing/2010/main"/>
                  </a:ext>
                </a:extLst>
              </a:blip>
              <a:srcRect/>
              <a:stretch>
                <a:fillRect/>
              </a:stretch>
            </p:blipFill>
            <p:spPr bwMode="auto">
              <a:xfrm>
                <a:off x="4879734" y="5468108"/>
                <a:ext cx="310896" cy="310896"/>
              </a:xfrm>
              <a:prstGeom prst="rect">
                <a:avLst/>
              </a:prstGeom>
              <a:noFill/>
            </p:spPr>
          </p:pic>
        </p:grpSp>
        <p:grpSp>
          <p:nvGrpSpPr>
            <p:cNvPr id="31" name="Group 267"/>
            <p:cNvGrpSpPr/>
            <p:nvPr userDrawn="1"/>
          </p:nvGrpSpPr>
          <p:grpSpPr>
            <a:xfrm>
              <a:off x="5940951" y="4917112"/>
              <a:ext cx="310896" cy="310896"/>
              <a:chOff x="5949915" y="5468108"/>
              <a:chExt cx="310896" cy="310896"/>
            </a:xfrm>
          </p:grpSpPr>
          <p:sp>
            <p:nvSpPr>
              <p:cNvPr id="32" name="Oval 31"/>
              <p:cNvSpPr/>
              <p:nvPr userDrawn="1"/>
            </p:nvSpPr>
            <p:spPr>
              <a:xfrm>
                <a:off x="5949915" y="5468108"/>
                <a:ext cx="310896" cy="3108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endParaRPr>
              </a:p>
            </p:txBody>
          </p:sp>
          <p:pic>
            <p:nvPicPr>
              <p:cNvPr id="33" name="Picture 8" descr="C:\Users\yhwang\Desktop\WW Design\Multimode Icons\think_light-01.png"/>
              <p:cNvPicPr>
                <a:picLocks noChangeAspect="1" noChangeArrowheads="1"/>
              </p:cNvPicPr>
              <p:nvPr userDrawn="1"/>
            </p:nvPicPr>
            <p:blipFill>
              <a:blip r:embed="rId20" cstate="email">
                <a:extLst>
                  <a:ext uri="{28A0092B-C50C-407E-A947-70E740481C1C}">
                    <a14:useLocalDpi xmlns:a14="http://schemas.microsoft.com/office/drawing/2010/main"/>
                  </a:ext>
                </a:extLst>
              </a:blip>
              <a:srcRect/>
              <a:stretch>
                <a:fillRect/>
              </a:stretch>
            </p:blipFill>
            <p:spPr bwMode="auto">
              <a:xfrm>
                <a:off x="5949915" y="5468108"/>
                <a:ext cx="310896" cy="310896"/>
              </a:xfrm>
              <a:prstGeom prst="rect">
                <a:avLst/>
              </a:prstGeom>
              <a:noFill/>
            </p:spPr>
          </p:pic>
        </p:grpSp>
      </p:grpSp>
      <p:pic>
        <p:nvPicPr>
          <p:cNvPr id="48" name="Picture 47"/>
          <p:cNvPicPr>
            <a:picLocks noChangeAspect="1"/>
          </p:cNvPicPr>
          <p:nvPr userDrawn="1"/>
        </p:nvPicPr>
        <p:blipFill>
          <a:blip r:embed="rId21" cstate="email">
            <a:extLst>
              <a:ext uri="{28A0092B-C50C-407E-A947-70E740481C1C}">
                <a14:useLocalDpi xmlns:a14="http://schemas.microsoft.com/office/drawing/2010/main" val="0"/>
              </a:ext>
            </a:extLst>
          </a:blip>
          <a:stretch>
            <a:fillRect/>
          </a:stretch>
        </p:blipFill>
        <p:spPr>
          <a:xfrm>
            <a:off x="2610893" y="2009776"/>
            <a:ext cx="6973443" cy="2231536"/>
          </a:xfrm>
          <a:prstGeom prst="rect">
            <a:avLst/>
          </a:prstGeom>
        </p:spPr>
      </p:pic>
      <p:pic>
        <p:nvPicPr>
          <p:cNvPr id="51" name="Picture 50"/>
          <p:cNvPicPr>
            <a:picLocks noChangeAspect="1"/>
          </p:cNvPicPr>
          <p:nvPr userDrawn="1"/>
        </p:nvPicPr>
        <p:blipFill>
          <a:blip r:embed="rId22" cstate="email">
            <a:extLst>
              <a:ext uri="{28A0092B-C50C-407E-A947-70E740481C1C}">
                <a14:useLocalDpi xmlns:a14="http://schemas.microsoft.com/office/drawing/2010/main" val="0"/>
              </a:ext>
            </a:extLst>
          </a:blip>
          <a:stretch>
            <a:fillRect/>
          </a:stretch>
        </p:blipFill>
        <p:spPr>
          <a:xfrm rot="16200000">
            <a:off x="10586744" y="3056012"/>
            <a:ext cx="2412866" cy="803995"/>
          </a:xfrm>
          <a:prstGeom prst="rect">
            <a:avLst/>
          </a:prstGeom>
        </p:spPr>
      </p:pic>
    </p:spTree>
    <p:extLst>
      <p:ext uri="{BB962C8B-B14F-4D97-AF65-F5344CB8AC3E}">
        <p14:creationId xmlns:p14="http://schemas.microsoft.com/office/powerpoint/2010/main" val="329744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49351" y="274374"/>
            <a:ext cx="11069166" cy="518141"/>
          </a:xfrm>
          <a:prstGeom prst="rect">
            <a:avLst/>
          </a:prstGeom>
        </p:spPr>
        <p:txBody>
          <a:bodyPr/>
          <a:lstStyle/>
          <a:p>
            <a:r>
              <a:rPr lang="en-US" dirty="0"/>
              <a:t>Click to edit Master title style</a:t>
            </a:r>
          </a:p>
        </p:txBody>
      </p:sp>
    </p:spTree>
    <p:extLst>
      <p:ext uri="{BB962C8B-B14F-4D97-AF65-F5344CB8AC3E}">
        <p14:creationId xmlns:p14="http://schemas.microsoft.com/office/powerpoint/2010/main" val="3037644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Slide - With Backgroun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a:xfrm>
            <a:off x="548782" y="6458564"/>
            <a:ext cx="3328902" cy="184666"/>
          </a:xfrm>
        </p:spPr>
        <p:txBody>
          <a:bodyPr/>
          <a:lstStyle>
            <a:lvl1pPr>
              <a:defRPr sz="1200"/>
            </a:lvl1pPr>
          </a:lstStyle>
          <a:p>
            <a:r>
              <a:rPr lang="en-US">
                <a:solidFill>
                  <a:srgbClr val="939598"/>
                </a:solidFill>
                <a:cs typeface="Arial" pitchFamily="34" charset="0"/>
              </a:rPr>
              <a:t>2015 Lenovo Confidential. All rights reserved.</a:t>
            </a:r>
            <a:endParaRPr lang="en-US" dirty="0">
              <a:solidFill>
                <a:srgbClr val="939598"/>
              </a:solidFill>
              <a:cs typeface="Arial" pitchFamily="34" charset="0"/>
            </a:endParaRPr>
          </a:p>
        </p:txBody>
      </p:sp>
    </p:spTree>
    <p:extLst>
      <p:ext uri="{BB962C8B-B14F-4D97-AF65-F5344CB8AC3E}">
        <p14:creationId xmlns:p14="http://schemas.microsoft.com/office/powerpoint/2010/main" val="301235498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Blank Slide - No Background">
    <p:spTree>
      <p:nvGrpSpPr>
        <p:cNvPr id="1" name=""/>
        <p:cNvGrpSpPr/>
        <p:nvPr/>
      </p:nvGrpSpPr>
      <p:grpSpPr>
        <a:xfrm>
          <a:off x="0" y="0"/>
          <a:ext cx="0" cy="0"/>
          <a:chOff x="0" y="0"/>
          <a:chExt cx="0" cy="0"/>
        </a:xfrm>
      </p:grpSpPr>
      <p:sp>
        <p:nvSpPr>
          <p:cNvPr id="2" name="Rectangle 6"/>
          <p:cNvSpPr/>
          <p:nvPr userDrawn="1"/>
        </p:nvSpPr>
        <p:spPr bwMode="gray">
          <a:xfrm>
            <a:off x="11752171" y="6396038"/>
            <a:ext cx="443027" cy="322262"/>
          </a:xfrm>
          <a:prstGeom prst="rect">
            <a:avLst/>
          </a:prstGeom>
          <a:solidFill>
            <a:schemeClr val="tx1"/>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7613" fontAlgn="base">
              <a:spcBef>
                <a:spcPct val="0"/>
              </a:spcBef>
              <a:spcAft>
                <a:spcPct val="0"/>
              </a:spcAft>
              <a:defRPr/>
            </a:pPr>
            <a:endParaRPr lang="en-US" altLang="ja-JP" sz="2400">
              <a:solidFill>
                <a:srgbClr val="FFFFFF"/>
              </a:solidFill>
              <a:cs typeface="Arial" charset="0"/>
            </a:endParaRPr>
          </a:p>
        </p:txBody>
      </p:sp>
      <p:sp>
        <p:nvSpPr>
          <p:cNvPr id="3" name="TextBox slide number"/>
          <p:cNvSpPr txBox="1"/>
          <p:nvPr userDrawn="1"/>
        </p:nvSpPr>
        <p:spPr bwMode="white">
          <a:xfrm>
            <a:off x="11752148" y="6389688"/>
            <a:ext cx="449379" cy="246062"/>
          </a:xfrm>
          <a:prstGeom prst="rect">
            <a:avLst/>
          </a:prstGeom>
        </p:spPr>
        <p:txBody>
          <a:bodyPr lIns="0" tIns="0" rIns="0" bIns="0" anchor="b"/>
          <a:lstStyle/>
          <a:p>
            <a:pPr algn="ctr" defTabSz="1217613" fontAlgn="base">
              <a:spcBef>
                <a:spcPct val="0"/>
              </a:spcBef>
              <a:spcAft>
                <a:spcPct val="0"/>
              </a:spcAft>
              <a:defRPr/>
            </a:pPr>
            <a:fld id="{30CFC9D2-48D2-445C-9F62-214D515FDECE}" type="slidenum">
              <a:rPr lang="en-US" altLang="ja-JP" sz="1000">
                <a:solidFill>
                  <a:prstClr val="white"/>
                </a:solidFill>
                <a:cs typeface="Arial" charset="0"/>
              </a:rPr>
              <a:pPr algn="ctr" defTabSz="1217613" fontAlgn="base">
                <a:spcBef>
                  <a:spcPct val="0"/>
                </a:spcBef>
                <a:spcAft>
                  <a:spcPct val="0"/>
                </a:spcAft>
                <a:defRPr/>
              </a:pPr>
              <a:t>‹#›</a:t>
            </a:fld>
            <a:endParaRPr lang="en-US" altLang="ja-JP" sz="1000">
              <a:solidFill>
                <a:prstClr val="white"/>
              </a:solidFill>
              <a:cs typeface="Arial" charset="0"/>
            </a:endParaRPr>
          </a:p>
        </p:txBody>
      </p:sp>
      <p:pic>
        <p:nvPicPr>
          <p:cNvPr id="4" name="Picture 10"/>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752171" y="5060995"/>
            <a:ext cx="443027" cy="133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3"/>
          <p:cNvSpPr>
            <a:spLocks noGrp="1"/>
          </p:cNvSpPr>
          <p:nvPr>
            <p:ph type="ftr" sz="quarter" idx="10"/>
          </p:nvPr>
        </p:nvSpPr>
        <p:spPr/>
        <p:txBody>
          <a:bodyPr/>
          <a:lstStyle>
            <a:lvl1pPr>
              <a:defRPr sz="900">
                <a:latin typeface="Meiryo UI" pitchFamily="50" charset="-128"/>
                <a:ea typeface="Meiryo UI" pitchFamily="50" charset="-128"/>
                <a:cs typeface="Meiryo UI" pitchFamily="50" charset="-128"/>
              </a:defRPr>
            </a:lvl1pPr>
          </a:lstStyle>
          <a:p>
            <a:pPr>
              <a:defRPr/>
            </a:pPr>
            <a:r>
              <a:rPr lang="en-US">
                <a:solidFill>
                  <a:srgbClr val="000000"/>
                </a:solidFill>
              </a:rPr>
              <a:t>2016 Lenovo Internal. All rights reserved.</a:t>
            </a:r>
          </a:p>
        </p:txBody>
      </p:sp>
    </p:spTree>
    <p:extLst>
      <p:ext uri="{BB962C8B-B14F-4D97-AF65-F5344CB8AC3E}">
        <p14:creationId xmlns:p14="http://schemas.microsoft.com/office/powerpoint/2010/main" val="2169697717"/>
      </p:ext>
    </p:extLst>
  </p:cSld>
  <p:clrMapOvr>
    <a:masterClrMapping/>
  </p:clrMapOvr>
  <p:transition spd="med">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Slide - With Background">
    <p:spTree>
      <p:nvGrpSpPr>
        <p:cNvPr id="1" name=""/>
        <p:cNvGrpSpPr/>
        <p:nvPr/>
      </p:nvGrpSpPr>
      <p:grpSpPr>
        <a:xfrm>
          <a:off x="0" y="0"/>
          <a:ext cx="0" cy="0"/>
          <a:chOff x="0" y="0"/>
          <a:chExt cx="0" cy="0"/>
        </a:xfrm>
      </p:grpSpPr>
      <p:sp>
        <p:nvSpPr>
          <p:cNvPr id="2" name="Footer Placeholder 3"/>
          <p:cNvSpPr>
            <a:spLocks noGrp="1"/>
          </p:cNvSpPr>
          <p:nvPr>
            <p:ph type="ftr" sz="quarter" idx="10"/>
          </p:nvPr>
        </p:nvSpPr>
        <p:spPr/>
        <p:txBody>
          <a:bodyPr/>
          <a:lstStyle>
            <a:lvl1pPr>
              <a:defRPr/>
            </a:lvl1pPr>
          </a:lstStyle>
          <a:p>
            <a:pPr>
              <a:defRPr/>
            </a:pPr>
            <a:r>
              <a:rPr lang="en-US">
                <a:solidFill>
                  <a:srgbClr val="000000"/>
                </a:solidFill>
              </a:rPr>
              <a:t>2016 Lenovo Internal. All rights reserved.</a:t>
            </a:r>
            <a:endParaRPr lang="en-US" dirty="0">
              <a:solidFill>
                <a:srgbClr val="000000"/>
              </a:solidFill>
            </a:endParaRPr>
          </a:p>
        </p:txBody>
      </p:sp>
    </p:spTree>
    <p:extLst>
      <p:ext uri="{BB962C8B-B14F-4D97-AF65-F5344CB8AC3E}">
        <p14:creationId xmlns:p14="http://schemas.microsoft.com/office/powerpoint/2010/main" val="3554903347"/>
      </p:ext>
    </p:extLst>
  </p:cSld>
  <p:clrMapOvr>
    <a:masterClrMapping/>
  </p:clrMapOvr>
  <p:transition spd="med">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pic>
        <p:nvPicPr>
          <p:cNvPr id="2" name="Picture 48"/>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3" y="1588"/>
            <a:ext cx="12193588"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Group 3"/>
          <p:cNvGrpSpPr/>
          <p:nvPr userDrawn="1"/>
        </p:nvGrpSpPr>
        <p:grpSpPr bwMode="gray">
          <a:xfrm>
            <a:off x="1828669" y="1519963"/>
            <a:ext cx="8537884" cy="4341742"/>
            <a:chOff x="1828170" y="1258957"/>
            <a:chExt cx="8535661" cy="4341742"/>
          </a:xfrm>
          <a:solidFill>
            <a:schemeClr val="bg1">
              <a:lumMod val="85000"/>
            </a:schemeClr>
          </a:solidFill>
        </p:grpSpPr>
        <p:sp>
          <p:nvSpPr>
            <p:cNvPr id="4" name="Freeform 9"/>
            <p:cNvSpPr>
              <a:spLocks/>
            </p:cNvSpPr>
            <p:nvPr/>
          </p:nvSpPr>
          <p:spPr bwMode="gray">
            <a:xfrm>
              <a:off x="5610226" y="4994274"/>
              <a:ext cx="974725" cy="606425"/>
            </a:xfrm>
            <a:custGeom>
              <a:avLst/>
              <a:gdLst>
                <a:gd name="T0" fmla="*/ 122 w 257"/>
                <a:gd name="T1" fmla="*/ 155 h 159"/>
                <a:gd name="T2" fmla="*/ 4 w 257"/>
                <a:gd name="T3" fmla="*/ 12 h 159"/>
                <a:gd name="T4" fmla="*/ 10 w 257"/>
                <a:gd name="T5" fmla="*/ 0 h 159"/>
                <a:gd name="T6" fmla="*/ 247 w 257"/>
                <a:gd name="T7" fmla="*/ 0 h 159"/>
                <a:gd name="T8" fmla="*/ 253 w 257"/>
                <a:gd name="T9" fmla="*/ 12 h 159"/>
                <a:gd name="T10" fmla="*/ 134 w 257"/>
                <a:gd name="T11" fmla="*/ 155 h 159"/>
                <a:gd name="T12" fmla="*/ 122 w 257"/>
                <a:gd name="T13" fmla="*/ 155 h 159"/>
              </a:gdLst>
              <a:ahLst/>
              <a:cxnLst>
                <a:cxn ang="0">
                  <a:pos x="T0" y="T1"/>
                </a:cxn>
                <a:cxn ang="0">
                  <a:pos x="T2" y="T3"/>
                </a:cxn>
                <a:cxn ang="0">
                  <a:pos x="T4" y="T5"/>
                </a:cxn>
                <a:cxn ang="0">
                  <a:pos x="T6" y="T7"/>
                </a:cxn>
                <a:cxn ang="0">
                  <a:pos x="T8" y="T9"/>
                </a:cxn>
                <a:cxn ang="0">
                  <a:pos x="T10" y="T11"/>
                </a:cxn>
                <a:cxn ang="0">
                  <a:pos x="T12" y="T13"/>
                </a:cxn>
              </a:cxnLst>
              <a:rect l="0" t="0" r="r" b="b"/>
              <a:pathLst>
                <a:path w="257" h="159">
                  <a:moveTo>
                    <a:pt x="122" y="155"/>
                  </a:moveTo>
                  <a:cubicBezTo>
                    <a:pt x="4" y="12"/>
                    <a:pt x="4" y="12"/>
                    <a:pt x="4" y="12"/>
                  </a:cubicBezTo>
                  <a:cubicBezTo>
                    <a:pt x="0" y="7"/>
                    <a:pt x="3" y="0"/>
                    <a:pt x="10" y="0"/>
                  </a:cubicBezTo>
                  <a:cubicBezTo>
                    <a:pt x="247" y="0"/>
                    <a:pt x="247" y="0"/>
                    <a:pt x="247" y="0"/>
                  </a:cubicBezTo>
                  <a:cubicBezTo>
                    <a:pt x="253" y="0"/>
                    <a:pt x="257" y="7"/>
                    <a:pt x="253" y="12"/>
                  </a:cubicBezTo>
                  <a:cubicBezTo>
                    <a:pt x="134" y="155"/>
                    <a:pt x="134" y="155"/>
                    <a:pt x="134" y="155"/>
                  </a:cubicBezTo>
                  <a:cubicBezTo>
                    <a:pt x="131" y="159"/>
                    <a:pt x="125" y="159"/>
                    <a:pt x="122" y="155"/>
                  </a:cubicBezTo>
                  <a:close/>
                </a:path>
              </a:pathLst>
            </a:custGeom>
            <a:grpFill/>
            <a:ln>
              <a:noFill/>
            </a:ln>
          </p:spPr>
          <p:txBody>
            <a:bodyPr/>
            <a:lstStyle/>
            <a:p>
              <a:pPr defTabSz="1218987">
                <a:defRPr/>
              </a:pPr>
              <a:endParaRPr lang="en-US" sz="2400">
                <a:solidFill>
                  <a:srgbClr val="000000"/>
                </a:solidFill>
                <a:cs typeface="Arial" charset="0"/>
              </a:endParaRPr>
            </a:p>
          </p:txBody>
        </p:sp>
        <p:sp>
          <p:nvSpPr>
            <p:cNvPr id="5" name="Rounded Rectangle 7"/>
            <p:cNvSpPr/>
            <p:nvPr/>
          </p:nvSpPr>
          <p:spPr bwMode="gray">
            <a:xfrm>
              <a:off x="1828170" y="1258957"/>
              <a:ext cx="8535661" cy="3893151"/>
            </a:xfrm>
            <a:prstGeom prst="roundRect">
              <a:avLst>
                <a:gd name="adj" fmla="val 543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a:defRPr/>
              </a:pPr>
              <a:endParaRPr lang="en-US" sz="2400">
                <a:solidFill>
                  <a:prstClr val="white"/>
                </a:solidFill>
              </a:endParaRPr>
            </a:p>
          </p:txBody>
        </p:sp>
      </p:grpSp>
      <p:sp>
        <p:nvSpPr>
          <p:cNvPr id="6" name="Rectangle 1"/>
          <p:cNvSpPr/>
          <p:nvPr userDrawn="1"/>
        </p:nvSpPr>
        <p:spPr>
          <a:xfrm>
            <a:off x="23" y="1588"/>
            <a:ext cx="12192000" cy="6856412"/>
          </a:xfrm>
          <a:prstGeom prst="rect">
            <a:avLst/>
          </a:prstGeom>
          <a:gradFill flip="none" rotWithShape="1">
            <a:gsLst>
              <a:gs pos="0">
                <a:schemeClr val="tx2">
                  <a:alpha val="25000"/>
                </a:schemeClr>
              </a:gs>
              <a:gs pos="50000">
                <a:schemeClr val="bg1">
                  <a:alpha val="50000"/>
                </a:schemeClr>
              </a:gs>
              <a:gs pos="100000">
                <a:schemeClr val="tx2">
                  <a:alpha val="2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7613" fontAlgn="base">
              <a:spcBef>
                <a:spcPct val="0"/>
              </a:spcBef>
              <a:spcAft>
                <a:spcPct val="0"/>
              </a:spcAft>
              <a:defRPr/>
            </a:pPr>
            <a:endParaRPr lang="en-US" altLang="ja-JP" sz="2400">
              <a:solidFill>
                <a:srgbClr val="FFFFFF"/>
              </a:solidFill>
              <a:cs typeface="Arial" charset="0"/>
            </a:endParaRPr>
          </a:p>
        </p:txBody>
      </p:sp>
      <p:grpSp>
        <p:nvGrpSpPr>
          <p:cNvPr id="7" name="Group 8"/>
          <p:cNvGrpSpPr>
            <a:grpSpLocks/>
          </p:cNvGrpSpPr>
          <p:nvPr userDrawn="1"/>
        </p:nvGrpSpPr>
        <p:grpSpPr bwMode="auto">
          <a:xfrm>
            <a:off x="5854660" y="1260520"/>
            <a:ext cx="485902" cy="485775"/>
            <a:chOff x="5853433" y="734066"/>
            <a:chExt cx="485134" cy="485134"/>
          </a:xfrm>
        </p:grpSpPr>
        <p:sp>
          <p:nvSpPr>
            <p:cNvPr id="8" name="Oval 9"/>
            <p:cNvSpPr/>
            <p:nvPr userDrawn="1"/>
          </p:nvSpPr>
          <p:spPr bwMode="gray">
            <a:xfrm>
              <a:off x="5886726" y="767360"/>
              <a:ext cx="418547" cy="42013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defTabSz="1217613" fontAlgn="base">
                <a:spcBef>
                  <a:spcPct val="0"/>
                </a:spcBef>
                <a:spcAft>
                  <a:spcPct val="0"/>
                </a:spcAft>
                <a:defRPr/>
              </a:pPr>
              <a:endParaRPr lang="en-US" altLang="ja-JP" sz="2400">
                <a:solidFill>
                  <a:srgbClr val="FFFFFF"/>
                </a:solidFill>
                <a:cs typeface="Arial" charset="0"/>
              </a:endParaRPr>
            </a:p>
          </p:txBody>
        </p:sp>
        <p:sp>
          <p:nvSpPr>
            <p:cNvPr id="9" name="Freeform 9"/>
            <p:cNvSpPr>
              <a:spLocks noEditPoints="1"/>
            </p:cNvSpPr>
            <p:nvPr userDrawn="1"/>
          </p:nvSpPr>
          <p:spPr bwMode="gray">
            <a:xfrm>
              <a:off x="5853433" y="734066"/>
              <a:ext cx="485134" cy="485134"/>
            </a:xfrm>
            <a:custGeom>
              <a:avLst/>
              <a:gdLst>
                <a:gd name="T0" fmla="*/ 2147483646 w 412"/>
                <a:gd name="T1" fmla="*/ 0 h 412"/>
                <a:gd name="T2" fmla="*/ 0 w 412"/>
                <a:gd name="T3" fmla="*/ 2147483646 h 412"/>
                <a:gd name="T4" fmla="*/ 2147483646 w 412"/>
                <a:gd name="T5" fmla="*/ 2147483646 h 412"/>
                <a:gd name="T6" fmla="*/ 2147483646 w 412"/>
                <a:gd name="T7" fmla="*/ 2147483646 h 412"/>
                <a:gd name="T8" fmla="*/ 2147483646 w 412"/>
                <a:gd name="T9" fmla="*/ 0 h 412"/>
                <a:gd name="T10" fmla="*/ 2147483646 w 412"/>
                <a:gd name="T11" fmla="*/ 2147483646 h 412"/>
                <a:gd name="T12" fmla="*/ 2147483646 w 412"/>
                <a:gd name="T13" fmla="*/ 2147483646 h 412"/>
                <a:gd name="T14" fmla="*/ 2147483646 w 412"/>
                <a:gd name="T15" fmla="*/ 2147483646 h 412"/>
                <a:gd name="T16" fmla="*/ 2147483646 w 412"/>
                <a:gd name="T17" fmla="*/ 2147483646 h 412"/>
                <a:gd name="T18" fmla="*/ 2147483646 w 412"/>
                <a:gd name="T19" fmla="*/ 2147483646 h 412"/>
                <a:gd name="T20" fmla="*/ 2147483646 w 412"/>
                <a:gd name="T21" fmla="*/ 2147483646 h 412"/>
                <a:gd name="T22" fmla="*/ 2147483646 w 412"/>
                <a:gd name="T23" fmla="*/ 2147483646 h 412"/>
                <a:gd name="T24" fmla="*/ 2147483646 w 412"/>
                <a:gd name="T25" fmla="*/ 2147483646 h 412"/>
                <a:gd name="T26" fmla="*/ 2147483646 w 412"/>
                <a:gd name="T27" fmla="*/ 2147483646 h 412"/>
                <a:gd name="T28" fmla="*/ 2147483646 w 412"/>
                <a:gd name="T29" fmla="*/ 2147483646 h 412"/>
                <a:gd name="T30" fmla="*/ 2147483646 w 412"/>
                <a:gd name="T31" fmla="*/ 2147483646 h 412"/>
                <a:gd name="T32" fmla="*/ 2147483646 w 412"/>
                <a:gd name="T33" fmla="*/ 2147483646 h 412"/>
                <a:gd name="T34" fmla="*/ 2147483646 w 412"/>
                <a:gd name="T35" fmla="*/ 2147483646 h 412"/>
                <a:gd name="T36" fmla="*/ 2147483646 w 412"/>
                <a:gd name="T37" fmla="*/ 2147483646 h 412"/>
                <a:gd name="T38" fmla="*/ 2147483646 w 412"/>
                <a:gd name="T39" fmla="*/ 2147483646 h 412"/>
                <a:gd name="T40" fmla="*/ 2147483646 w 412"/>
                <a:gd name="T41" fmla="*/ 2147483646 h 412"/>
                <a:gd name="T42" fmla="*/ 2147483646 w 412"/>
                <a:gd name="T43" fmla="*/ 2147483646 h 412"/>
                <a:gd name="T44" fmla="*/ 2147483646 w 412"/>
                <a:gd name="T45" fmla="*/ 2147483646 h 412"/>
                <a:gd name="T46" fmla="*/ 2147483646 w 412"/>
                <a:gd name="T47" fmla="*/ 2147483646 h 412"/>
                <a:gd name="T48" fmla="*/ 2147483646 w 412"/>
                <a:gd name="T49" fmla="*/ 2147483646 h 412"/>
                <a:gd name="T50" fmla="*/ 2147483646 w 412"/>
                <a:gd name="T51" fmla="*/ 2147483646 h 412"/>
                <a:gd name="T52" fmla="*/ 2147483646 w 412"/>
                <a:gd name="T53" fmla="*/ 2147483646 h 412"/>
                <a:gd name="T54" fmla="*/ 2147483646 w 412"/>
                <a:gd name="T55" fmla="*/ 2147483646 h 412"/>
                <a:gd name="T56" fmla="*/ 2147483646 w 412"/>
                <a:gd name="T57" fmla="*/ 2147483646 h 412"/>
                <a:gd name="T58" fmla="*/ 2147483646 w 412"/>
                <a:gd name="T59" fmla="*/ 2147483646 h 412"/>
                <a:gd name="T60" fmla="*/ 2147483646 w 412"/>
                <a:gd name="T61" fmla="*/ 2147483646 h 412"/>
                <a:gd name="T62" fmla="*/ 2147483646 w 412"/>
                <a:gd name="T63" fmla="*/ 2147483646 h 41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412" h="412">
                  <a:moveTo>
                    <a:pt x="206" y="0"/>
                  </a:moveTo>
                  <a:cubicBezTo>
                    <a:pt x="92" y="0"/>
                    <a:pt x="0" y="93"/>
                    <a:pt x="0" y="206"/>
                  </a:cubicBezTo>
                  <a:cubicBezTo>
                    <a:pt x="0" y="320"/>
                    <a:pt x="92" y="412"/>
                    <a:pt x="206" y="412"/>
                  </a:cubicBezTo>
                  <a:cubicBezTo>
                    <a:pt x="320" y="412"/>
                    <a:pt x="412" y="320"/>
                    <a:pt x="412" y="206"/>
                  </a:cubicBezTo>
                  <a:cubicBezTo>
                    <a:pt x="412" y="93"/>
                    <a:pt x="320" y="0"/>
                    <a:pt x="206" y="0"/>
                  </a:cubicBezTo>
                  <a:close/>
                  <a:moveTo>
                    <a:pt x="206" y="376"/>
                  </a:moveTo>
                  <a:cubicBezTo>
                    <a:pt x="112" y="376"/>
                    <a:pt x="36" y="300"/>
                    <a:pt x="36" y="206"/>
                  </a:cubicBezTo>
                  <a:cubicBezTo>
                    <a:pt x="36" y="112"/>
                    <a:pt x="112" y="36"/>
                    <a:pt x="206" y="36"/>
                  </a:cubicBezTo>
                  <a:cubicBezTo>
                    <a:pt x="300" y="36"/>
                    <a:pt x="376" y="112"/>
                    <a:pt x="376" y="206"/>
                  </a:cubicBezTo>
                  <a:cubicBezTo>
                    <a:pt x="376" y="300"/>
                    <a:pt x="300" y="376"/>
                    <a:pt x="206" y="376"/>
                  </a:cubicBezTo>
                  <a:close/>
                  <a:moveTo>
                    <a:pt x="189" y="262"/>
                  </a:moveTo>
                  <a:cubicBezTo>
                    <a:pt x="125" y="262"/>
                    <a:pt x="125" y="262"/>
                    <a:pt x="125" y="262"/>
                  </a:cubicBezTo>
                  <a:cubicBezTo>
                    <a:pt x="125" y="216"/>
                    <a:pt x="125" y="216"/>
                    <a:pt x="125" y="216"/>
                  </a:cubicBezTo>
                  <a:cubicBezTo>
                    <a:pt x="125" y="197"/>
                    <a:pt x="127" y="183"/>
                    <a:pt x="130" y="172"/>
                  </a:cubicBezTo>
                  <a:cubicBezTo>
                    <a:pt x="133" y="161"/>
                    <a:pt x="139" y="152"/>
                    <a:pt x="148" y="143"/>
                  </a:cubicBezTo>
                  <a:cubicBezTo>
                    <a:pt x="157" y="135"/>
                    <a:pt x="168" y="128"/>
                    <a:pt x="182" y="123"/>
                  </a:cubicBezTo>
                  <a:cubicBezTo>
                    <a:pt x="194" y="150"/>
                    <a:pt x="194" y="150"/>
                    <a:pt x="194" y="150"/>
                  </a:cubicBezTo>
                  <a:cubicBezTo>
                    <a:pt x="182" y="154"/>
                    <a:pt x="172" y="160"/>
                    <a:pt x="167" y="167"/>
                  </a:cubicBezTo>
                  <a:cubicBezTo>
                    <a:pt x="161" y="175"/>
                    <a:pt x="158" y="185"/>
                    <a:pt x="158" y="198"/>
                  </a:cubicBezTo>
                  <a:cubicBezTo>
                    <a:pt x="189" y="198"/>
                    <a:pt x="189" y="198"/>
                    <a:pt x="189" y="198"/>
                  </a:cubicBezTo>
                  <a:lnTo>
                    <a:pt x="189" y="262"/>
                  </a:lnTo>
                  <a:close/>
                  <a:moveTo>
                    <a:pt x="278" y="262"/>
                  </a:moveTo>
                  <a:cubicBezTo>
                    <a:pt x="214" y="262"/>
                    <a:pt x="214" y="262"/>
                    <a:pt x="214" y="262"/>
                  </a:cubicBezTo>
                  <a:cubicBezTo>
                    <a:pt x="214" y="216"/>
                    <a:pt x="214" y="216"/>
                    <a:pt x="214" y="216"/>
                  </a:cubicBezTo>
                  <a:cubicBezTo>
                    <a:pt x="214" y="197"/>
                    <a:pt x="215" y="182"/>
                    <a:pt x="219" y="172"/>
                  </a:cubicBezTo>
                  <a:cubicBezTo>
                    <a:pt x="222" y="161"/>
                    <a:pt x="228" y="152"/>
                    <a:pt x="237" y="143"/>
                  </a:cubicBezTo>
                  <a:cubicBezTo>
                    <a:pt x="246" y="135"/>
                    <a:pt x="257" y="128"/>
                    <a:pt x="270" y="123"/>
                  </a:cubicBezTo>
                  <a:cubicBezTo>
                    <a:pt x="283" y="150"/>
                    <a:pt x="283" y="150"/>
                    <a:pt x="283" y="150"/>
                  </a:cubicBezTo>
                  <a:cubicBezTo>
                    <a:pt x="270" y="154"/>
                    <a:pt x="261" y="160"/>
                    <a:pt x="255" y="167"/>
                  </a:cubicBezTo>
                  <a:cubicBezTo>
                    <a:pt x="250" y="175"/>
                    <a:pt x="247" y="185"/>
                    <a:pt x="247" y="198"/>
                  </a:cubicBezTo>
                  <a:cubicBezTo>
                    <a:pt x="278" y="198"/>
                    <a:pt x="278" y="198"/>
                    <a:pt x="278" y="198"/>
                  </a:cubicBezTo>
                  <a:lnTo>
                    <a:pt x="278" y="262"/>
                  </a:lnTo>
                  <a:close/>
                </a:path>
              </a:pathLst>
            </a:custGeom>
            <a:solidFill>
              <a:schemeClr val="bg1"/>
            </a:solidFill>
            <a:ln w="9525">
              <a:noFill/>
              <a:round/>
              <a:headEnd/>
              <a:tailEnd/>
            </a:ln>
          </p:spPr>
          <p:txBody>
            <a:bodyPr/>
            <a:lstStyle/>
            <a:p>
              <a:pPr defTabSz="1217613" eaLnBrk="0" fontAlgn="base" hangingPunct="0">
                <a:spcBef>
                  <a:spcPct val="0"/>
                </a:spcBef>
                <a:spcAft>
                  <a:spcPct val="0"/>
                </a:spcAft>
                <a:defRPr/>
              </a:pPr>
              <a:endParaRPr lang="ja-JP" altLang="en-US" sz="2400">
                <a:solidFill>
                  <a:srgbClr val="000000"/>
                </a:solidFill>
                <a:cs typeface="Arial" charset="0"/>
              </a:endParaRPr>
            </a:p>
          </p:txBody>
        </p:sp>
      </p:grpSp>
      <p:cxnSp>
        <p:nvCxnSpPr>
          <p:cNvPr id="10" name="Straight Connector 11"/>
          <p:cNvCxnSpPr/>
          <p:nvPr userDrawn="1"/>
        </p:nvCxnSpPr>
        <p:spPr>
          <a:xfrm>
            <a:off x="2796339" y="4437063"/>
            <a:ext cx="6602544"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grpSp>
        <p:nvGrpSpPr>
          <p:cNvPr id="11" name="Group 12"/>
          <p:cNvGrpSpPr>
            <a:grpSpLocks/>
          </p:cNvGrpSpPr>
          <p:nvPr userDrawn="1"/>
        </p:nvGrpSpPr>
        <p:grpSpPr bwMode="auto">
          <a:xfrm>
            <a:off x="3620443" y="4738688"/>
            <a:ext cx="4954290" cy="284162"/>
            <a:chOff x="587076" y="4891945"/>
            <a:chExt cx="6379553" cy="365760"/>
          </a:xfrm>
        </p:grpSpPr>
        <p:pic>
          <p:nvPicPr>
            <p:cNvPr id="12" name="Picture 2" descr="C:\Users\kathyp\Documents\00_Brand-Resources\Multimode Elements\Multimode Icons\PNG\Multimode-Icon_HANG.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87076" y="4917112"/>
              <a:ext cx="311886" cy="311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3" descr="C:\Users\kathyp\Documents\00_Brand-Resources\Multimode Elements\Multimode Icons\PNG\Multimode-Icon_HOLD.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300860" y="4917112"/>
              <a:ext cx="311886" cy="311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4" descr="C:\Users\kathyp\Documents\00_Brand-Resources\Multimode Elements\Multimode Icons\PNG\Multimode-Icon_LAPTOP.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658247" y="4917112"/>
              <a:ext cx="311886" cy="311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5" descr="C:\Users\kathyp\Documents\00_Brand-Resources\Multimode Elements\Multimode Icons\PNG\Multimode-Icon_STAND.png"/>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2728428" y="4917112"/>
              <a:ext cx="311886" cy="311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6" descr="C:\Users\kathyp\Documents\00_Brand-Resources\Multimode Elements\Multimode Icons\PNG\Multimode-Icon_STAND-Tablet.png"/>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3442212" y="4917112"/>
              <a:ext cx="311886" cy="311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7" descr="C:\Users\kathyp\Documents\00_Brand-Resources\Multimode Elements\Multimode Icons\PNG\Multimode-Icon_TABLE.png"/>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3799599" y="4917112"/>
              <a:ext cx="311886" cy="311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8" descr="C:\Users\kathyp\Documents\00_Brand-Resources\Multimode Elements\Multimode Icons\PNG\Multimode-Icon_TABLET.png"/>
            <p:cNvPicPr>
              <a:picLocks noChangeAspect="1" noChangeArrowheads="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4156986" y="4917112"/>
              <a:ext cx="311886" cy="311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9" descr="C:\Users\kathyp\Documents\00_Brand-Resources\Multimode Elements\Multimode Icons\PNG\Multimode-Icon_TENT.png"/>
            <p:cNvPicPr>
              <a:picLocks noChangeAspect="1" noChangeArrowheads="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5583564" y="4917112"/>
              <a:ext cx="311886" cy="311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0" descr="C:\Users\kathyp\Documents\00_Brand-Resources\Multimode Elements\Multimode Icons\PNG\Multimode-Icon_TILT.png"/>
            <p:cNvPicPr>
              <a:picLocks noChangeAspect="1" noChangeArrowheads="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6297348" y="4917112"/>
              <a:ext cx="311886" cy="311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11" descr="C:\Users\kathyp\Documents\00_Brand-Resources\Multimode Elements\Multimode Icons\PNG\Multimode-Icon_TV.png"/>
            <p:cNvPicPr>
              <a:picLocks noChangeAspect="1" noChangeArrowheads="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6654743" y="4917112"/>
              <a:ext cx="311886" cy="311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2" name="Group 175"/>
            <p:cNvGrpSpPr>
              <a:grpSpLocks/>
            </p:cNvGrpSpPr>
            <p:nvPr userDrawn="1"/>
          </p:nvGrpSpPr>
          <p:grpSpPr bwMode="auto">
            <a:xfrm>
              <a:off x="2015634" y="4917112"/>
              <a:ext cx="310896" cy="310896"/>
              <a:chOff x="2024598" y="5468108"/>
              <a:chExt cx="310896" cy="310896"/>
            </a:xfrm>
          </p:grpSpPr>
          <p:sp>
            <p:nvSpPr>
              <p:cNvPr id="44" name="Oval 45"/>
              <p:cNvSpPr/>
              <p:nvPr userDrawn="1"/>
            </p:nvSpPr>
            <p:spPr>
              <a:xfrm>
                <a:off x="2025306" y="5467462"/>
                <a:ext cx="310798" cy="31059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defTabSz="1217613" fontAlgn="base">
                  <a:spcBef>
                    <a:spcPct val="0"/>
                  </a:spcBef>
                  <a:spcAft>
                    <a:spcPct val="0"/>
                  </a:spcAft>
                  <a:defRPr/>
                </a:pPr>
                <a:endParaRPr lang="en-US" altLang="ja-JP" sz="2400">
                  <a:solidFill>
                    <a:srgbClr val="FFFFFF"/>
                  </a:solidFill>
                  <a:cs typeface="Arial" charset="0"/>
                </a:endParaRPr>
              </a:p>
            </p:txBody>
          </p:sp>
          <p:pic>
            <p:nvPicPr>
              <p:cNvPr id="45" name="Picture 46"/>
              <p:cNvPicPr>
                <a:picLocks noChangeAspect="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2118814" y="5509256"/>
                <a:ext cx="122464"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3" name="Group 178"/>
            <p:cNvGrpSpPr>
              <a:grpSpLocks/>
            </p:cNvGrpSpPr>
            <p:nvPr userDrawn="1"/>
          </p:nvGrpSpPr>
          <p:grpSpPr bwMode="auto">
            <a:xfrm>
              <a:off x="3085815" y="4917112"/>
              <a:ext cx="310896" cy="310896"/>
              <a:chOff x="3094779" y="5468108"/>
              <a:chExt cx="310896" cy="310896"/>
            </a:xfrm>
          </p:grpSpPr>
          <p:sp>
            <p:nvSpPr>
              <p:cNvPr id="42" name="Oval 43"/>
              <p:cNvSpPr/>
              <p:nvPr userDrawn="1"/>
            </p:nvSpPr>
            <p:spPr>
              <a:xfrm>
                <a:off x="3094698" y="5467462"/>
                <a:ext cx="310798" cy="31059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defTabSz="1217613" fontAlgn="base">
                  <a:spcBef>
                    <a:spcPct val="0"/>
                  </a:spcBef>
                  <a:spcAft>
                    <a:spcPct val="0"/>
                  </a:spcAft>
                  <a:defRPr/>
                </a:pPr>
                <a:endParaRPr lang="en-US" altLang="ja-JP" sz="2400">
                  <a:solidFill>
                    <a:srgbClr val="FFFFFF"/>
                  </a:solidFill>
                  <a:cs typeface="Arial" charset="0"/>
                </a:endParaRPr>
              </a:p>
            </p:txBody>
          </p:sp>
          <p:pic>
            <p:nvPicPr>
              <p:cNvPr id="43" name="Picture 9" descr="C:\Users\yhwang\Desktop\WW Design\Multimode Icons\twitter-01.pn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3094779" y="5468108"/>
                <a:ext cx="310896" cy="310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4" name="Group 181"/>
            <p:cNvGrpSpPr>
              <a:grpSpLocks/>
            </p:cNvGrpSpPr>
            <p:nvPr userDrawn="1"/>
          </p:nvGrpSpPr>
          <p:grpSpPr bwMode="auto">
            <a:xfrm>
              <a:off x="944463" y="4917112"/>
              <a:ext cx="310896" cy="310896"/>
              <a:chOff x="953427" y="5468108"/>
              <a:chExt cx="310896" cy="310896"/>
            </a:xfrm>
          </p:grpSpPr>
          <p:sp>
            <p:nvSpPr>
              <p:cNvPr id="40" name="Oval 41"/>
              <p:cNvSpPr/>
              <p:nvPr userDrawn="1"/>
            </p:nvSpPr>
            <p:spPr>
              <a:xfrm>
                <a:off x="953868" y="5467462"/>
                <a:ext cx="310798" cy="31059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defTabSz="1217613" fontAlgn="base">
                  <a:spcBef>
                    <a:spcPct val="0"/>
                  </a:spcBef>
                  <a:spcAft>
                    <a:spcPct val="0"/>
                  </a:spcAft>
                  <a:defRPr/>
                </a:pPr>
                <a:endParaRPr lang="en-US" altLang="ja-JP" sz="2400">
                  <a:solidFill>
                    <a:srgbClr val="FFFFFF"/>
                  </a:solidFill>
                  <a:cs typeface="Arial" charset="0"/>
                </a:endParaRPr>
              </a:p>
            </p:txBody>
          </p:sp>
          <p:pic>
            <p:nvPicPr>
              <p:cNvPr id="41" name="Picture 5" descr="C:\Users\yhwang\Desktop\WW Design\Multimode Icons\globe-01.png"/>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980859" y="5495540"/>
                <a:ext cx="256032" cy="256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5" name="Group 255"/>
            <p:cNvGrpSpPr>
              <a:grpSpLocks/>
            </p:cNvGrpSpPr>
            <p:nvPr userDrawn="1"/>
          </p:nvGrpSpPr>
          <p:grpSpPr bwMode="auto">
            <a:xfrm>
              <a:off x="2346864" y="4891945"/>
              <a:ext cx="365760" cy="365760"/>
              <a:chOff x="2355828" y="5442941"/>
              <a:chExt cx="365760" cy="365760"/>
            </a:xfrm>
          </p:grpSpPr>
          <p:sp>
            <p:nvSpPr>
              <p:cNvPr id="38" name="Oval 39"/>
              <p:cNvSpPr/>
              <p:nvPr userDrawn="1"/>
            </p:nvSpPr>
            <p:spPr>
              <a:xfrm>
                <a:off x="2381089" y="5467461"/>
                <a:ext cx="310799" cy="31059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defTabSz="1217613" fontAlgn="base">
                  <a:spcBef>
                    <a:spcPct val="0"/>
                  </a:spcBef>
                  <a:spcAft>
                    <a:spcPct val="0"/>
                  </a:spcAft>
                  <a:defRPr/>
                </a:pPr>
                <a:endParaRPr lang="en-US" altLang="ja-JP" sz="2400">
                  <a:solidFill>
                    <a:srgbClr val="FFFFFF"/>
                  </a:solidFill>
                  <a:cs typeface="Arial" charset="0"/>
                </a:endParaRPr>
              </a:p>
            </p:txBody>
          </p:sp>
          <p:pic>
            <p:nvPicPr>
              <p:cNvPr id="39" name="Picture 2" descr="C:\Users\yhwang\Desktop\WW Design\Multimode Icons\chain-01.png"/>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2355828" y="5442941"/>
                <a:ext cx="36576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6" name="Group 258"/>
            <p:cNvGrpSpPr>
              <a:grpSpLocks/>
            </p:cNvGrpSpPr>
            <p:nvPr userDrawn="1"/>
          </p:nvGrpSpPr>
          <p:grpSpPr bwMode="auto">
            <a:xfrm>
              <a:off x="5227167" y="4917112"/>
              <a:ext cx="310896" cy="310896"/>
              <a:chOff x="5236131" y="5468108"/>
              <a:chExt cx="310896" cy="310896"/>
            </a:xfrm>
          </p:grpSpPr>
          <p:sp>
            <p:nvSpPr>
              <p:cNvPr id="36" name="Oval 37"/>
              <p:cNvSpPr/>
              <p:nvPr userDrawn="1"/>
            </p:nvSpPr>
            <p:spPr>
              <a:xfrm>
                <a:off x="5235529" y="5467462"/>
                <a:ext cx="310798" cy="31059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defTabSz="1217613" fontAlgn="base">
                  <a:spcBef>
                    <a:spcPct val="0"/>
                  </a:spcBef>
                  <a:spcAft>
                    <a:spcPct val="0"/>
                  </a:spcAft>
                  <a:defRPr/>
                </a:pPr>
                <a:endParaRPr lang="en-US" altLang="ja-JP" sz="2400">
                  <a:solidFill>
                    <a:srgbClr val="FFFFFF"/>
                  </a:solidFill>
                  <a:cs typeface="Arial" charset="0"/>
                </a:endParaRPr>
              </a:p>
            </p:txBody>
          </p:sp>
          <p:pic>
            <p:nvPicPr>
              <p:cNvPr id="37" name="Picture 38" descr="C:\Users\yhwang\Desktop\WW Design\Multimode Icons\facebook-01.png"/>
              <p:cNvPicPr>
                <a:picLocks noChangeAspect="1" noChangeArrowheads="1"/>
              </p:cNvPicPr>
              <p:nvPr userDrawn="1"/>
            </p:nvPicPr>
            <p:blipFill>
              <a:blip r:embed="rId17" cstate="print">
                <a:extLst>
                  <a:ext uri="{28A0092B-C50C-407E-A947-70E740481C1C}">
                    <a14:useLocalDpi xmlns:a14="http://schemas.microsoft.com/office/drawing/2010/main" val="0"/>
                  </a:ext>
                </a:extLst>
              </a:blip>
              <a:srcRect/>
              <a:stretch>
                <a:fillRect/>
              </a:stretch>
            </p:blipFill>
            <p:spPr bwMode="auto">
              <a:xfrm>
                <a:off x="5236131" y="5468108"/>
                <a:ext cx="310896" cy="310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 name="Group 261"/>
            <p:cNvGrpSpPr>
              <a:grpSpLocks/>
            </p:cNvGrpSpPr>
            <p:nvPr userDrawn="1"/>
          </p:nvGrpSpPr>
          <p:grpSpPr bwMode="auto">
            <a:xfrm>
              <a:off x="4514373" y="4917112"/>
              <a:ext cx="310896" cy="310896"/>
              <a:chOff x="4523337" y="5468108"/>
              <a:chExt cx="310896" cy="310896"/>
            </a:xfrm>
          </p:grpSpPr>
          <p:sp>
            <p:nvSpPr>
              <p:cNvPr id="34" name="Oval 35"/>
              <p:cNvSpPr/>
              <p:nvPr userDrawn="1"/>
            </p:nvSpPr>
            <p:spPr>
              <a:xfrm>
                <a:off x="4523964" y="5467462"/>
                <a:ext cx="310798" cy="31059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defTabSz="1217613" fontAlgn="base">
                  <a:spcBef>
                    <a:spcPct val="0"/>
                  </a:spcBef>
                  <a:spcAft>
                    <a:spcPct val="0"/>
                  </a:spcAft>
                  <a:defRPr/>
                </a:pPr>
                <a:endParaRPr lang="en-US" altLang="ja-JP" sz="2400">
                  <a:solidFill>
                    <a:srgbClr val="FFFFFF"/>
                  </a:solidFill>
                  <a:cs typeface="Arial" charset="0"/>
                </a:endParaRPr>
              </a:p>
            </p:txBody>
          </p:sp>
          <p:pic>
            <p:nvPicPr>
              <p:cNvPr id="35" name="Picture 7" descr="C:\Users\yhwang\Desktop\WW Design\Multimode Icons\server-01.png"/>
              <p:cNvPicPr>
                <a:picLocks noChangeAspect="1" noChangeArrowheads="1"/>
              </p:cNvPicPr>
              <p:nvPr userDrawn="1"/>
            </p:nvPicPr>
            <p:blipFill>
              <a:blip r:embed="rId18" cstate="print">
                <a:extLst>
                  <a:ext uri="{28A0092B-C50C-407E-A947-70E740481C1C}">
                    <a14:useLocalDpi xmlns:a14="http://schemas.microsoft.com/office/drawing/2010/main" val="0"/>
                  </a:ext>
                </a:extLst>
              </a:blip>
              <a:srcRect/>
              <a:stretch>
                <a:fillRect/>
              </a:stretch>
            </p:blipFill>
            <p:spPr bwMode="auto">
              <a:xfrm>
                <a:off x="4523337" y="5468108"/>
                <a:ext cx="310896" cy="310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8" name="Group 264"/>
            <p:cNvGrpSpPr>
              <a:grpSpLocks/>
            </p:cNvGrpSpPr>
            <p:nvPr userDrawn="1"/>
          </p:nvGrpSpPr>
          <p:grpSpPr bwMode="auto">
            <a:xfrm>
              <a:off x="4870770" y="4917112"/>
              <a:ext cx="310896" cy="310896"/>
              <a:chOff x="4879734" y="5468108"/>
              <a:chExt cx="310896" cy="310896"/>
            </a:xfrm>
          </p:grpSpPr>
          <p:sp>
            <p:nvSpPr>
              <p:cNvPr id="32" name="Oval 33"/>
              <p:cNvSpPr/>
              <p:nvPr userDrawn="1"/>
            </p:nvSpPr>
            <p:spPr>
              <a:xfrm>
                <a:off x="4879747" y="5467462"/>
                <a:ext cx="310798" cy="31059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defTabSz="1217613" fontAlgn="base">
                  <a:spcBef>
                    <a:spcPct val="0"/>
                  </a:spcBef>
                  <a:spcAft>
                    <a:spcPct val="0"/>
                  </a:spcAft>
                  <a:defRPr/>
                </a:pPr>
                <a:endParaRPr lang="en-US" altLang="ja-JP" sz="2400">
                  <a:solidFill>
                    <a:srgbClr val="FFFFFF"/>
                  </a:solidFill>
                  <a:cs typeface="Arial" charset="0"/>
                </a:endParaRPr>
              </a:p>
            </p:txBody>
          </p:sp>
          <p:pic>
            <p:nvPicPr>
              <p:cNvPr id="33" name="Picture 6" descr="C:\Users\yhwang\Desktop\WW Design\Multimode Icons\network-01.png"/>
              <p:cNvPicPr>
                <a:picLocks noChangeAspect="1" noChangeArrowheads="1"/>
              </p:cNvPicPr>
              <p:nvPr userDrawn="1"/>
            </p:nvPicPr>
            <p:blipFill>
              <a:blip r:embed="rId19" cstate="print">
                <a:extLst>
                  <a:ext uri="{28A0092B-C50C-407E-A947-70E740481C1C}">
                    <a14:useLocalDpi xmlns:a14="http://schemas.microsoft.com/office/drawing/2010/main" val="0"/>
                  </a:ext>
                </a:extLst>
              </a:blip>
              <a:srcRect/>
              <a:stretch>
                <a:fillRect/>
              </a:stretch>
            </p:blipFill>
            <p:spPr bwMode="auto">
              <a:xfrm>
                <a:off x="4879734" y="5468108"/>
                <a:ext cx="310896" cy="310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9" name="Group 267"/>
            <p:cNvGrpSpPr>
              <a:grpSpLocks/>
            </p:cNvGrpSpPr>
            <p:nvPr userDrawn="1"/>
          </p:nvGrpSpPr>
          <p:grpSpPr bwMode="auto">
            <a:xfrm>
              <a:off x="5940951" y="4917112"/>
              <a:ext cx="310896" cy="310896"/>
              <a:chOff x="5949915" y="5468108"/>
              <a:chExt cx="310896" cy="310896"/>
            </a:xfrm>
          </p:grpSpPr>
          <p:sp>
            <p:nvSpPr>
              <p:cNvPr id="30" name="Oval 31"/>
              <p:cNvSpPr/>
              <p:nvPr userDrawn="1"/>
            </p:nvSpPr>
            <p:spPr>
              <a:xfrm>
                <a:off x="5949140" y="5467462"/>
                <a:ext cx="310798" cy="31059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defTabSz="1217613" fontAlgn="base">
                  <a:spcBef>
                    <a:spcPct val="0"/>
                  </a:spcBef>
                  <a:spcAft>
                    <a:spcPct val="0"/>
                  </a:spcAft>
                  <a:defRPr/>
                </a:pPr>
                <a:endParaRPr lang="en-US" altLang="ja-JP" sz="2400">
                  <a:solidFill>
                    <a:srgbClr val="FFFFFF"/>
                  </a:solidFill>
                  <a:cs typeface="Arial" charset="0"/>
                </a:endParaRPr>
              </a:p>
            </p:txBody>
          </p:sp>
          <p:pic>
            <p:nvPicPr>
              <p:cNvPr id="31" name="Picture 8" descr="C:\Users\yhwang\Desktop\WW Design\Multimode Icons\think_light-01.png"/>
              <p:cNvPicPr>
                <a:picLocks noChangeAspect="1" noChangeArrowheads="1"/>
              </p:cNvPicPr>
              <p:nvPr userDrawn="1"/>
            </p:nvPicPr>
            <p:blipFill>
              <a:blip r:embed="rId20" cstate="print">
                <a:extLst>
                  <a:ext uri="{28A0092B-C50C-407E-A947-70E740481C1C}">
                    <a14:useLocalDpi xmlns:a14="http://schemas.microsoft.com/office/drawing/2010/main" val="0"/>
                  </a:ext>
                </a:extLst>
              </a:blip>
              <a:srcRect/>
              <a:stretch>
                <a:fillRect/>
              </a:stretch>
            </p:blipFill>
            <p:spPr bwMode="auto">
              <a:xfrm>
                <a:off x="5949915" y="5468108"/>
                <a:ext cx="310896" cy="310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pic>
        <p:nvPicPr>
          <p:cNvPr id="46" name="Picture 47"/>
          <p:cNvPicPr>
            <a:picLocks noChangeAspect="1"/>
          </p:cNvPicPr>
          <p:nvPr userDrawn="1"/>
        </p:nvPicPr>
        <p:blipFill>
          <a:blip r:embed="rId21" cstate="print">
            <a:extLst>
              <a:ext uri="{28A0092B-C50C-407E-A947-70E740481C1C}">
                <a14:useLocalDpi xmlns:a14="http://schemas.microsoft.com/office/drawing/2010/main" val="0"/>
              </a:ext>
            </a:extLst>
          </a:blip>
          <a:srcRect/>
          <a:stretch>
            <a:fillRect/>
          </a:stretch>
        </p:blipFill>
        <p:spPr bwMode="auto">
          <a:xfrm>
            <a:off x="2610530" y="2009820"/>
            <a:ext cx="6974116"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 name="Picture 50"/>
          <p:cNvPicPr>
            <a:picLocks noChangeAspect="1"/>
          </p:cNvPicPr>
          <p:nvPr userDrawn="1"/>
        </p:nvPicPr>
        <p:blipFill>
          <a:blip r:embed="rId22" cstate="print">
            <a:extLst>
              <a:ext uri="{28A0092B-C50C-407E-A947-70E740481C1C}">
                <a14:useLocalDpi xmlns:a14="http://schemas.microsoft.com/office/drawing/2010/main" val="0"/>
              </a:ext>
            </a:extLst>
          </a:blip>
          <a:srcRect/>
          <a:stretch>
            <a:fillRect/>
          </a:stretch>
        </p:blipFill>
        <p:spPr bwMode="auto">
          <a:xfrm>
            <a:off x="11391692" y="2251075"/>
            <a:ext cx="803484" cy="241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17991293"/>
      </p:ext>
    </p:extLst>
  </p:cSld>
  <p:clrMapOvr>
    <a:masterClrMapping/>
  </p:clrMapOvr>
  <p:transition spd="med">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 y="893"/>
            <a:ext cx="12193590" cy="6857107"/>
          </a:xfrm>
          <a:prstGeom prst="rect">
            <a:avLst/>
          </a:prstGeom>
        </p:spPr>
      </p:pic>
      <p:sp>
        <p:nvSpPr>
          <p:cNvPr id="56" name="Title 16"/>
          <p:cNvSpPr>
            <a:spLocks noGrp="1"/>
          </p:cNvSpPr>
          <p:nvPr>
            <p:ph type="title" hasCustomPrompt="1"/>
          </p:nvPr>
        </p:nvSpPr>
        <p:spPr bwMode="gray">
          <a:xfrm>
            <a:off x="548783" y="2048256"/>
            <a:ext cx="8725648" cy="1581912"/>
          </a:xfrm>
          <a:prstGeom prst="rect">
            <a:avLst/>
          </a:prstGeom>
        </p:spPr>
        <p:txBody>
          <a:bodyPr lIns="0" tIns="60949" rIns="121899" bIns="60949" anchor="b" anchorCtr="0"/>
          <a:lstStyle>
            <a:lvl1pPr marL="0" algn="l" defTabSz="1218987" rtl="0" eaLnBrk="1" latinLnBrk="0" hangingPunct="1">
              <a:lnSpc>
                <a:spcPts val="5800"/>
              </a:lnSpc>
              <a:spcBef>
                <a:spcPct val="0"/>
              </a:spcBef>
              <a:buNone/>
              <a:defRPr lang="en-US" sz="6000" b="0" kern="1200" cap="none" spc="0" baseline="0" dirty="0">
                <a:solidFill>
                  <a:schemeClr val="tx1"/>
                </a:solidFill>
                <a:latin typeface="Arial" pitchFamily="34" charset="0"/>
                <a:ea typeface="+mn-ea"/>
                <a:cs typeface="Arial" pitchFamily="34" charset="0"/>
              </a:defRPr>
            </a:lvl1pPr>
          </a:lstStyle>
          <a:p>
            <a:r>
              <a:rPr lang="en-US" dirty="0"/>
              <a:t>Click to edit text, two lines maximum</a:t>
            </a:r>
          </a:p>
        </p:txBody>
      </p:sp>
      <p:sp>
        <p:nvSpPr>
          <p:cNvPr id="62" name="Footer Placeholder 61"/>
          <p:cNvSpPr>
            <a:spLocks noGrp="1"/>
          </p:cNvSpPr>
          <p:nvPr>
            <p:ph type="ftr" sz="quarter" idx="10"/>
          </p:nvPr>
        </p:nvSpPr>
        <p:spPr>
          <a:xfrm>
            <a:off x="548783" y="6473952"/>
            <a:ext cx="3861806" cy="153888"/>
          </a:xfrm>
        </p:spPr>
        <p:txBody>
          <a:bodyPr lIns="0"/>
          <a:lstStyle>
            <a:lvl1pPr>
              <a:defRPr cap="none"/>
            </a:lvl1p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sp>
        <p:nvSpPr>
          <p:cNvPr id="55" name="Subtitle 2"/>
          <p:cNvSpPr>
            <a:spLocks noGrp="1"/>
          </p:cNvSpPr>
          <p:nvPr>
            <p:ph type="subTitle" idx="1" hasCustomPrompt="1"/>
          </p:nvPr>
        </p:nvSpPr>
        <p:spPr bwMode="gray">
          <a:xfrm>
            <a:off x="548783" y="4059936"/>
            <a:ext cx="8716502" cy="457200"/>
          </a:xfrm>
          <a:prstGeom prst="rect">
            <a:avLst/>
          </a:prstGeom>
        </p:spPr>
        <p:txBody>
          <a:bodyPr lIns="0" tIns="0" rIns="0" bIns="0" anchor="b" anchorCtr="0"/>
          <a:lstStyle>
            <a:lvl1pPr marL="0" indent="0" algn="l" defTabSz="1218987" rtl="0" eaLnBrk="1" latinLnBrk="0" hangingPunct="1">
              <a:lnSpc>
                <a:spcPct val="90000"/>
              </a:lnSpc>
              <a:spcBef>
                <a:spcPct val="0"/>
              </a:spcBef>
              <a:buNone/>
              <a:defRPr lang="en-US" sz="2400" b="0" kern="1200" cap="none" spc="0" baseline="0" dirty="0">
                <a:solidFill>
                  <a:schemeClr val="tx1"/>
                </a:solidFill>
                <a:latin typeface="Arial" pitchFamily="34" charset="0"/>
                <a:ea typeface="+mn-ea"/>
                <a:cs typeface="Arial" pitchFamily="34" charset="0"/>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Click to edit subtitle placeholder</a:t>
            </a:r>
          </a:p>
        </p:txBody>
      </p:sp>
      <p:sp>
        <p:nvSpPr>
          <p:cNvPr id="5" name="Text Placeholder 4"/>
          <p:cNvSpPr>
            <a:spLocks noGrp="1"/>
          </p:cNvSpPr>
          <p:nvPr>
            <p:ph type="body" sz="quarter" idx="11"/>
          </p:nvPr>
        </p:nvSpPr>
        <p:spPr>
          <a:xfrm>
            <a:off x="548783" y="4800600"/>
            <a:ext cx="6411614" cy="512064"/>
          </a:xfrm>
          <a:prstGeom prst="rect">
            <a:avLst/>
          </a:prstGeom>
        </p:spPr>
        <p:txBody>
          <a:bodyPr lIns="0" tIns="0" rIns="0" bIns="0"/>
          <a:lstStyle>
            <a:lvl1pPr marL="0" indent="0">
              <a:buFontTx/>
              <a:buNone/>
              <a:defRPr sz="1600"/>
            </a:lvl1pPr>
          </a:lstStyle>
          <a:p>
            <a:pPr lvl="0"/>
            <a:r>
              <a:rPr lang="en-US" dirty="0"/>
              <a:t>Click to edit Master text styles</a:t>
            </a:r>
          </a:p>
          <a:p>
            <a:pPr lvl="0"/>
            <a:endParaRPr lang="en-US" dirty="0"/>
          </a:p>
        </p:txBody>
      </p:sp>
      <p:sp>
        <p:nvSpPr>
          <p:cNvPr id="20" name="Rectangle 19"/>
          <p:cNvSpPr/>
          <p:nvPr userDrawn="1"/>
        </p:nvSpPr>
        <p:spPr bwMode="black">
          <a:xfrm>
            <a:off x="548795" y="4557713"/>
            <a:ext cx="1097969" cy="10672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endParaRPr>
          </a:p>
        </p:txBody>
      </p:sp>
      <p:cxnSp>
        <p:nvCxnSpPr>
          <p:cNvPr id="21" name="Straight Connector 20"/>
          <p:cNvCxnSpPr/>
          <p:nvPr userDrawn="1"/>
        </p:nvCxnSpPr>
        <p:spPr>
          <a:xfrm>
            <a:off x="548795" y="4664439"/>
            <a:ext cx="1042180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pic>
        <p:nvPicPr>
          <p:cNvPr id="23" name="Picture 2" descr="C:\Users\kathyp\Documents\00_Brand-Resources\Multimode Elements\Multimode Icons\PNG\Multimode-Icon_HANG.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9619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3" descr="C:\Users\kathyp\Documents\00_Brand-Resources\Multimode Elements\Multimode Icons\PNG\Multimode-Icon_HOLD.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31016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4" descr="C:\Users\kathyp\Documents\00_Brand-Resources\Multimode Elements\Multimode Icons\PNG\Multimode-Icon_LAPTOP.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66764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5" descr="C:\Users\kathyp\Documents\00_Brand-Resources\Multimode Elements\Multimode Icons\PNG\Multimode-Icon_STAND.png"/>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273810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6" descr="C:\Users\kathyp\Documents\00_Brand-Resources\Multimode Elements\Multimode Icons\PNG\Multimode-Icon_STAND-Tablet.png"/>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345207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7" descr="C:\Users\kathyp\Documents\00_Brand-Resources\Multimode Elements\Multimode Icons\PNG\Multimode-Icon_TABLE.png"/>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380955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8" descr="C:\Users\kathyp\Documents\00_Brand-Resources\Multimode Elements\Multimode Icons\PNG\Multimode-Icon_TABLET.png"/>
          <p:cNvPicPr>
            <a:picLocks noChangeAspect="1" noChangeArrowheads="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416703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9" descr="C:\Users\kathyp\Documents\00_Brand-Resources\Multimode Elements\Multimode Icons\PNG\Multimode-Icon_TENT.png"/>
          <p:cNvPicPr>
            <a:picLocks noChangeAspect="1" noChangeArrowheads="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5593997"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10" descr="C:\Users\kathyp\Documents\00_Brand-Resources\Multimode Elements\Multimode Icons\PNG\Multimode-Icon_TILT.png"/>
          <p:cNvPicPr>
            <a:picLocks noChangeAspect="1" noChangeArrowheads="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6307967"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11" descr="C:\Users\kathyp\Documents\00_Brand-Resources\Multimode Elements\Multimode Icons\PNG\Multimode-Icon_TV.png"/>
          <p:cNvPicPr>
            <a:picLocks noChangeAspect="1" noChangeArrowheads="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666545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grpSp>
        <p:nvGrpSpPr>
          <p:cNvPr id="33" name="Group 32"/>
          <p:cNvGrpSpPr/>
          <p:nvPr userDrawn="1"/>
        </p:nvGrpSpPr>
        <p:grpSpPr>
          <a:xfrm>
            <a:off x="2025125" y="5468108"/>
            <a:ext cx="310977" cy="310896"/>
            <a:chOff x="2024598" y="5468108"/>
            <a:chExt cx="310896" cy="310896"/>
          </a:xfrm>
        </p:grpSpPr>
        <p:sp>
          <p:nvSpPr>
            <p:cNvPr id="34" name="Oval 33"/>
            <p:cNvSpPr/>
            <p:nvPr userDrawn="1"/>
          </p:nvSpPr>
          <p:spPr>
            <a:xfrm>
              <a:off x="2024598" y="5468108"/>
              <a:ext cx="310896" cy="3108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endParaRPr>
            </a:p>
          </p:txBody>
        </p:sp>
        <p:pic>
          <p:nvPicPr>
            <p:cNvPr id="35" name="Picture 34"/>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2118814" y="5509256"/>
              <a:ext cx="122464" cy="228600"/>
            </a:xfrm>
            <a:prstGeom prst="rect">
              <a:avLst/>
            </a:prstGeom>
          </p:spPr>
        </p:pic>
      </p:grpSp>
      <p:grpSp>
        <p:nvGrpSpPr>
          <p:cNvPr id="36" name="Group 35"/>
          <p:cNvGrpSpPr/>
          <p:nvPr userDrawn="1"/>
        </p:nvGrpSpPr>
        <p:grpSpPr>
          <a:xfrm>
            <a:off x="3095585" y="5468108"/>
            <a:ext cx="310977" cy="310896"/>
            <a:chOff x="3094779" y="5468108"/>
            <a:chExt cx="310896" cy="310896"/>
          </a:xfrm>
        </p:grpSpPr>
        <p:sp>
          <p:nvSpPr>
            <p:cNvPr id="37" name="Oval 36"/>
            <p:cNvSpPr/>
            <p:nvPr userDrawn="1"/>
          </p:nvSpPr>
          <p:spPr>
            <a:xfrm>
              <a:off x="3094779" y="5468108"/>
              <a:ext cx="310896" cy="3108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endParaRPr>
            </a:p>
          </p:txBody>
        </p:sp>
        <p:pic>
          <p:nvPicPr>
            <p:cNvPr id="38" name="Picture 9" descr="C:\Users\yhwang\Desktop\WW Design\Multimode Icons\twitter-01.pn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3094779" y="5468108"/>
              <a:ext cx="310896" cy="310896"/>
            </a:xfrm>
            <a:prstGeom prst="rect">
              <a:avLst/>
            </a:prstGeom>
            <a:noFill/>
          </p:spPr>
        </p:pic>
      </p:grpSp>
      <p:grpSp>
        <p:nvGrpSpPr>
          <p:cNvPr id="39" name="Group 38"/>
          <p:cNvGrpSpPr/>
          <p:nvPr userDrawn="1"/>
        </p:nvGrpSpPr>
        <p:grpSpPr>
          <a:xfrm>
            <a:off x="953675" y="5468108"/>
            <a:ext cx="310977" cy="310896"/>
            <a:chOff x="953427" y="5468108"/>
            <a:chExt cx="310896" cy="310896"/>
          </a:xfrm>
        </p:grpSpPr>
        <p:sp>
          <p:nvSpPr>
            <p:cNvPr id="40" name="Oval 39"/>
            <p:cNvSpPr/>
            <p:nvPr userDrawn="1"/>
          </p:nvSpPr>
          <p:spPr>
            <a:xfrm>
              <a:off x="953427" y="5468108"/>
              <a:ext cx="310896" cy="3108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endParaRPr>
            </a:p>
          </p:txBody>
        </p:sp>
        <p:pic>
          <p:nvPicPr>
            <p:cNvPr id="41" name="Picture 5" descr="C:\Users\yhwang\Desktop\WW Design\Multimode Icons\globe-01.png"/>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980859" y="5495540"/>
              <a:ext cx="256032" cy="256032"/>
            </a:xfrm>
            <a:prstGeom prst="rect">
              <a:avLst/>
            </a:prstGeom>
            <a:noFill/>
          </p:spPr>
        </p:pic>
      </p:grpSp>
      <p:grpSp>
        <p:nvGrpSpPr>
          <p:cNvPr id="42" name="Group 41"/>
          <p:cNvGrpSpPr/>
          <p:nvPr userDrawn="1"/>
        </p:nvGrpSpPr>
        <p:grpSpPr>
          <a:xfrm>
            <a:off x="2356454" y="5442941"/>
            <a:ext cx="365855" cy="365760"/>
            <a:chOff x="2355828" y="5442941"/>
            <a:chExt cx="365760" cy="365760"/>
          </a:xfrm>
        </p:grpSpPr>
        <p:sp>
          <p:nvSpPr>
            <p:cNvPr id="43" name="Oval 42"/>
            <p:cNvSpPr/>
            <p:nvPr userDrawn="1"/>
          </p:nvSpPr>
          <p:spPr>
            <a:xfrm>
              <a:off x="2380995" y="5468108"/>
              <a:ext cx="310896" cy="3108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endParaRPr>
            </a:p>
          </p:txBody>
        </p:sp>
        <p:pic>
          <p:nvPicPr>
            <p:cNvPr id="44" name="Picture 2" descr="C:\Users\yhwang\Desktop\WW Design\Multimode Icons\chain-01.png"/>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2355828" y="5442941"/>
              <a:ext cx="365760" cy="365760"/>
            </a:xfrm>
            <a:prstGeom prst="rect">
              <a:avLst/>
            </a:prstGeom>
            <a:noFill/>
          </p:spPr>
        </p:pic>
      </p:grpSp>
      <p:grpSp>
        <p:nvGrpSpPr>
          <p:cNvPr id="45" name="Group 44"/>
          <p:cNvGrpSpPr/>
          <p:nvPr userDrawn="1"/>
        </p:nvGrpSpPr>
        <p:grpSpPr>
          <a:xfrm>
            <a:off x="5237507" y="5468108"/>
            <a:ext cx="310977" cy="310896"/>
            <a:chOff x="5236131" y="5468108"/>
            <a:chExt cx="310896" cy="310896"/>
          </a:xfrm>
        </p:grpSpPr>
        <p:sp>
          <p:nvSpPr>
            <p:cNvPr id="46" name="Oval 45"/>
            <p:cNvSpPr/>
            <p:nvPr userDrawn="1"/>
          </p:nvSpPr>
          <p:spPr>
            <a:xfrm>
              <a:off x="5236131" y="5468108"/>
              <a:ext cx="310896" cy="3108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endParaRPr>
            </a:p>
          </p:txBody>
        </p:sp>
        <p:pic>
          <p:nvPicPr>
            <p:cNvPr id="47" name="Picture 46" descr="C:\Users\yhwang\Desktop\WW Design\Multimode Icons\facebook-01.png"/>
            <p:cNvPicPr>
              <a:picLocks noChangeAspect="1" noChangeArrowheads="1"/>
            </p:cNvPicPr>
            <p:nvPr userDrawn="1"/>
          </p:nvPicPr>
          <p:blipFill>
            <a:blip r:embed="rId17" cstate="print">
              <a:extLst>
                <a:ext uri="{28A0092B-C50C-407E-A947-70E740481C1C}">
                  <a14:useLocalDpi xmlns:a14="http://schemas.microsoft.com/office/drawing/2010/main" val="0"/>
                </a:ext>
              </a:extLst>
            </a:blip>
            <a:srcRect/>
            <a:stretch>
              <a:fillRect/>
            </a:stretch>
          </p:blipFill>
          <p:spPr bwMode="auto">
            <a:xfrm>
              <a:off x="5236131" y="5468108"/>
              <a:ext cx="310896" cy="310896"/>
            </a:xfrm>
            <a:prstGeom prst="rect">
              <a:avLst/>
            </a:prstGeom>
            <a:noFill/>
          </p:spPr>
        </p:pic>
      </p:grpSp>
      <p:grpSp>
        <p:nvGrpSpPr>
          <p:cNvPr id="48" name="Group 47"/>
          <p:cNvGrpSpPr/>
          <p:nvPr userDrawn="1"/>
        </p:nvGrpSpPr>
        <p:grpSpPr>
          <a:xfrm>
            <a:off x="4524515" y="5468108"/>
            <a:ext cx="310977" cy="310896"/>
            <a:chOff x="4523337" y="5468108"/>
            <a:chExt cx="310896" cy="310896"/>
          </a:xfrm>
        </p:grpSpPr>
        <p:sp>
          <p:nvSpPr>
            <p:cNvPr id="49" name="Oval 48"/>
            <p:cNvSpPr/>
            <p:nvPr userDrawn="1"/>
          </p:nvSpPr>
          <p:spPr>
            <a:xfrm>
              <a:off x="4523337" y="5468108"/>
              <a:ext cx="310896" cy="31089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endParaRPr>
            </a:p>
          </p:txBody>
        </p:sp>
        <p:pic>
          <p:nvPicPr>
            <p:cNvPr id="50" name="Picture 7" descr="C:\Users\yhwang\Desktop\WW Design\Multimode Icons\server-01.png"/>
            <p:cNvPicPr>
              <a:picLocks noChangeAspect="1" noChangeArrowheads="1"/>
            </p:cNvPicPr>
            <p:nvPr userDrawn="1"/>
          </p:nvPicPr>
          <p:blipFill>
            <a:blip r:embed="rId18" cstate="print">
              <a:extLst>
                <a:ext uri="{28A0092B-C50C-407E-A947-70E740481C1C}">
                  <a14:useLocalDpi xmlns:a14="http://schemas.microsoft.com/office/drawing/2010/main" val="0"/>
                </a:ext>
              </a:extLst>
            </a:blip>
            <a:srcRect/>
            <a:stretch>
              <a:fillRect/>
            </a:stretch>
          </p:blipFill>
          <p:spPr bwMode="auto">
            <a:xfrm>
              <a:off x="4523337" y="5468108"/>
              <a:ext cx="310896" cy="310896"/>
            </a:xfrm>
            <a:prstGeom prst="rect">
              <a:avLst/>
            </a:prstGeom>
            <a:noFill/>
          </p:spPr>
        </p:pic>
      </p:grpSp>
      <p:grpSp>
        <p:nvGrpSpPr>
          <p:cNvPr id="52" name="Group 51"/>
          <p:cNvGrpSpPr/>
          <p:nvPr userDrawn="1"/>
        </p:nvGrpSpPr>
        <p:grpSpPr>
          <a:xfrm>
            <a:off x="4881005" y="5468108"/>
            <a:ext cx="310977" cy="310896"/>
            <a:chOff x="4879734" y="5468108"/>
            <a:chExt cx="310896" cy="310896"/>
          </a:xfrm>
        </p:grpSpPr>
        <p:sp>
          <p:nvSpPr>
            <p:cNvPr id="53" name="Oval 52"/>
            <p:cNvSpPr/>
            <p:nvPr userDrawn="1"/>
          </p:nvSpPr>
          <p:spPr>
            <a:xfrm>
              <a:off x="4879734" y="5468108"/>
              <a:ext cx="310896" cy="3108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endParaRPr>
            </a:p>
          </p:txBody>
        </p:sp>
        <p:pic>
          <p:nvPicPr>
            <p:cNvPr id="57" name="Picture 6" descr="C:\Users\yhwang\Desktop\WW Design\Multimode Icons\network-01.png"/>
            <p:cNvPicPr>
              <a:picLocks noChangeAspect="1" noChangeArrowheads="1"/>
            </p:cNvPicPr>
            <p:nvPr userDrawn="1"/>
          </p:nvPicPr>
          <p:blipFill>
            <a:blip r:embed="rId19" cstate="print">
              <a:extLst>
                <a:ext uri="{28A0092B-C50C-407E-A947-70E740481C1C}">
                  <a14:useLocalDpi xmlns:a14="http://schemas.microsoft.com/office/drawing/2010/main" val="0"/>
                </a:ext>
              </a:extLst>
            </a:blip>
            <a:srcRect/>
            <a:stretch>
              <a:fillRect/>
            </a:stretch>
          </p:blipFill>
          <p:spPr bwMode="auto">
            <a:xfrm>
              <a:off x="4879734" y="5468108"/>
              <a:ext cx="310896" cy="310896"/>
            </a:xfrm>
            <a:prstGeom prst="rect">
              <a:avLst/>
            </a:prstGeom>
            <a:noFill/>
          </p:spPr>
        </p:pic>
      </p:grpSp>
      <p:grpSp>
        <p:nvGrpSpPr>
          <p:cNvPr id="58" name="Group 57"/>
          <p:cNvGrpSpPr/>
          <p:nvPr userDrawn="1"/>
        </p:nvGrpSpPr>
        <p:grpSpPr>
          <a:xfrm>
            <a:off x="5951477" y="5468108"/>
            <a:ext cx="310977" cy="310896"/>
            <a:chOff x="5949915" y="5468108"/>
            <a:chExt cx="310896" cy="310896"/>
          </a:xfrm>
        </p:grpSpPr>
        <p:sp>
          <p:nvSpPr>
            <p:cNvPr id="59" name="Oval 58"/>
            <p:cNvSpPr/>
            <p:nvPr userDrawn="1"/>
          </p:nvSpPr>
          <p:spPr>
            <a:xfrm>
              <a:off x="5949915" y="5468108"/>
              <a:ext cx="310896" cy="3108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endParaRPr>
            </a:p>
          </p:txBody>
        </p:sp>
        <p:pic>
          <p:nvPicPr>
            <p:cNvPr id="60" name="Picture 8" descr="C:\Users\yhwang\Desktop\WW Design\Multimode Icons\think_light-01.png"/>
            <p:cNvPicPr>
              <a:picLocks noChangeAspect="1" noChangeArrowheads="1"/>
            </p:cNvPicPr>
            <p:nvPr userDrawn="1"/>
          </p:nvPicPr>
          <p:blipFill>
            <a:blip r:embed="rId20" cstate="print">
              <a:extLst>
                <a:ext uri="{28A0092B-C50C-407E-A947-70E740481C1C}">
                  <a14:useLocalDpi xmlns:a14="http://schemas.microsoft.com/office/drawing/2010/main" val="0"/>
                </a:ext>
              </a:extLst>
            </a:blip>
            <a:srcRect/>
            <a:stretch>
              <a:fillRect/>
            </a:stretch>
          </p:blipFill>
          <p:spPr bwMode="auto">
            <a:xfrm>
              <a:off x="5949915" y="5468108"/>
              <a:ext cx="310896" cy="310896"/>
            </a:xfrm>
            <a:prstGeom prst="rect">
              <a:avLst/>
            </a:prstGeom>
            <a:noFill/>
          </p:spPr>
        </p:pic>
      </p:grpSp>
      <p:pic>
        <p:nvPicPr>
          <p:cNvPr id="61" name="Picture 60"/>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rot="16200000">
            <a:off x="10586744" y="3056012"/>
            <a:ext cx="2412866" cy="803995"/>
          </a:xfrm>
          <a:prstGeom prst="rect">
            <a:avLst/>
          </a:prstGeom>
        </p:spPr>
      </p:pic>
    </p:spTree>
    <p:extLst>
      <p:ext uri="{BB962C8B-B14F-4D97-AF65-F5344CB8AC3E}">
        <p14:creationId xmlns:p14="http://schemas.microsoft.com/office/powerpoint/2010/main" val="2102306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Title Slide_Pictur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 y="893"/>
            <a:ext cx="12193590" cy="6857107"/>
          </a:xfrm>
          <a:prstGeom prst="rect">
            <a:avLst/>
          </a:prstGeom>
        </p:spPr>
      </p:pic>
      <p:sp>
        <p:nvSpPr>
          <p:cNvPr id="56" name="Title 16"/>
          <p:cNvSpPr>
            <a:spLocks noGrp="1"/>
          </p:cNvSpPr>
          <p:nvPr>
            <p:ph type="title" hasCustomPrompt="1"/>
          </p:nvPr>
        </p:nvSpPr>
        <p:spPr bwMode="gray">
          <a:xfrm>
            <a:off x="548783" y="2048256"/>
            <a:ext cx="8725648" cy="1581912"/>
          </a:xfrm>
          <a:prstGeom prst="rect">
            <a:avLst/>
          </a:prstGeom>
        </p:spPr>
        <p:txBody>
          <a:bodyPr lIns="0" tIns="60949" rIns="121899" bIns="60949" anchor="b" anchorCtr="0"/>
          <a:lstStyle>
            <a:lvl1pPr marL="0" algn="l" defTabSz="1218987" rtl="0" eaLnBrk="1" latinLnBrk="0" hangingPunct="1">
              <a:lnSpc>
                <a:spcPts val="5800"/>
              </a:lnSpc>
              <a:spcBef>
                <a:spcPct val="0"/>
              </a:spcBef>
              <a:buNone/>
              <a:defRPr lang="en-US" sz="6000" b="0" kern="1200" cap="none" spc="0" baseline="0" dirty="0">
                <a:solidFill>
                  <a:schemeClr val="tx1"/>
                </a:solidFill>
                <a:latin typeface="Arial" pitchFamily="34" charset="0"/>
                <a:ea typeface="+mn-ea"/>
                <a:cs typeface="Arial" pitchFamily="34" charset="0"/>
              </a:defRPr>
            </a:lvl1pPr>
          </a:lstStyle>
          <a:p>
            <a:r>
              <a:rPr lang="en-US" dirty="0"/>
              <a:t>Click to edit text, two lines maximum</a:t>
            </a:r>
          </a:p>
        </p:txBody>
      </p:sp>
      <p:sp>
        <p:nvSpPr>
          <p:cNvPr id="62" name="Footer Placeholder 61"/>
          <p:cNvSpPr>
            <a:spLocks noGrp="1"/>
          </p:cNvSpPr>
          <p:nvPr>
            <p:ph type="ftr" sz="quarter" idx="10"/>
          </p:nvPr>
        </p:nvSpPr>
        <p:spPr>
          <a:xfrm>
            <a:off x="548783" y="6473952"/>
            <a:ext cx="3861806" cy="153888"/>
          </a:xfrm>
        </p:spPr>
        <p:txBody>
          <a:bodyPr lIns="0"/>
          <a:lstStyle>
            <a:lvl1pPr>
              <a:defRPr cap="none"/>
            </a:lvl1p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sp>
        <p:nvSpPr>
          <p:cNvPr id="55" name="Subtitle 2"/>
          <p:cNvSpPr>
            <a:spLocks noGrp="1"/>
          </p:cNvSpPr>
          <p:nvPr>
            <p:ph type="subTitle" idx="1" hasCustomPrompt="1"/>
          </p:nvPr>
        </p:nvSpPr>
        <p:spPr bwMode="gray">
          <a:xfrm>
            <a:off x="548783" y="4059936"/>
            <a:ext cx="8716502" cy="457200"/>
          </a:xfrm>
          <a:prstGeom prst="rect">
            <a:avLst/>
          </a:prstGeom>
        </p:spPr>
        <p:txBody>
          <a:bodyPr lIns="0" tIns="0" rIns="0" bIns="0" anchor="b" anchorCtr="0"/>
          <a:lstStyle>
            <a:lvl1pPr marL="0" indent="0" algn="l" defTabSz="1218987" rtl="0" eaLnBrk="1" latinLnBrk="0" hangingPunct="1">
              <a:lnSpc>
                <a:spcPct val="90000"/>
              </a:lnSpc>
              <a:spcBef>
                <a:spcPct val="0"/>
              </a:spcBef>
              <a:buNone/>
              <a:defRPr lang="en-US" sz="2400" b="0" kern="1200" cap="none" spc="0" baseline="0" dirty="0">
                <a:solidFill>
                  <a:schemeClr val="tx1"/>
                </a:solidFill>
                <a:latin typeface="Arial" pitchFamily="34" charset="0"/>
                <a:ea typeface="+mn-ea"/>
                <a:cs typeface="Arial" pitchFamily="34" charset="0"/>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Click to edit subtitle placeholder</a:t>
            </a:r>
          </a:p>
        </p:txBody>
      </p:sp>
      <p:sp>
        <p:nvSpPr>
          <p:cNvPr id="5" name="Text Placeholder 4"/>
          <p:cNvSpPr>
            <a:spLocks noGrp="1"/>
          </p:cNvSpPr>
          <p:nvPr>
            <p:ph type="body" sz="quarter" idx="11"/>
          </p:nvPr>
        </p:nvSpPr>
        <p:spPr>
          <a:xfrm>
            <a:off x="548783" y="4800600"/>
            <a:ext cx="6411614" cy="512064"/>
          </a:xfrm>
          <a:prstGeom prst="rect">
            <a:avLst/>
          </a:prstGeom>
        </p:spPr>
        <p:txBody>
          <a:bodyPr lIns="0" tIns="0" rIns="0" bIns="0"/>
          <a:lstStyle>
            <a:lvl1pPr marL="0" indent="0">
              <a:buFontTx/>
              <a:buNone/>
              <a:defRPr sz="1600"/>
            </a:lvl1pPr>
          </a:lstStyle>
          <a:p>
            <a:pPr lvl="0"/>
            <a:r>
              <a:rPr lang="en-US" dirty="0"/>
              <a:t>Click to edit Master text styles</a:t>
            </a:r>
          </a:p>
          <a:p>
            <a:pPr lvl="0"/>
            <a:endParaRPr lang="en-US" dirty="0"/>
          </a:p>
        </p:txBody>
      </p:sp>
      <p:pic>
        <p:nvPicPr>
          <p:cNvPr id="23" name="Picture 2" descr="C:\Users\kathyp\Documents\00_Brand-Resources\Multimode Elements\Multimode Icons\PNG\Multimode-Icon_HANG.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9619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3" descr="C:\Users\kathyp\Documents\00_Brand-Resources\Multimode Elements\Multimode Icons\PNG\Multimode-Icon_HOLD.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31016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4" descr="C:\Users\kathyp\Documents\00_Brand-Resources\Multimode Elements\Multimode Icons\PNG\Multimode-Icon_LAPTOP.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66764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5" descr="C:\Users\kathyp\Documents\00_Brand-Resources\Multimode Elements\Multimode Icons\PNG\Multimode-Icon_STAND.png"/>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273810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6" descr="C:\Users\kathyp\Documents\00_Brand-Resources\Multimode Elements\Multimode Icons\PNG\Multimode-Icon_STAND-Tablet.png"/>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345207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7" descr="C:\Users\kathyp\Documents\00_Brand-Resources\Multimode Elements\Multimode Icons\PNG\Multimode-Icon_TABLE.png"/>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380955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8" descr="C:\Users\kathyp\Documents\00_Brand-Resources\Multimode Elements\Multimode Icons\PNG\Multimode-Icon_TABLET.png"/>
          <p:cNvPicPr>
            <a:picLocks noChangeAspect="1" noChangeArrowheads="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416703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9" descr="C:\Users\kathyp\Documents\00_Brand-Resources\Multimode Elements\Multimode Icons\PNG\Multimode-Icon_TENT.png"/>
          <p:cNvPicPr>
            <a:picLocks noChangeAspect="1" noChangeArrowheads="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5593997"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10" descr="C:\Users\kathyp\Documents\00_Brand-Resources\Multimode Elements\Multimode Icons\PNG\Multimode-Icon_TILT.png"/>
          <p:cNvPicPr>
            <a:picLocks noChangeAspect="1" noChangeArrowheads="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6307967"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11" descr="C:\Users\kathyp\Documents\00_Brand-Resources\Multimode Elements\Multimode Icons\PNG\Multimode-Icon_TV.png"/>
          <p:cNvPicPr>
            <a:picLocks noChangeAspect="1" noChangeArrowheads="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666545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grpSp>
        <p:nvGrpSpPr>
          <p:cNvPr id="33" name="Group 32"/>
          <p:cNvGrpSpPr/>
          <p:nvPr userDrawn="1"/>
        </p:nvGrpSpPr>
        <p:grpSpPr>
          <a:xfrm>
            <a:off x="2025125" y="5468108"/>
            <a:ext cx="310977" cy="310896"/>
            <a:chOff x="2024598" y="5468108"/>
            <a:chExt cx="310896" cy="310896"/>
          </a:xfrm>
        </p:grpSpPr>
        <p:sp>
          <p:nvSpPr>
            <p:cNvPr id="34" name="Oval 33"/>
            <p:cNvSpPr/>
            <p:nvPr userDrawn="1"/>
          </p:nvSpPr>
          <p:spPr>
            <a:xfrm>
              <a:off x="2024598" y="5468108"/>
              <a:ext cx="310896" cy="3108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endParaRPr>
            </a:p>
          </p:txBody>
        </p:sp>
        <p:pic>
          <p:nvPicPr>
            <p:cNvPr id="35" name="Picture 34"/>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2118814" y="5509256"/>
              <a:ext cx="122464" cy="228600"/>
            </a:xfrm>
            <a:prstGeom prst="rect">
              <a:avLst/>
            </a:prstGeom>
          </p:spPr>
        </p:pic>
      </p:grpSp>
      <p:grpSp>
        <p:nvGrpSpPr>
          <p:cNvPr id="36" name="Group 35"/>
          <p:cNvGrpSpPr/>
          <p:nvPr userDrawn="1"/>
        </p:nvGrpSpPr>
        <p:grpSpPr>
          <a:xfrm>
            <a:off x="3095585" y="5468108"/>
            <a:ext cx="310977" cy="310896"/>
            <a:chOff x="3094779" y="5468108"/>
            <a:chExt cx="310896" cy="310896"/>
          </a:xfrm>
        </p:grpSpPr>
        <p:sp>
          <p:nvSpPr>
            <p:cNvPr id="37" name="Oval 36"/>
            <p:cNvSpPr/>
            <p:nvPr userDrawn="1"/>
          </p:nvSpPr>
          <p:spPr>
            <a:xfrm>
              <a:off x="3094779" y="5468108"/>
              <a:ext cx="310896" cy="3108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endParaRPr>
            </a:p>
          </p:txBody>
        </p:sp>
        <p:pic>
          <p:nvPicPr>
            <p:cNvPr id="38" name="Picture 9" descr="C:\Users\yhwang\Desktop\WW Design\Multimode Icons\twitter-01.pn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3094779" y="5468108"/>
              <a:ext cx="310896" cy="310896"/>
            </a:xfrm>
            <a:prstGeom prst="rect">
              <a:avLst/>
            </a:prstGeom>
            <a:noFill/>
          </p:spPr>
        </p:pic>
      </p:grpSp>
      <p:grpSp>
        <p:nvGrpSpPr>
          <p:cNvPr id="39" name="Group 38"/>
          <p:cNvGrpSpPr/>
          <p:nvPr userDrawn="1"/>
        </p:nvGrpSpPr>
        <p:grpSpPr>
          <a:xfrm>
            <a:off x="953675" y="5468108"/>
            <a:ext cx="310977" cy="310896"/>
            <a:chOff x="953427" y="5468108"/>
            <a:chExt cx="310896" cy="310896"/>
          </a:xfrm>
        </p:grpSpPr>
        <p:sp>
          <p:nvSpPr>
            <p:cNvPr id="40" name="Oval 39"/>
            <p:cNvSpPr/>
            <p:nvPr userDrawn="1"/>
          </p:nvSpPr>
          <p:spPr>
            <a:xfrm>
              <a:off x="953427" y="5468108"/>
              <a:ext cx="310896" cy="3108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endParaRPr>
            </a:p>
          </p:txBody>
        </p:sp>
        <p:pic>
          <p:nvPicPr>
            <p:cNvPr id="41" name="Picture 5" descr="C:\Users\yhwang\Desktop\WW Design\Multimode Icons\globe-01.png"/>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980859" y="5495540"/>
              <a:ext cx="256032" cy="256032"/>
            </a:xfrm>
            <a:prstGeom prst="rect">
              <a:avLst/>
            </a:prstGeom>
            <a:noFill/>
          </p:spPr>
        </p:pic>
      </p:grpSp>
      <p:grpSp>
        <p:nvGrpSpPr>
          <p:cNvPr id="42" name="Group 41"/>
          <p:cNvGrpSpPr/>
          <p:nvPr userDrawn="1"/>
        </p:nvGrpSpPr>
        <p:grpSpPr>
          <a:xfrm>
            <a:off x="2356454" y="5442941"/>
            <a:ext cx="365855" cy="365760"/>
            <a:chOff x="2355828" y="5442941"/>
            <a:chExt cx="365760" cy="365760"/>
          </a:xfrm>
        </p:grpSpPr>
        <p:sp>
          <p:nvSpPr>
            <p:cNvPr id="43" name="Oval 42"/>
            <p:cNvSpPr/>
            <p:nvPr userDrawn="1"/>
          </p:nvSpPr>
          <p:spPr>
            <a:xfrm>
              <a:off x="2380995" y="5468108"/>
              <a:ext cx="310896" cy="3108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endParaRPr>
            </a:p>
          </p:txBody>
        </p:sp>
        <p:pic>
          <p:nvPicPr>
            <p:cNvPr id="44" name="Picture 2" descr="C:\Users\yhwang\Desktop\WW Design\Multimode Icons\chain-01.png"/>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2355828" y="5442941"/>
              <a:ext cx="365760" cy="365760"/>
            </a:xfrm>
            <a:prstGeom prst="rect">
              <a:avLst/>
            </a:prstGeom>
            <a:noFill/>
          </p:spPr>
        </p:pic>
      </p:grpSp>
      <p:grpSp>
        <p:nvGrpSpPr>
          <p:cNvPr id="45" name="Group 44"/>
          <p:cNvGrpSpPr/>
          <p:nvPr userDrawn="1"/>
        </p:nvGrpSpPr>
        <p:grpSpPr>
          <a:xfrm>
            <a:off x="5237507" y="5468108"/>
            <a:ext cx="310977" cy="310896"/>
            <a:chOff x="5236131" y="5468108"/>
            <a:chExt cx="310896" cy="310896"/>
          </a:xfrm>
        </p:grpSpPr>
        <p:sp>
          <p:nvSpPr>
            <p:cNvPr id="46" name="Oval 45"/>
            <p:cNvSpPr/>
            <p:nvPr userDrawn="1"/>
          </p:nvSpPr>
          <p:spPr>
            <a:xfrm>
              <a:off x="5236131" y="5468108"/>
              <a:ext cx="310896" cy="3108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endParaRPr>
            </a:p>
          </p:txBody>
        </p:sp>
        <p:pic>
          <p:nvPicPr>
            <p:cNvPr id="47" name="Picture 46" descr="C:\Users\yhwang\Desktop\WW Design\Multimode Icons\facebook-01.png"/>
            <p:cNvPicPr>
              <a:picLocks noChangeAspect="1" noChangeArrowheads="1"/>
            </p:cNvPicPr>
            <p:nvPr userDrawn="1"/>
          </p:nvPicPr>
          <p:blipFill>
            <a:blip r:embed="rId17" cstate="print">
              <a:extLst>
                <a:ext uri="{28A0092B-C50C-407E-A947-70E740481C1C}">
                  <a14:useLocalDpi xmlns:a14="http://schemas.microsoft.com/office/drawing/2010/main" val="0"/>
                </a:ext>
              </a:extLst>
            </a:blip>
            <a:srcRect/>
            <a:stretch>
              <a:fillRect/>
            </a:stretch>
          </p:blipFill>
          <p:spPr bwMode="auto">
            <a:xfrm>
              <a:off x="5236131" y="5468108"/>
              <a:ext cx="310896" cy="310896"/>
            </a:xfrm>
            <a:prstGeom prst="rect">
              <a:avLst/>
            </a:prstGeom>
            <a:noFill/>
          </p:spPr>
        </p:pic>
      </p:grpSp>
      <p:grpSp>
        <p:nvGrpSpPr>
          <p:cNvPr id="48" name="Group 47"/>
          <p:cNvGrpSpPr/>
          <p:nvPr userDrawn="1"/>
        </p:nvGrpSpPr>
        <p:grpSpPr>
          <a:xfrm>
            <a:off x="4524515" y="5468108"/>
            <a:ext cx="310977" cy="310896"/>
            <a:chOff x="4523337" y="5468108"/>
            <a:chExt cx="310896" cy="310896"/>
          </a:xfrm>
        </p:grpSpPr>
        <p:sp>
          <p:nvSpPr>
            <p:cNvPr id="49" name="Oval 48"/>
            <p:cNvSpPr/>
            <p:nvPr userDrawn="1"/>
          </p:nvSpPr>
          <p:spPr>
            <a:xfrm>
              <a:off x="4523337" y="5468108"/>
              <a:ext cx="310896" cy="31089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endParaRPr>
            </a:p>
          </p:txBody>
        </p:sp>
        <p:pic>
          <p:nvPicPr>
            <p:cNvPr id="50" name="Picture 7" descr="C:\Users\yhwang\Desktop\WW Design\Multimode Icons\server-01.png"/>
            <p:cNvPicPr>
              <a:picLocks noChangeAspect="1" noChangeArrowheads="1"/>
            </p:cNvPicPr>
            <p:nvPr userDrawn="1"/>
          </p:nvPicPr>
          <p:blipFill>
            <a:blip r:embed="rId18" cstate="print">
              <a:extLst>
                <a:ext uri="{28A0092B-C50C-407E-A947-70E740481C1C}">
                  <a14:useLocalDpi xmlns:a14="http://schemas.microsoft.com/office/drawing/2010/main" val="0"/>
                </a:ext>
              </a:extLst>
            </a:blip>
            <a:srcRect/>
            <a:stretch>
              <a:fillRect/>
            </a:stretch>
          </p:blipFill>
          <p:spPr bwMode="auto">
            <a:xfrm>
              <a:off x="4523337" y="5468108"/>
              <a:ext cx="310896" cy="310896"/>
            </a:xfrm>
            <a:prstGeom prst="rect">
              <a:avLst/>
            </a:prstGeom>
            <a:noFill/>
          </p:spPr>
        </p:pic>
      </p:grpSp>
      <p:grpSp>
        <p:nvGrpSpPr>
          <p:cNvPr id="52" name="Group 51"/>
          <p:cNvGrpSpPr/>
          <p:nvPr userDrawn="1"/>
        </p:nvGrpSpPr>
        <p:grpSpPr>
          <a:xfrm>
            <a:off x="4881005" y="5468108"/>
            <a:ext cx="310977" cy="310896"/>
            <a:chOff x="4879734" y="5468108"/>
            <a:chExt cx="310896" cy="310896"/>
          </a:xfrm>
        </p:grpSpPr>
        <p:sp>
          <p:nvSpPr>
            <p:cNvPr id="53" name="Oval 52"/>
            <p:cNvSpPr/>
            <p:nvPr userDrawn="1"/>
          </p:nvSpPr>
          <p:spPr>
            <a:xfrm>
              <a:off x="4879734" y="5468108"/>
              <a:ext cx="310896" cy="3108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endParaRPr>
            </a:p>
          </p:txBody>
        </p:sp>
        <p:pic>
          <p:nvPicPr>
            <p:cNvPr id="57" name="Picture 6" descr="C:\Users\yhwang\Desktop\WW Design\Multimode Icons\network-01.png"/>
            <p:cNvPicPr>
              <a:picLocks noChangeAspect="1" noChangeArrowheads="1"/>
            </p:cNvPicPr>
            <p:nvPr userDrawn="1"/>
          </p:nvPicPr>
          <p:blipFill>
            <a:blip r:embed="rId19" cstate="print">
              <a:extLst>
                <a:ext uri="{28A0092B-C50C-407E-A947-70E740481C1C}">
                  <a14:useLocalDpi xmlns:a14="http://schemas.microsoft.com/office/drawing/2010/main" val="0"/>
                </a:ext>
              </a:extLst>
            </a:blip>
            <a:srcRect/>
            <a:stretch>
              <a:fillRect/>
            </a:stretch>
          </p:blipFill>
          <p:spPr bwMode="auto">
            <a:xfrm>
              <a:off x="4879734" y="5468108"/>
              <a:ext cx="310896" cy="310896"/>
            </a:xfrm>
            <a:prstGeom prst="rect">
              <a:avLst/>
            </a:prstGeom>
            <a:noFill/>
          </p:spPr>
        </p:pic>
      </p:grpSp>
      <p:grpSp>
        <p:nvGrpSpPr>
          <p:cNvPr id="58" name="Group 57"/>
          <p:cNvGrpSpPr/>
          <p:nvPr userDrawn="1"/>
        </p:nvGrpSpPr>
        <p:grpSpPr>
          <a:xfrm>
            <a:off x="5951477" y="5468108"/>
            <a:ext cx="310977" cy="310896"/>
            <a:chOff x="5949915" y="5468108"/>
            <a:chExt cx="310896" cy="310896"/>
          </a:xfrm>
        </p:grpSpPr>
        <p:sp>
          <p:nvSpPr>
            <p:cNvPr id="59" name="Oval 58"/>
            <p:cNvSpPr/>
            <p:nvPr userDrawn="1"/>
          </p:nvSpPr>
          <p:spPr>
            <a:xfrm>
              <a:off x="5949915" y="5468108"/>
              <a:ext cx="310896" cy="3108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endParaRPr>
            </a:p>
          </p:txBody>
        </p:sp>
        <p:pic>
          <p:nvPicPr>
            <p:cNvPr id="60" name="Picture 8" descr="C:\Users\yhwang\Desktop\WW Design\Multimode Icons\think_light-01.png"/>
            <p:cNvPicPr>
              <a:picLocks noChangeAspect="1" noChangeArrowheads="1"/>
            </p:cNvPicPr>
            <p:nvPr userDrawn="1"/>
          </p:nvPicPr>
          <p:blipFill>
            <a:blip r:embed="rId20" cstate="print">
              <a:extLst>
                <a:ext uri="{28A0092B-C50C-407E-A947-70E740481C1C}">
                  <a14:useLocalDpi xmlns:a14="http://schemas.microsoft.com/office/drawing/2010/main" val="0"/>
                </a:ext>
              </a:extLst>
            </a:blip>
            <a:srcRect/>
            <a:stretch>
              <a:fillRect/>
            </a:stretch>
          </p:blipFill>
          <p:spPr bwMode="auto">
            <a:xfrm>
              <a:off x="5949915" y="5468108"/>
              <a:ext cx="310896" cy="310896"/>
            </a:xfrm>
            <a:prstGeom prst="rect">
              <a:avLst/>
            </a:prstGeom>
            <a:noFill/>
          </p:spPr>
        </p:pic>
      </p:grpSp>
      <p:pic>
        <p:nvPicPr>
          <p:cNvPr id="61" name="Picture 60"/>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rot="16200000">
            <a:off x="10586744" y="3056012"/>
            <a:ext cx="2412866" cy="803995"/>
          </a:xfrm>
          <a:prstGeom prst="rect">
            <a:avLst/>
          </a:prstGeom>
        </p:spPr>
      </p:pic>
      <p:sp>
        <p:nvSpPr>
          <p:cNvPr id="66" name="Picture Placeholder 4"/>
          <p:cNvSpPr>
            <a:spLocks noGrp="1"/>
          </p:cNvSpPr>
          <p:nvPr>
            <p:ph type="pic" sz="quarter" idx="12"/>
          </p:nvPr>
        </p:nvSpPr>
        <p:spPr>
          <a:xfrm>
            <a:off x="9817689" y="3464892"/>
            <a:ext cx="1200857" cy="1199183"/>
          </a:xfrm>
          <a:prstGeom prst="rect">
            <a:avLst/>
          </a:prstGeom>
          <a:ln w="38100">
            <a:noFill/>
          </a:ln>
          <a:effectLst/>
        </p:spPr>
        <p:txBody>
          <a:bodyPr/>
          <a:lstStyle>
            <a:lvl1pPr>
              <a:defRPr sz="1000"/>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67" name="Text Placeholder 17"/>
          <p:cNvSpPr>
            <a:spLocks noGrp="1"/>
          </p:cNvSpPr>
          <p:nvPr>
            <p:ph type="body" sz="quarter" idx="13" hasCustomPrompt="1"/>
          </p:nvPr>
        </p:nvSpPr>
        <p:spPr>
          <a:xfrm>
            <a:off x="9160674" y="4770463"/>
            <a:ext cx="1689540" cy="198437"/>
          </a:xfrm>
          <a:prstGeom prst="rect">
            <a:avLst/>
          </a:prstGeom>
        </p:spPr>
        <p:txBody>
          <a:bodyPr lIns="0" tIns="45720" rIns="45720"/>
          <a:lstStyle>
            <a:lvl1pPr marL="0" indent="0" algn="r">
              <a:buFontTx/>
              <a:buNone/>
              <a:defRPr sz="1100"/>
            </a:lvl1pPr>
            <a:lvl2pPr marL="341313" indent="0" algn="r">
              <a:buFontTx/>
              <a:buNone/>
              <a:defRPr sz="1100"/>
            </a:lvl2pPr>
            <a:lvl3pPr marL="679450" indent="0" algn="r">
              <a:buFontTx/>
              <a:buNone/>
              <a:defRPr sz="1100"/>
            </a:lvl3pPr>
            <a:lvl4pPr marL="966787" indent="0" algn="r">
              <a:buFontTx/>
              <a:buNone/>
              <a:defRPr sz="1100"/>
            </a:lvl4pPr>
            <a:lvl5pPr marL="1146175" indent="0" algn="r">
              <a:buFontTx/>
              <a:buNone/>
              <a:defRPr sz="1100"/>
            </a:lvl5p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rPr>
              <a:t>@</a:t>
            </a:r>
            <a:r>
              <a:rPr kumimoji="0" lang="en-US" sz="1100" b="0" i="0" u="none" strike="noStrike" kern="0" cap="none" spc="0" normalizeH="0" baseline="0" noProof="0" dirty="0" err="1">
                <a:ln>
                  <a:noFill/>
                </a:ln>
                <a:solidFill>
                  <a:sysClr val="windowText" lastClr="000000"/>
                </a:solidFill>
                <a:effectLst/>
                <a:uLnTx/>
                <a:uFillTx/>
              </a:rPr>
              <a:t>twitterhandle</a:t>
            </a:r>
            <a:endParaRPr kumimoji="0" lang="en-US" sz="1100" b="0" i="0" u="none" strike="noStrike" kern="0" cap="none" spc="0" normalizeH="0" baseline="0" noProof="0" dirty="0">
              <a:ln>
                <a:noFill/>
              </a:ln>
              <a:solidFill>
                <a:sysClr val="windowText" lastClr="000000"/>
              </a:solidFill>
              <a:effectLst/>
              <a:uLnTx/>
              <a:uFillTx/>
            </a:endParaRPr>
          </a:p>
        </p:txBody>
      </p:sp>
      <p:grpSp>
        <p:nvGrpSpPr>
          <p:cNvPr id="68" name="Group 67"/>
          <p:cNvGrpSpPr/>
          <p:nvPr userDrawn="1"/>
        </p:nvGrpSpPr>
        <p:grpSpPr>
          <a:xfrm>
            <a:off x="9817689" y="4664439"/>
            <a:ext cx="1200857" cy="305126"/>
            <a:chOff x="9815120" y="4664439"/>
            <a:chExt cx="1200544" cy="305126"/>
          </a:xfrm>
          <a:solidFill>
            <a:srgbClr val="4AC0E0"/>
          </a:solidFill>
        </p:grpSpPr>
        <p:sp>
          <p:nvSpPr>
            <p:cNvPr id="69" name="Rectangle 68"/>
            <p:cNvSpPr/>
            <p:nvPr userDrawn="1"/>
          </p:nvSpPr>
          <p:spPr bwMode="black">
            <a:xfrm>
              <a:off x="9815120" y="4664439"/>
              <a:ext cx="1200544" cy="106726"/>
            </a:xfrm>
            <a:prstGeom prst="rect">
              <a:avLst/>
            </a:prstGeom>
            <a:grpFill/>
            <a:ln w="10795" cap="flat" cmpd="sng" algn="ctr">
              <a:noFill/>
              <a:prstDash val="solid"/>
            </a:ln>
            <a:effectLst/>
          </p:spPr>
          <p:txBody>
            <a:bodyPr rtlCol="0" anchor="ctr"/>
            <a:lstStyle/>
            <a:p>
              <a:pPr algn="ctr">
                <a:defRPr/>
              </a:pPr>
              <a:endParaRPr lang="en-US" kern="0">
                <a:solidFill>
                  <a:sysClr val="window" lastClr="FFFFFF"/>
                </a:solidFill>
              </a:endParaRPr>
            </a:p>
          </p:txBody>
        </p:sp>
        <p:sp>
          <p:nvSpPr>
            <p:cNvPr id="70" name="Rectangle 45"/>
            <p:cNvSpPr/>
            <p:nvPr userDrawn="1"/>
          </p:nvSpPr>
          <p:spPr bwMode="black">
            <a:xfrm>
              <a:off x="10853530" y="4771165"/>
              <a:ext cx="162133" cy="198400"/>
            </a:xfrm>
            <a:custGeom>
              <a:avLst/>
              <a:gdLst>
                <a:gd name="connsiteX0" fmla="*/ 0 w 1200544"/>
                <a:gd name="connsiteY0" fmla="*/ 0 h 106726"/>
                <a:gd name="connsiteX1" fmla="*/ 1200544 w 1200544"/>
                <a:gd name="connsiteY1" fmla="*/ 0 h 106726"/>
                <a:gd name="connsiteX2" fmla="*/ 1200544 w 1200544"/>
                <a:gd name="connsiteY2" fmla="*/ 106726 h 106726"/>
                <a:gd name="connsiteX3" fmla="*/ 0 w 1200544"/>
                <a:gd name="connsiteY3" fmla="*/ 106726 h 106726"/>
                <a:gd name="connsiteX4" fmla="*/ 0 w 1200544"/>
                <a:gd name="connsiteY4" fmla="*/ 0 h 106726"/>
                <a:gd name="connsiteX0" fmla="*/ 0 w 1200544"/>
                <a:gd name="connsiteY0" fmla="*/ 0 h 106726"/>
                <a:gd name="connsiteX1" fmla="*/ 1200544 w 1200544"/>
                <a:gd name="connsiteY1" fmla="*/ 0 h 106726"/>
                <a:gd name="connsiteX2" fmla="*/ 0 w 1200544"/>
                <a:gd name="connsiteY2" fmla="*/ 106726 h 106726"/>
                <a:gd name="connsiteX3" fmla="*/ 0 w 1200544"/>
                <a:gd name="connsiteY3" fmla="*/ 0 h 106726"/>
              </a:gdLst>
              <a:ahLst/>
              <a:cxnLst>
                <a:cxn ang="0">
                  <a:pos x="connsiteX0" y="connsiteY0"/>
                </a:cxn>
                <a:cxn ang="0">
                  <a:pos x="connsiteX1" y="connsiteY1"/>
                </a:cxn>
                <a:cxn ang="0">
                  <a:pos x="connsiteX2" y="connsiteY2"/>
                </a:cxn>
                <a:cxn ang="0">
                  <a:pos x="connsiteX3" y="connsiteY3"/>
                </a:cxn>
              </a:cxnLst>
              <a:rect l="l" t="t" r="r" b="b"/>
              <a:pathLst>
                <a:path w="1200544" h="106726">
                  <a:moveTo>
                    <a:pt x="0" y="0"/>
                  </a:moveTo>
                  <a:lnTo>
                    <a:pt x="1200544" y="0"/>
                  </a:lnTo>
                  <a:lnTo>
                    <a:pt x="0" y="106726"/>
                  </a:lnTo>
                  <a:lnTo>
                    <a:pt x="0" y="0"/>
                  </a:lnTo>
                  <a:close/>
                </a:path>
              </a:pathLst>
            </a:custGeom>
            <a:grpFill/>
            <a:ln w="10795" cap="flat" cmpd="sng" algn="ctr">
              <a:noFill/>
              <a:prstDash val="solid"/>
            </a:ln>
            <a:effectLst/>
          </p:spPr>
          <p:txBody>
            <a:bodyPr rtlCol="0" anchor="ctr"/>
            <a:lstStyle/>
            <a:p>
              <a:pPr algn="ctr">
                <a:defRPr/>
              </a:pPr>
              <a:endParaRPr lang="en-US" kern="0">
                <a:solidFill>
                  <a:sysClr val="window" lastClr="FFFFFF"/>
                </a:solidFill>
              </a:endParaRPr>
            </a:p>
          </p:txBody>
        </p:sp>
      </p:grpSp>
      <p:sp>
        <p:nvSpPr>
          <p:cNvPr id="54" name="Rectangle 53"/>
          <p:cNvSpPr/>
          <p:nvPr userDrawn="1"/>
        </p:nvSpPr>
        <p:spPr bwMode="black">
          <a:xfrm>
            <a:off x="548795" y="4557713"/>
            <a:ext cx="1097969" cy="10672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endParaRPr>
          </a:p>
        </p:txBody>
      </p:sp>
      <p:cxnSp>
        <p:nvCxnSpPr>
          <p:cNvPr id="63" name="Straight Connector 62"/>
          <p:cNvCxnSpPr/>
          <p:nvPr userDrawn="1"/>
        </p:nvCxnSpPr>
        <p:spPr>
          <a:xfrm>
            <a:off x="548795" y="4664439"/>
            <a:ext cx="1042180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4182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Section Header_RED">
    <p:bg>
      <p:bgPr>
        <a:solidFill>
          <a:schemeClr val="bg2">
            <a:lumMod val="50000"/>
            <a:lumOff val="50000"/>
            <a:alpha val="0"/>
          </a:schemeClr>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893"/>
            <a:ext cx="12193587" cy="6857107"/>
          </a:xfrm>
          <a:prstGeom prst="rect">
            <a:avLst/>
          </a:prstGeom>
        </p:spPr>
      </p:pic>
      <p:sp>
        <p:nvSpPr>
          <p:cNvPr id="17" name="Rectangle 16"/>
          <p:cNvSpPr/>
          <p:nvPr userDrawn="1"/>
        </p:nvSpPr>
        <p:spPr bwMode="black">
          <a:xfrm>
            <a:off x="0" y="6384656"/>
            <a:ext cx="12195176" cy="47336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endParaRPr>
          </a:p>
        </p:txBody>
      </p:sp>
      <p:cxnSp>
        <p:nvCxnSpPr>
          <p:cNvPr id="18" name="Straight Connector 17"/>
          <p:cNvCxnSpPr/>
          <p:nvPr userDrawn="1"/>
        </p:nvCxnSpPr>
        <p:spPr>
          <a:xfrm>
            <a:off x="0" y="6384631"/>
            <a:ext cx="12192127" cy="0"/>
          </a:xfrm>
          <a:prstGeom prst="line">
            <a:avLst/>
          </a:prstGeom>
          <a:ln w="38100">
            <a:solidFill>
              <a:schemeClr val="bg1"/>
            </a:solidFill>
          </a:ln>
          <a:effectLst>
            <a:outerShdw blurRad="25400" dist="12700" dir="16200000"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1" name="Footer Placeholder 50"/>
          <p:cNvSpPr>
            <a:spLocks noGrp="1"/>
          </p:cNvSpPr>
          <p:nvPr>
            <p:ph type="ftr" sz="quarter" idx="10"/>
          </p:nvPr>
        </p:nvSpPr>
        <p:spPr>
          <a:xfrm>
            <a:off x="548783" y="6473952"/>
            <a:ext cx="3861806" cy="153888"/>
          </a:xfrm>
        </p:spPr>
        <p:txBody>
          <a:bodyPr/>
          <a:lstStyle>
            <a:lvl1pPr>
              <a:defRPr>
                <a:solidFill>
                  <a:schemeClr val="bg1"/>
                </a:solidFill>
              </a:defRPr>
            </a:lvl1pPr>
          </a:lstStyle>
          <a:p>
            <a:r>
              <a:rPr lang="en-US" sz="1000">
                <a:solidFill>
                  <a:prstClr val="white"/>
                </a:solidFill>
                <a:cs typeface="Arial" pitchFamily="34" charset="0"/>
              </a:rPr>
              <a:t>2015 Lenovo Internal. All rights reserved.</a:t>
            </a:r>
            <a:endParaRPr lang="en-US" sz="1000" dirty="0">
              <a:solidFill>
                <a:prstClr val="white"/>
              </a:solidFill>
              <a:cs typeface="Arial" pitchFamily="34" charset="0"/>
            </a:endParaRPr>
          </a:p>
        </p:txBody>
      </p:sp>
      <p:sp>
        <p:nvSpPr>
          <p:cNvPr id="46" name="Title 16"/>
          <p:cNvSpPr>
            <a:spLocks noGrp="1"/>
          </p:cNvSpPr>
          <p:nvPr>
            <p:ph type="title" hasCustomPrompt="1"/>
          </p:nvPr>
        </p:nvSpPr>
        <p:spPr bwMode="gray">
          <a:xfrm>
            <a:off x="1765252" y="1709928"/>
            <a:ext cx="9585408" cy="2852928"/>
          </a:xfrm>
          <a:prstGeom prst="rect">
            <a:avLst/>
          </a:prstGeom>
        </p:spPr>
        <p:txBody>
          <a:bodyPr lIns="0" tIns="0" rIns="0" bIns="0" anchor="b" anchorCtr="0"/>
          <a:lstStyle>
            <a:lvl1pPr marL="0" algn="l" defTabSz="1218987" rtl="0" eaLnBrk="1" latinLnBrk="0" hangingPunct="1">
              <a:lnSpc>
                <a:spcPts val="6480"/>
              </a:lnSpc>
              <a:spcBef>
                <a:spcPct val="0"/>
              </a:spcBef>
              <a:buNone/>
              <a:defRPr lang="en-US" sz="4800" b="0" kern="1200" cap="none" spc="0" baseline="0" dirty="0">
                <a:solidFill>
                  <a:schemeClr val="bg1"/>
                </a:solidFill>
                <a:latin typeface="Arial" pitchFamily="34" charset="0"/>
                <a:ea typeface="+mn-ea"/>
                <a:cs typeface="Arial" pitchFamily="34" charset="0"/>
              </a:defRPr>
            </a:lvl1pPr>
          </a:lstStyle>
          <a:p>
            <a:r>
              <a:rPr lang="en-US" dirty="0"/>
              <a:t>Click to edit section header title</a:t>
            </a:r>
          </a:p>
        </p:txBody>
      </p:sp>
      <p:pic>
        <p:nvPicPr>
          <p:cNvPr id="10" name="Picture 9"/>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bwMode="ltGray">
          <a:xfrm>
            <a:off x="1524" y="0"/>
            <a:ext cx="12192127" cy="711200"/>
          </a:xfrm>
          <a:prstGeom prst="rect">
            <a:avLst/>
          </a:prstGeom>
          <a:noFill/>
          <a:ln>
            <a:noFill/>
          </a:ln>
        </p:spPr>
      </p:pic>
      <p:sp>
        <p:nvSpPr>
          <p:cNvPr id="11" name="Text Placeholder 2"/>
          <p:cNvSpPr>
            <a:spLocks noGrp="1"/>
          </p:cNvSpPr>
          <p:nvPr>
            <p:ph type="body" idx="1" hasCustomPrompt="1"/>
          </p:nvPr>
        </p:nvSpPr>
        <p:spPr bwMode="white">
          <a:xfrm>
            <a:off x="1765252" y="4589488"/>
            <a:ext cx="9585154" cy="1500187"/>
          </a:xfrm>
          <a:prstGeom prst="rect">
            <a:avLst/>
          </a:prstGeo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subtitle text</a:t>
            </a:r>
          </a:p>
        </p:txBody>
      </p:sp>
      <p:cxnSp>
        <p:nvCxnSpPr>
          <p:cNvPr id="12" name="Straight Connector 11"/>
          <p:cNvCxnSpPr/>
          <p:nvPr userDrawn="1"/>
        </p:nvCxnSpPr>
        <p:spPr bwMode="white">
          <a:xfrm>
            <a:off x="1652211" y="4563269"/>
            <a:ext cx="0" cy="1816894"/>
          </a:xfrm>
          <a:prstGeom prst="line">
            <a:avLst/>
          </a:prstGeom>
          <a:ln w="12700">
            <a:solidFill>
              <a:schemeClr val="bg1"/>
            </a:solidFill>
            <a:tailEnd type="oval" w="lg" len="lg"/>
          </a:ln>
        </p:spPr>
        <p:style>
          <a:lnRef idx="1">
            <a:schemeClr val="accent1"/>
          </a:lnRef>
          <a:fillRef idx="0">
            <a:schemeClr val="accent1"/>
          </a:fillRef>
          <a:effectRef idx="0">
            <a:schemeClr val="accent1"/>
          </a:effectRef>
          <a:fontRef idx="minor">
            <a:schemeClr val="tx1"/>
          </a:fontRef>
        </p:style>
      </p:cxnSp>
      <p:sp>
        <p:nvSpPr>
          <p:cNvPr id="14" name="Oval 13"/>
          <p:cNvSpPr/>
          <p:nvPr userDrawn="1"/>
        </p:nvSpPr>
        <p:spPr bwMode="gray">
          <a:xfrm>
            <a:off x="1592772" y="6329604"/>
            <a:ext cx="118903" cy="118872"/>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endParaRPr>
          </a:p>
        </p:txBody>
      </p:sp>
      <p:sp>
        <p:nvSpPr>
          <p:cNvPr id="16" name="Freeform 5"/>
          <p:cNvSpPr>
            <a:spLocks noEditPoints="1"/>
          </p:cNvSpPr>
          <p:nvPr userDrawn="1"/>
        </p:nvSpPr>
        <p:spPr bwMode="white">
          <a:xfrm>
            <a:off x="1172308" y="4087574"/>
            <a:ext cx="347680" cy="346881"/>
          </a:xfrm>
          <a:custGeom>
            <a:avLst/>
            <a:gdLst>
              <a:gd name="T0" fmla="*/ 206 w 412"/>
              <a:gd name="T1" fmla="*/ 0 h 412"/>
              <a:gd name="T2" fmla="*/ 0 w 412"/>
              <a:gd name="T3" fmla="*/ 206 h 412"/>
              <a:gd name="T4" fmla="*/ 206 w 412"/>
              <a:gd name="T5" fmla="*/ 412 h 412"/>
              <a:gd name="T6" fmla="*/ 412 w 412"/>
              <a:gd name="T7" fmla="*/ 206 h 412"/>
              <a:gd name="T8" fmla="*/ 206 w 412"/>
              <a:gd name="T9" fmla="*/ 0 h 412"/>
              <a:gd name="T10" fmla="*/ 206 w 412"/>
              <a:gd name="T11" fmla="*/ 376 h 412"/>
              <a:gd name="T12" fmla="*/ 36 w 412"/>
              <a:gd name="T13" fmla="*/ 206 h 412"/>
              <a:gd name="T14" fmla="*/ 206 w 412"/>
              <a:gd name="T15" fmla="*/ 36 h 412"/>
              <a:gd name="T16" fmla="*/ 376 w 412"/>
              <a:gd name="T17" fmla="*/ 206 h 412"/>
              <a:gd name="T18" fmla="*/ 206 w 412"/>
              <a:gd name="T19" fmla="*/ 376 h 412"/>
              <a:gd name="T20" fmla="*/ 328 w 412"/>
              <a:gd name="T21" fmla="*/ 206 h 412"/>
              <a:gd name="T22" fmla="*/ 260 w 412"/>
              <a:gd name="T23" fmla="*/ 274 h 412"/>
              <a:gd name="T24" fmla="*/ 222 w 412"/>
              <a:gd name="T25" fmla="*/ 274 h 412"/>
              <a:gd name="T26" fmla="*/ 271 w 412"/>
              <a:gd name="T27" fmla="*/ 225 h 412"/>
              <a:gd name="T28" fmla="*/ 90 w 412"/>
              <a:gd name="T29" fmla="*/ 225 h 412"/>
              <a:gd name="T30" fmla="*/ 90 w 412"/>
              <a:gd name="T31" fmla="*/ 218 h 412"/>
              <a:gd name="T32" fmla="*/ 90 w 412"/>
              <a:gd name="T33" fmla="*/ 194 h 412"/>
              <a:gd name="T34" fmla="*/ 90 w 412"/>
              <a:gd name="T35" fmla="*/ 187 h 412"/>
              <a:gd name="T36" fmla="*/ 271 w 412"/>
              <a:gd name="T37" fmla="*/ 187 h 412"/>
              <a:gd name="T38" fmla="*/ 222 w 412"/>
              <a:gd name="T39" fmla="*/ 138 h 412"/>
              <a:gd name="T40" fmla="*/ 260 w 412"/>
              <a:gd name="T41" fmla="*/ 138 h 412"/>
              <a:gd name="T42" fmla="*/ 328 w 412"/>
              <a:gd name="T43" fmla="*/ 206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2" h="412">
                <a:moveTo>
                  <a:pt x="206" y="0"/>
                </a:moveTo>
                <a:cubicBezTo>
                  <a:pt x="92" y="0"/>
                  <a:pt x="0" y="92"/>
                  <a:pt x="0" y="206"/>
                </a:cubicBezTo>
                <a:cubicBezTo>
                  <a:pt x="0" y="319"/>
                  <a:pt x="92" y="412"/>
                  <a:pt x="206" y="412"/>
                </a:cubicBezTo>
                <a:cubicBezTo>
                  <a:pt x="320" y="412"/>
                  <a:pt x="412" y="319"/>
                  <a:pt x="412" y="206"/>
                </a:cubicBezTo>
                <a:cubicBezTo>
                  <a:pt x="412" y="92"/>
                  <a:pt x="320" y="0"/>
                  <a:pt x="206" y="0"/>
                </a:cubicBezTo>
                <a:close/>
                <a:moveTo>
                  <a:pt x="206" y="376"/>
                </a:moveTo>
                <a:cubicBezTo>
                  <a:pt x="112" y="376"/>
                  <a:pt x="36" y="300"/>
                  <a:pt x="36" y="206"/>
                </a:cubicBezTo>
                <a:cubicBezTo>
                  <a:pt x="36" y="112"/>
                  <a:pt x="112" y="36"/>
                  <a:pt x="206" y="36"/>
                </a:cubicBezTo>
                <a:cubicBezTo>
                  <a:pt x="300" y="36"/>
                  <a:pt x="376" y="112"/>
                  <a:pt x="376" y="206"/>
                </a:cubicBezTo>
                <a:cubicBezTo>
                  <a:pt x="376" y="300"/>
                  <a:pt x="300" y="376"/>
                  <a:pt x="206" y="376"/>
                </a:cubicBezTo>
                <a:close/>
                <a:moveTo>
                  <a:pt x="328" y="206"/>
                </a:moveTo>
                <a:cubicBezTo>
                  <a:pt x="260" y="274"/>
                  <a:pt x="260" y="274"/>
                  <a:pt x="260" y="274"/>
                </a:cubicBezTo>
                <a:cubicBezTo>
                  <a:pt x="222" y="274"/>
                  <a:pt x="222" y="274"/>
                  <a:pt x="222" y="274"/>
                </a:cubicBezTo>
                <a:cubicBezTo>
                  <a:pt x="271" y="225"/>
                  <a:pt x="271" y="225"/>
                  <a:pt x="271" y="225"/>
                </a:cubicBezTo>
                <a:cubicBezTo>
                  <a:pt x="90" y="225"/>
                  <a:pt x="90" y="225"/>
                  <a:pt x="90" y="225"/>
                </a:cubicBezTo>
                <a:cubicBezTo>
                  <a:pt x="90" y="218"/>
                  <a:pt x="90" y="218"/>
                  <a:pt x="90" y="218"/>
                </a:cubicBezTo>
                <a:cubicBezTo>
                  <a:pt x="90" y="194"/>
                  <a:pt x="90" y="194"/>
                  <a:pt x="90" y="194"/>
                </a:cubicBezTo>
                <a:cubicBezTo>
                  <a:pt x="90" y="187"/>
                  <a:pt x="90" y="187"/>
                  <a:pt x="90" y="187"/>
                </a:cubicBezTo>
                <a:cubicBezTo>
                  <a:pt x="271" y="187"/>
                  <a:pt x="271" y="187"/>
                  <a:pt x="271" y="187"/>
                </a:cubicBezTo>
                <a:cubicBezTo>
                  <a:pt x="222" y="138"/>
                  <a:pt x="222" y="138"/>
                  <a:pt x="222" y="138"/>
                </a:cubicBezTo>
                <a:cubicBezTo>
                  <a:pt x="260" y="138"/>
                  <a:pt x="260" y="138"/>
                  <a:pt x="260" y="138"/>
                </a:cubicBezTo>
                <a:lnTo>
                  <a:pt x="328" y="20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endParaRPr>
          </a:p>
        </p:txBody>
      </p:sp>
    </p:spTree>
    <p:extLst>
      <p:ext uri="{BB962C8B-B14F-4D97-AF65-F5344CB8AC3E}">
        <p14:creationId xmlns:p14="http://schemas.microsoft.com/office/powerpoint/2010/main" val="1722141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Title Only - No Background">
    <p:spTree>
      <p:nvGrpSpPr>
        <p:cNvPr id="1" name=""/>
        <p:cNvGrpSpPr/>
        <p:nvPr/>
      </p:nvGrpSpPr>
      <p:grpSpPr>
        <a:xfrm>
          <a:off x="0" y="0"/>
          <a:ext cx="0" cy="0"/>
          <a:chOff x="0" y="0"/>
          <a:chExt cx="0" cy="0"/>
        </a:xfrm>
      </p:grpSpPr>
      <p:sp>
        <p:nvSpPr>
          <p:cNvPr id="10" name="Footer Placeholder 9"/>
          <p:cNvSpPr>
            <a:spLocks noGrp="1"/>
          </p:cNvSpPr>
          <p:nvPr>
            <p:ph type="ftr" sz="quarter" idx="10"/>
          </p:nvPr>
        </p:nvSpPr>
        <p:spPr/>
        <p:txBody>
          <a:bodyPr/>
          <a:lstStyle>
            <a:lvl1pPr>
              <a:defRPr cap="none"/>
            </a:lvl1p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sp>
        <p:nvSpPr>
          <p:cNvPr id="21" name="Title 28"/>
          <p:cNvSpPr>
            <a:spLocks noGrp="1"/>
          </p:cNvSpPr>
          <p:nvPr>
            <p:ph type="title" hasCustomPrompt="1"/>
          </p:nvPr>
        </p:nvSpPr>
        <p:spPr bwMode="gray">
          <a:xfrm>
            <a:off x="548783" y="274320"/>
            <a:ext cx="11076268" cy="521208"/>
          </a:xfrm>
          <a:prstGeom prst="rect">
            <a:avLst/>
          </a:prstGeom>
        </p:spPr>
        <p:txBody>
          <a:bodyPr wrap="square" lIns="0" tIns="0" rIns="0" bIns="0" anchor="ctr" anchorCtr="0"/>
          <a:lstStyle>
            <a:lvl1pPr marL="0" algn="l" defTabSz="1218987" rtl="0" eaLnBrk="1" latinLnBrk="0" hangingPunct="1">
              <a:lnSpc>
                <a:spcPct val="100000"/>
              </a:lnSpc>
              <a:spcBef>
                <a:spcPct val="0"/>
              </a:spcBef>
              <a:buNone/>
              <a:tabLst>
                <a:tab pos="1218987" algn="l"/>
              </a:tabLst>
              <a:defRPr lang="en-US" sz="3600" kern="1200" cap="none" spc="0" baseline="0" dirty="0">
                <a:solidFill>
                  <a:schemeClr val="tx1"/>
                </a:solidFill>
                <a:latin typeface="Arial" pitchFamily="34" charset="0"/>
                <a:ea typeface="+mn-ea"/>
                <a:cs typeface="Arial" pitchFamily="34" charset="0"/>
              </a:defRPr>
            </a:lvl1pPr>
          </a:lstStyle>
          <a:p>
            <a:r>
              <a:rPr lang="en-US" dirty="0"/>
              <a:t>Click To Edit Master Title</a:t>
            </a:r>
          </a:p>
        </p:txBody>
      </p:sp>
      <p:sp>
        <p:nvSpPr>
          <p:cNvPr id="9" name="Freeform 5"/>
          <p:cNvSpPr>
            <a:spLocks noChangeAspect="1" noEditPoints="1"/>
          </p:cNvSpPr>
          <p:nvPr userDrawn="1"/>
        </p:nvSpPr>
        <p:spPr bwMode="black">
          <a:xfrm>
            <a:off x="205420" y="423411"/>
            <a:ext cx="200639" cy="200587"/>
          </a:xfrm>
          <a:custGeom>
            <a:avLst/>
            <a:gdLst>
              <a:gd name="T0" fmla="*/ 684 w 1368"/>
              <a:gd name="T1" fmla="*/ 0 h 1368"/>
              <a:gd name="T2" fmla="*/ 0 w 1368"/>
              <a:gd name="T3" fmla="*/ 684 h 1368"/>
              <a:gd name="T4" fmla="*/ 684 w 1368"/>
              <a:gd name="T5" fmla="*/ 1368 h 1368"/>
              <a:gd name="T6" fmla="*/ 1368 w 1368"/>
              <a:gd name="T7" fmla="*/ 684 h 1368"/>
              <a:gd name="T8" fmla="*/ 684 w 1368"/>
              <a:gd name="T9" fmla="*/ 0 h 1368"/>
              <a:gd name="T10" fmla="*/ 1068 w 1368"/>
              <a:gd name="T11" fmla="*/ 698 h 1368"/>
              <a:gd name="T12" fmla="*/ 973 w 1368"/>
              <a:gd name="T13" fmla="*/ 793 h 1368"/>
              <a:gd name="T14" fmla="*/ 793 w 1368"/>
              <a:gd name="T15" fmla="*/ 793 h 1368"/>
              <a:gd name="T16" fmla="*/ 793 w 1368"/>
              <a:gd name="T17" fmla="*/ 973 h 1368"/>
              <a:gd name="T18" fmla="*/ 698 w 1368"/>
              <a:gd name="T19" fmla="*/ 1068 h 1368"/>
              <a:gd name="T20" fmla="*/ 670 w 1368"/>
              <a:gd name="T21" fmla="*/ 1068 h 1368"/>
              <a:gd name="T22" fmla="*/ 576 w 1368"/>
              <a:gd name="T23" fmla="*/ 973 h 1368"/>
              <a:gd name="T24" fmla="*/ 576 w 1368"/>
              <a:gd name="T25" fmla="*/ 793 h 1368"/>
              <a:gd name="T26" fmla="*/ 396 w 1368"/>
              <a:gd name="T27" fmla="*/ 793 h 1368"/>
              <a:gd name="T28" fmla="*/ 301 w 1368"/>
              <a:gd name="T29" fmla="*/ 698 h 1368"/>
              <a:gd name="T30" fmla="*/ 301 w 1368"/>
              <a:gd name="T31" fmla="*/ 671 h 1368"/>
              <a:gd name="T32" fmla="*/ 396 w 1368"/>
              <a:gd name="T33" fmla="*/ 576 h 1368"/>
              <a:gd name="T34" fmla="*/ 576 w 1368"/>
              <a:gd name="T35" fmla="*/ 576 h 1368"/>
              <a:gd name="T36" fmla="*/ 576 w 1368"/>
              <a:gd name="T37" fmla="*/ 396 h 1368"/>
              <a:gd name="T38" fmla="*/ 670 w 1368"/>
              <a:gd name="T39" fmla="*/ 301 h 1368"/>
              <a:gd name="T40" fmla="*/ 698 w 1368"/>
              <a:gd name="T41" fmla="*/ 301 h 1368"/>
              <a:gd name="T42" fmla="*/ 793 w 1368"/>
              <a:gd name="T43" fmla="*/ 396 h 1368"/>
              <a:gd name="T44" fmla="*/ 793 w 1368"/>
              <a:gd name="T45" fmla="*/ 576 h 1368"/>
              <a:gd name="T46" fmla="*/ 973 w 1368"/>
              <a:gd name="T47" fmla="*/ 576 h 1368"/>
              <a:gd name="T48" fmla="*/ 1068 w 1368"/>
              <a:gd name="T49" fmla="*/ 671 h 1368"/>
              <a:gd name="T50" fmla="*/ 1068 w 1368"/>
              <a:gd name="T51" fmla="*/ 698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8" h="1368">
                <a:moveTo>
                  <a:pt x="684" y="0"/>
                </a:moveTo>
                <a:cubicBezTo>
                  <a:pt x="307" y="0"/>
                  <a:pt x="0" y="307"/>
                  <a:pt x="0" y="684"/>
                </a:cubicBezTo>
                <a:cubicBezTo>
                  <a:pt x="0" y="1062"/>
                  <a:pt x="307" y="1368"/>
                  <a:pt x="684" y="1368"/>
                </a:cubicBezTo>
                <a:cubicBezTo>
                  <a:pt x="1062" y="1368"/>
                  <a:pt x="1368" y="1062"/>
                  <a:pt x="1368" y="684"/>
                </a:cubicBezTo>
                <a:cubicBezTo>
                  <a:pt x="1368" y="307"/>
                  <a:pt x="1062" y="0"/>
                  <a:pt x="684" y="0"/>
                </a:cubicBezTo>
                <a:close/>
                <a:moveTo>
                  <a:pt x="1068" y="698"/>
                </a:moveTo>
                <a:cubicBezTo>
                  <a:pt x="1068" y="751"/>
                  <a:pt x="1025" y="793"/>
                  <a:pt x="973" y="793"/>
                </a:cubicBezTo>
                <a:cubicBezTo>
                  <a:pt x="793" y="793"/>
                  <a:pt x="793" y="793"/>
                  <a:pt x="793" y="793"/>
                </a:cubicBezTo>
                <a:cubicBezTo>
                  <a:pt x="793" y="973"/>
                  <a:pt x="793" y="973"/>
                  <a:pt x="793" y="973"/>
                </a:cubicBezTo>
                <a:cubicBezTo>
                  <a:pt x="793" y="1025"/>
                  <a:pt x="750" y="1068"/>
                  <a:pt x="698" y="1068"/>
                </a:cubicBezTo>
                <a:cubicBezTo>
                  <a:pt x="670" y="1068"/>
                  <a:pt x="670" y="1068"/>
                  <a:pt x="670" y="1068"/>
                </a:cubicBezTo>
                <a:cubicBezTo>
                  <a:pt x="618" y="1068"/>
                  <a:pt x="576" y="1025"/>
                  <a:pt x="576" y="973"/>
                </a:cubicBezTo>
                <a:cubicBezTo>
                  <a:pt x="576" y="793"/>
                  <a:pt x="576" y="793"/>
                  <a:pt x="576" y="793"/>
                </a:cubicBezTo>
                <a:cubicBezTo>
                  <a:pt x="396" y="793"/>
                  <a:pt x="396" y="793"/>
                  <a:pt x="396" y="793"/>
                </a:cubicBezTo>
                <a:cubicBezTo>
                  <a:pt x="344" y="793"/>
                  <a:pt x="301" y="751"/>
                  <a:pt x="301" y="698"/>
                </a:cubicBezTo>
                <a:cubicBezTo>
                  <a:pt x="301" y="671"/>
                  <a:pt x="301" y="671"/>
                  <a:pt x="301" y="671"/>
                </a:cubicBezTo>
                <a:cubicBezTo>
                  <a:pt x="301" y="618"/>
                  <a:pt x="344" y="576"/>
                  <a:pt x="396" y="576"/>
                </a:cubicBezTo>
                <a:cubicBezTo>
                  <a:pt x="576" y="576"/>
                  <a:pt x="576" y="576"/>
                  <a:pt x="576" y="576"/>
                </a:cubicBezTo>
                <a:cubicBezTo>
                  <a:pt x="576" y="396"/>
                  <a:pt x="576" y="396"/>
                  <a:pt x="576" y="396"/>
                </a:cubicBezTo>
                <a:cubicBezTo>
                  <a:pt x="576" y="344"/>
                  <a:pt x="618" y="301"/>
                  <a:pt x="670" y="301"/>
                </a:cubicBezTo>
                <a:cubicBezTo>
                  <a:pt x="698" y="301"/>
                  <a:pt x="698" y="301"/>
                  <a:pt x="698" y="301"/>
                </a:cubicBezTo>
                <a:cubicBezTo>
                  <a:pt x="750" y="301"/>
                  <a:pt x="793" y="344"/>
                  <a:pt x="793" y="396"/>
                </a:cubicBezTo>
                <a:cubicBezTo>
                  <a:pt x="793" y="576"/>
                  <a:pt x="793" y="576"/>
                  <a:pt x="793" y="576"/>
                </a:cubicBezTo>
                <a:cubicBezTo>
                  <a:pt x="973" y="576"/>
                  <a:pt x="973" y="576"/>
                  <a:pt x="973" y="576"/>
                </a:cubicBezTo>
                <a:cubicBezTo>
                  <a:pt x="1025" y="576"/>
                  <a:pt x="1068" y="618"/>
                  <a:pt x="1068" y="671"/>
                </a:cubicBezTo>
                <a:lnTo>
                  <a:pt x="1068" y="69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endParaRPr>
          </a:p>
        </p:txBody>
      </p:sp>
      <p:sp>
        <p:nvSpPr>
          <p:cNvPr id="12" name="Rectangle 11"/>
          <p:cNvSpPr/>
          <p:nvPr userDrawn="1"/>
        </p:nvSpPr>
        <p:spPr bwMode="gray">
          <a:xfrm>
            <a:off x="11751760" y="6395739"/>
            <a:ext cx="443416" cy="322249"/>
          </a:xfrm>
          <a:prstGeom prst="rect">
            <a:avLst/>
          </a:prstGeom>
          <a:solidFill>
            <a:schemeClr val="tx1"/>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endParaRPr>
          </a:p>
        </p:txBody>
      </p:sp>
      <p:sp>
        <p:nvSpPr>
          <p:cNvPr id="13" name="TextBox slide number"/>
          <p:cNvSpPr txBox="1"/>
          <p:nvPr userDrawn="1"/>
        </p:nvSpPr>
        <p:spPr bwMode="white">
          <a:xfrm>
            <a:off x="11751760" y="6389283"/>
            <a:ext cx="450462" cy="246221"/>
          </a:xfrm>
          <a:prstGeom prst="rect">
            <a:avLst/>
          </a:prstGeom>
        </p:spPr>
        <p:txBody>
          <a:bodyPr vert="horz" lIns="0" tIns="0" rIns="0" bIns="0" rtlCol="0" anchor="b"/>
          <a:lstStyle>
            <a:defPPr>
              <a:defRPr lang="en-US"/>
            </a:defPPr>
            <a:lvl1pPr algn="ctr">
              <a:defRPr sz="1000">
                <a:solidFill>
                  <a:schemeClr val="bg1"/>
                </a:solidFill>
              </a:defRPr>
            </a:lvl1pPr>
          </a:lstStyle>
          <a:p>
            <a:pPr defTabSz="1218987"/>
            <a:fld id="{6EA5B71A-1B18-4E34-A48F-65DC4937AA99}" type="slidenum">
              <a:rPr lang="en-US" smtClean="0">
                <a:solidFill>
                  <a:prstClr val="white"/>
                </a:solidFill>
              </a:rPr>
              <a:pPr defTabSz="1218987"/>
              <a:t>‹#›</a:t>
            </a:fld>
            <a:endParaRPr lang="en-US" dirty="0">
              <a:solidFill>
                <a:prstClr val="white"/>
              </a:solidFill>
            </a:endParaRPr>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6200000">
            <a:off x="11308113" y="5505396"/>
            <a:ext cx="1330737" cy="443416"/>
          </a:xfrm>
          <a:prstGeom prst="rect">
            <a:avLst/>
          </a:prstGeom>
        </p:spPr>
      </p:pic>
    </p:spTree>
    <p:extLst>
      <p:ext uri="{BB962C8B-B14F-4D97-AF65-F5344CB8AC3E}">
        <p14:creationId xmlns:p14="http://schemas.microsoft.com/office/powerpoint/2010/main" val="1047058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Only - With Background">
    <p:spTree>
      <p:nvGrpSpPr>
        <p:cNvPr id="1" name=""/>
        <p:cNvGrpSpPr/>
        <p:nvPr/>
      </p:nvGrpSpPr>
      <p:grpSpPr>
        <a:xfrm>
          <a:off x="0" y="0"/>
          <a:ext cx="0" cy="0"/>
          <a:chOff x="0" y="0"/>
          <a:chExt cx="0" cy="0"/>
        </a:xfrm>
      </p:grpSpPr>
      <p:sp>
        <p:nvSpPr>
          <p:cNvPr id="12" name="Footer Placeholder 11"/>
          <p:cNvSpPr>
            <a:spLocks noGrp="1"/>
          </p:cNvSpPr>
          <p:nvPr>
            <p:ph type="ftr" sz="quarter" idx="10"/>
          </p:nvPr>
        </p:nvSpPr>
        <p:spPr/>
        <p:txBody>
          <a:bodyPr/>
          <a:lstStyle>
            <a:lvl1pPr>
              <a:defRPr cap="none"/>
            </a:lvl1p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sp>
        <p:nvSpPr>
          <p:cNvPr id="9" name="Title 28"/>
          <p:cNvSpPr>
            <a:spLocks noGrp="1"/>
          </p:cNvSpPr>
          <p:nvPr>
            <p:ph type="title" hasCustomPrompt="1"/>
          </p:nvPr>
        </p:nvSpPr>
        <p:spPr bwMode="gray">
          <a:xfrm>
            <a:off x="548783" y="274320"/>
            <a:ext cx="11076268" cy="521208"/>
          </a:xfrm>
          <a:prstGeom prst="rect">
            <a:avLst/>
          </a:prstGeom>
        </p:spPr>
        <p:txBody>
          <a:bodyPr wrap="square" lIns="0" tIns="0" rIns="0" bIns="0" anchor="ctr" anchorCtr="0"/>
          <a:lstStyle>
            <a:lvl1pPr marL="0" algn="l" defTabSz="1218987" rtl="0" eaLnBrk="1" latinLnBrk="0" hangingPunct="1">
              <a:lnSpc>
                <a:spcPct val="100000"/>
              </a:lnSpc>
              <a:spcBef>
                <a:spcPct val="0"/>
              </a:spcBef>
              <a:buNone/>
              <a:tabLst>
                <a:tab pos="1218987" algn="l"/>
              </a:tabLst>
              <a:defRPr lang="en-US" sz="3600" kern="1200" cap="none" spc="0" baseline="0" dirty="0">
                <a:solidFill>
                  <a:schemeClr val="tx1"/>
                </a:solidFill>
                <a:latin typeface="Arial" pitchFamily="34" charset="0"/>
                <a:ea typeface="+mn-ea"/>
                <a:cs typeface="Arial" pitchFamily="34" charset="0"/>
              </a:defRPr>
            </a:lvl1pPr>
          </a:lstStyle>
          <a:p>
            <a:r>
              <a:rPr lang="en-US" dirty="0"/>
              <a:t>Click To Edit Master Title</a:t>
            </a:r>
          </a:p>
        </p:txBody>
      </p:sp>
      <p:sp>
        <p:nvSpPr>
          <p:cNvPr id="14" name="Freeform 5"/>
          <p:cNvSpPr>
            <a:spLocks noChangeAspect="1" noEditPoints="1"/>
          </p:cNvSpPr>
          <p:nvPr userDrawn="1"/>
        </p:nvSpPr>
        <p:spPr bwMode="black">
          <a:xfrm>
            <a:off x="205420" y="423411"/>
            <a:ext cx="200639" cy="200587"/>
          </a:xfrm>
          <a:custGeom>
            <a:avLst/>
            <a:gdLst>
              <a:gd name="T0" fmla="*/ 684 w 1368"/>
              <a:gd name="T1" fmla="*/ 0 h 1368"/>
              <a:gd name="T2" fmla="*/ 0 w 1368"/>
              <a:gd name="T3" fmla="*/ 684 h 1368"/>
              <a:gd name="T4" fmla="*/ 684 w 1368"/>
              <a:gd name="T5" fmla="*/ 1368 h 1368"/>
              <a:gd name="T6" fmla="*/ 1368 w 1368"/>
              <a:gd name="T7" fmla="*/ 684 h 1368"/>
              <a:gd name="T8" fmla="*/ 684 w 1368"/>
              <a:gd name="T9" fmla="*/ 0 h 1368"/>
              <a:gd name="T10" fmla="*/ 1068 w 1368"/>
              <a:gd name="T11" fmla="*/ 698 h 1368"/>
              <a:gd name="T12" fmla="*/ 973 w 1368"/>
              <a:gd name="T13" fmla="*/ 793 h 1368"/>
              <a:gd name="T14" fmla="*/ 793 w 1368"/>
              <a:gd name="T15" fmla="*/ 793 h 1368"/>
              <a:gd name="T16" fmla="*/ 793 w 1368"/>
              <a:gd name="T17" fmla="*/ 973 h 1368"/>
              <a:gd name="T18" fmla="*/ 698 w 1368"/>
              <a:gd name="T19" fmla="*/ 1068 h 1368"/>
              <a:gd name="T20" fmla="*/ 670 w 1368"/>
              <a:gd name="T21" fmla="*/ 1068 h 1368"/>
              <a:gd name="T22" fmla="*/ 576 w 1368"/>
              <a:gd name="T23" fmla="*/ 973 h 1368"/>
              <a:gd name="T24" fmla="*/ 576 w 1368"/>
              <a:gd name="T25" fmla="*/ 793 h 1368"/>
              <a:gd name="T26" fmla="*/ 396 w 1368"/>
              <a:gd name="T27" fmla="*/ 793 h 1368"/>
              <a:gd name="T28" fmla="*/ 301 w 1368"/>
              <a:gd name="T29" fmla="*/ 698 h 1368"/>
              <a:gd name="T30" fmla="*/ 301 w 1368"/>
              <a:gd name="T31" fmla="*/ 671 h 1368"/>
              <a:gd name="T32" fmla="*/ 396 w 1368"/>
              <a:gd name="T33" fmla="*/ 576 h 1368"/>
              <a:gd name="T34" fmla="*/ 576 w 1368"/>
              <a:gd name="T35" fmla="*/ 576 h 1368"/>
              <a:gd name="T36" fmla="*/ 576 w 1368"/>
              <a:gd name="T37" fmla="*/ 396 h 1368"/>
              <a:gd name="T38" fmla="*/ 670 w 1368"/>
              <a:gd name="T39" fmla="*/ 301 h 1368"/>
              <a:gd name="T40" fmla="*/ 698 w 1368"/>
              <a:gd name="T41" fmla="*/ 301 h 1368"/>
              <a:gd name="T42" fmla="*/ 793 w 1368"/>
              <a:gd name="T43" fmla="*/ 396 h 1368"/>
              <a:gd name="T44" fmla="*/ 793 w 1368"/>
              <a:gd name="T45" fmla="*/ 576 h 1368"/>
              <a:gd name="T46" fmla="*/ 973 w 1368"/>
              <a:gd name="T47" fmla="*/ 576 h 1368"/>
              <a:gd name="T48" fmla="*/ 1068 w 1368"/>
              <a:gd name="T49" fmla="*/ 671 h 1368"/>
              <a:gd name="T50" fmla="*/ 1068 w 1368"/>
              <a:gd name="T51" fmla="*/ 698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8" h="1368">
                <a:moveTo>
                  <a:pt x="684" y="0"/>
                </a:moveTo>
                <a:cubicBezTo>
                  <a:pt x="307" y="0"/>
                  <a:pt x="0" y="307"/>
                  <a:pt x="0" y="684"/>
                </a:cubicBezTo>
                <a:cubicBezTo>
                  <a:pt x="0" y="1062"/>
                  <a:pt x="307" y="1368"/>
                  <a:pt x="684" y="1368"/>
                </a:cubicBezTo>
                <a:cubicBezTo>
                  <a:pt x="1062" y="1368"/>
                  <a:pt x="1368" y="1062"/>
                  <a:pt x="1368" y="684"/>
                </a:cubicBezTo>
                <a:cubicBezTo>
                  <a:pt x="1368" y="307"/>
                  <a:pt x="1062" y="0"/>
                  <a:pt x="684" y="0"/>
                </a:cubicBezTo>
                <a:close/>
                <a:moveTo>
                  <a:pt x="1068" y="698"/>
                </a:moveTo>
                <a:cubicBezTo>
                  <a:pt x="1068" y="751"/>
                  <a:pt x="1025" y="793"/>
                  <a:pt x="973" y="793"/>
                </a:cubicBezTo>
                <a:cubicBezTo>
                  <a:pt x="793" y="793"/>
                  <a:pt x="793" y="793"/>
                  <a:pt x="793" y="793"/>
                </a:cubicBezTo>
                <a:cubicBezTo>
                  <a:pt x="793" y="973"/>
                  <a:pt x="793" y="973"/>
                  <a:pt x="793" y="973"/>
                </a:cubicBezTo>
                <a:cubicBezTo>
                  <a:pt x="793" y="1025"/>
                  <a:pt x="750" y="1068"/>
                  <a:pt x="698" y="1068"/>
                </a:cubicBezTo>
                <a:cubicBezTo>
                  <a:pt x="670" y="1068"/>
                  <a:pt x="670" y="1068"/>
                  <a:pt x="670" y="1068"/>
                </a:cubicBezTo>
                <a:cubicBezTo>
                  <a:pt x="618" y="1068"/>
                  <a:pt x="576" y="1025"/>
                  <a:pt x="576" y="973"/>
                </a:cubicBezTo>
                <a:cubicBezTo>
                  <a:pt x="576" y="793"/>
                  <a:pt x="576" y="793"/>
                  <a:pt x="576" y="793"/>
                </a:cubicBezTo>
                <a:cubicBezTo>
                  <a:pt x="396" y="793"/>
                  <a:pt x="396" y="793"/>
                  <a:pt x="396" y="793"/>
                </a:cubicBezTo>
                <a:cubicBezTo>
                  <a:pt x="344" y="793"/>
                  <a:pt x="301" y="751"/>
                  <a:pt x="301" y="698"/>
                </a:cubicBezTo>
                <a:cubicBezTo>
                  <a:pt x="301" y="671"/>
                  <a:pt x="301" y="671"/>
                  <a:pt x="301" y="671"/>
                </a:cubicBezTo>
                <a:cubicBezTo>
                  <a:pt x="301" y="618"/>
                  <a:pt x="344" y="576"/>
                  <a:pt x="396" y="576"/>
                </a:cubicBezTo>
                <a:cubicBezTo>
                  <a:pt x="576" y="576"/>
                  <a:pt x="576" y="576"/>
                  <a:pt x="576" y="576"/>
                </a:cubicBezTo>
                <a:cubicBezTo>
                  <a:pt x="576" y="396"/>
                  <a:pt x="576" y="396"/>
                  <a:pt x="576" y="396"/>
                </a:cubicBezTo>
                <a:cubicBezTo>
                  <a:pt x="576" y="344"/>
                  <a:pt x="618" y="301"/>
                  <a:pt x="670" y="301"/>
                </a:cubicBezTo>
                <a:cubicBezTo>
                  <a:pt x="698" y="301"/>
                  <a:pt x="698" y="301"/>
                  <a:pt x="698" y="301"/>
                </a:cubicBezTo>
                <a:cubicBezTo>
                  <a:pt x="750" y="301"/>
                  <a:pt x="793" y="344"/>
                  <a:pt x="793" y="396"/>
                </a:cubicBezTo>
                <a:cubicBezTo>
                  <a:pt x="793" y="576"/>
                  <a:pt x="793" y="576"/>
                  <a:pt x="793" y="576"/>
                </a:cubicBezTo>
                <a:cubicBezTo>
                  <a:pt x="973" y="576"/>
                  <a:pt x="973" y="576"/>
                  <a:pt x="973" y="576"/>
                </a:cubicBezTo>
                <a:cubicBezTo>
                  <a:pt x="1025" y="576"/>
                  <a:pt x="1068" y="618"/>
                  <a:pt x="1068" y="671"/>
                </a:cubicBezTo>
                <a:lnTo>
                  <a:pt x="1068" y="69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endParaRPr>
          </a:p>
        </p:txBody>
      </p:sp>
    </p:spTree>
    <p:extLst>
      <p:ext uri="{BB962C8B-B14F-4D97-AF65-F5344CB8AC3E}">
        <p14:creationId xmlns:p14="http://schemas.microsoft.com/office/powerpoint/2010/main" val="305984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Title and Content - No Background">
    <p:spTree>
      <p:nvGrpSpPr>
        <p:cNvPr id="1" name=""/>
        <p:cNvGrpSpPr/>
        <p:nvPr/>
      </p:nvGrpSpPr>
      <p:grpSpPr>
        <a:xfrm>
          <a:off x="0" y="0"/>
          <a:ext cx="0" cy="0"/>
          <a:chOff x="0" y="0"/>
          <a:chExt cx="0" cy="0"/>
        </a:xfrm>
      </p:grpSpPr>
      <p:sp>
        <p:nvSpPr>
          <p:cNvPr id="15" name="Footer Placeholder 14"/>
          <p:cNvSpPr>
            <a:spLocks noGrp="1"/>
          </p:cNvSpPr>
          <p:nvPr>
            <p:ph type="ftr" sz="quarter" idx="10"/>
          </p:nvPr>
        </p:nvSpPr>
        <p:spPr/>
        <p:txBody>
          <a:body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sp>
        <p:nvSpPr>
          <p:cNvPr id="10" name="Title 28"/>
          <p:cNvSpPr>
            <a:spLocks noGrp="1"/>
          </p:cNvSpPr>
          <p:nvPr>
            <p:ph type="title" hasCustomPrompt="1"/>
          </p:nvPr>
        </p:nvSpPr>
        <p:spPr bwMode="gray">
          <a:xfrm>
            <a:off x="548783" y="274320"/>
            <a:ext cx="11076268" cy="521208"/>
          </a:xfrm>
          <a:prstGeom prst="rect">
            <a:avLst/>
          </a:prstGeom>
        </p:spPr>
        <p:txBody>
          <a:bodyPr wrap="square" lIns="0" tIns="0" rIns="0" bIns="0" anchor="ctr" anchorCtr="0"/>
          <a:lstStyle>
            <a:lvl1pPr marL="0" algn="l" defTabSz="1218987" rtl="0" eaLnBrk="1" latinLnBrk="0" hangingPunct="1">
              <a:lnSpc>
                <a:spcPct val="100000"/>
              </a:lnSpc>
              <a:spcBef>
                <a:spcPct val="0"/>
              </a:spcBef>
              <a:buNone/>
              <a:tabLst>
                <a:tab pos="1218987" algn="l"/>
              </a:tabLst>
              <a:defRPr lang="en-US" sz="3600" kern="1200" cap="none" spc="0" baseline="0" dirty="0">
                <a:solidFill>
                  <a:schemeClr val="tx1"/>
                </a:solidFill>
                <a:latin typeface="Arial" pitchFamily="34" charset="0"/>
                <a:ea typeface="+mn-ea"/>
                <a:cs typeface="Arial" pitchFamily="34" charset="0"/>
              </a:defRPr>
            </a:lvl1pPr>
          </a:lstStyle>
          <a:p>
            <a:r>
              <a:rPr lang="en-US" dirty="0"/>
              <a:t>Click To Edit Master Title</a:t>
            </a:r>
          </a:p>
        </p:txBody>
      </p:sp>
      <p:sp>
        <p:nvSpPr>
          <p:cNvPr id="11" name="Freeform 5"/>
          <p:cNvSpPr>
            <a:spLocks noChangeAspect="1" noEditPoints="1"/>
          </p:cNvSpPr>
          <p:nvPr userDrawn="1"/>
        </p:nvSpPr>
        <p:spPr bwMode="black">
          <a:xfrm>
            <a:off x="205420" y="423411"/>
            <a:ext cx="200639" cy="200587"/>
          </a:xfrm>
          <a:custGeom>
            <a:avLst/>
            <a:gdLst>
              <a:gd name="T0" fmla="*/ 684 w 1368"/>
              <a:gd name="T1" fmla="*/ 0 h 1368"/>
              <a:gd name="T2" fmla="*/ 0 w 1368"/>
              <a:gd name="T3" fmla="*/ 684 h 1368"/>
              <a:gd name="T4" fmla="*/ 684 w 1368"/>
              <a:gd name="T5" fmla="*/ 1368 h 1368"/>
              <a:gd name="T6" fmla="*/ 1368 w 1368"/>
              <a:gd name="T7" fmla="*/ 684 h 1368"/>
              <a:gd name="T8" fmla="*/ 684 w 1368"/>
              <a:gd name="T9" fmla="*/ 0 h 1368"/>
              <a:gd name="T10" fmla="*/ 1068 w 1368"/>
              <a:gd name="T11" fmla="*/ 698 h 1368"/>
              <a:gd name="T12" fmla="*/ 973 w 1368"/>
              <a:gd name="T13" fmla="*/ 793 h 1368"/>
              <a:gd name="T14" fmla="*/ 793 w 1368"/>
              <a:gd name="T15" fmla="*/ 793 h 1368"/>
              <a:gd name="T16" fmla="*/ 793 w 1368"/>
              <a:gd name="T17" fmla="*/ 973 h 1368"/>
              <a:gd name="T18" fmla="*/ 698 w 1368"/>
              <a:gd name="T19" fmla="*/ 1068 h 1368"/>
              <a:gd name="T20" fmla="*/ 670 w 1368"/>
              <a:gd name="T21" fmla="*/ 1068 h 1368"/>
              <a:gd name="T22" fmla="*/ 576 w 1368"/>
              <a:gd name="T23" fmla="*/ 973 h 1368"/>
              <a:gd name="T24" fmla="*/ 576 w 1368"/>
              <a:gd name="T25" fmla="*/ 793 h 1368"/>
              <a:gd name="T26" fmla="*/ 396 w 1368"/>
              <a:gd name="T27" fmla="*/ 793 h 1368"/>
              <a:gd name="T28" fmla="*/ 301 w 1368"/>
              <a:gd name="T29" fmla="*/ 698 h 1368"/>
              <a:gd name="T30" fmla="*/ 301 w 1368"/>
              <a:gd name="T31" fmla="*/ 671 h 1368"/>
              <a:gd name="T32" fmla="*/ 396 w 1368"/>
              <a:gd name="T33" fmla="*/ 576 h 1368"/>
              <a:gd name="T34" fmla="*/ 576 w 1368"/>
              <a:gd name="T35" fmla="*/ 576 h 1368"/>
              <a:gd name="T36" fmla="*/ 576 w 1368"/>
              <a:gd name="T37" fmla="*/ 396 h 1368"/>
              <a:gd name="T38" fmla="*/ 670 w 1368"/>
              <a:gd name="T39" fmla="*/ 301 h 1368"/>
              <a:gd name="T40" fmla="*/ 698 w 1368"/>
              <a:gd name="T41" fmla="*/ 301 h 1368"/>
              <a:gd name="T42" fmla="*/ 793 w 1368"/>
              <a:gd name="T43" fmla="*/ 396 h 1368"/>
              <a:gd name="T44" fmla="*/ 793 w 1368"/>
              <a:gd name="T45" fmla="*/ 576 h 1368"/>
              <a:gd name="T46" fmla="*/ 973 w 1368"/>
              <a:gd name="T47" fmla="*/ 576 h 1368"/>
              <a:gd name="T48" fmla="*/ 1068 w 1368"/>
              <a:gd name="T49" fmla="*/ 671 h 1368"/>
              <a:gd name="T50" fmla="*/ 1068 w 1368"/>
              <a:gd name="T51" fmla="*/ 698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8" h="1368">
                <a:moveTo>
                  <a:pt x="684" y="0"/>
                </a:moveTo>
                <a:cubicBezTo>
                  <a:pt x="307" y="0"/>
                  <a:pt x="0" y="307"/>
                  <a:pt x="0" y="684"/>
                </a:cubicBezTo>
                <a:cubicBezTo>
                  <a:pt x="0" y="1062"/>
                  <a:pt x="307" y="1368"/>
                  <a:pt x="684" y="1368"/>
                </a:cubicBezTo>
                <a:cubicBezTo>
                  <a:pt x="1062" y="1368"/>
                  <a:pt x="1368" y="1062"/>
                  <a:pt x="1368" y="684"/>
                </a:cubicBezTo>
                <a:cubicBezTo>
                  <a:pt x="1368" y="307"/>
                  <a:pt x="1062" y="0"/>
                  <a:pt x="684" y="0"/>
                </a:cubicBezTo>
                <a:close/>
                <a:moveTo>
                  <a:pt x="1068" y="698"/>
                </a:moveTo>
                <a:cubicBezTo>
                  <a:pt x="1068" y="751"/>
                  <a:pt x="1025" y="793"/>
                  <a:pt x="973" y="793"/>
                </a:cubicBezTo>
                <a:cubicBezTo>
                  <a:pt x="793" y="793"/>
                  <a:pt x="793" y="793"/>
                  <a:pt x="793" y="793"/>
                </a:cubicBezTo>
                <a:cubicBezTo>
                  <a:pt x="793" y="973"/>
                  <a:pt x="793" y="973"/>
                  <a:pt x="793" y="973"/>
                </a:cubicBezTo>
                <a:cubicBezTo>
                  <a:pt x="793" y="1025"/>
                  <a:pt x="750" y="1068"/>
                  <a:pt x="698" y="1068"/>
                </a:cubicBezTo>
                <a:cubicBezTo>
                  <a:pt x="670" y="1068"/>
                  <a:pt x="670" y="1068"/>
                  <a:pt x="670" y="1068"/>
                </a:cubicBezTo>
                <a:cubicBezTo>
                  <a:pt x="618" y="1068"/>
                  <a:pt x="576" y="1025"/>
                  <a:pt x="576" y="973"/>
                </a:cubicBezTo>
                <a:cubicBezTo>
                  <a:pt x="576" y="793"/>
                  <a:pt x="576" y="793"/>
                  <a:pt x="576" y="793"/>
                </a:cubicBezTo>
                <a:cubicBezTo>
                  <a:pt x="396" y="793"/>
                  <a:pt x="396" y="793"/>
                  <a:pt x="396" y="793"/>
                </a:cubicBezTo>
                <a:cubicBezTo>
                  <a:pt x="344" y="793"/>
                  <a:pt x="301" y="751"/>
                  <a:pt x="301" y="698"/>
                </a:cubicBezTo>
                <a:cubicBezTo>
                  <a:pt x="301" y="671"/>
                  <a:pt x="301" y="671"/>
                  <a:pt x="301" y="671"/>
                </a:cubicBezTo>
                <a:cubicBezTo>
                  <a:pt x="301" y="618"/>
                  <a:pt x="344" y="576"/>
                  <a:pt x="396" y="576"/>
                </a:cubicBezTo>
                <a:cubicBezTo>
                  <a:pt x="576" y="576"/>
                  <a:pt x="576" y="576"/>
                  <a:pt x="576" y="576"/>
                </a:cubicBezTo>
                <a:cubicBezTo>
                  <a:pt x="576" y="396"/>
                  <a:pt x="576" y="396"/>
                  <a:pt x="576" y="396"/>
                </a:cubicBezTo>
                <a:cubicBezTo>
                  <a:pt x="576" y="344"/>
                  <a:pt x="618" y="301"/>
                  <a:pt x="670" y="301"/>
                </a:cubicBezTo>
                <a:cubicBezTo>
                  <a:pt x="698" y="301"/>
                  <a:pt x="698" y="301"/>
                  <a:pt x="698" y="301"/>
                </a:cubicBezTo>
                <a:cubicBezTo>
                  <a:pt x="750" y="301"/>
                  <a:pt x="793" y="344"/>
                  <a:pt x="793" y="396"/>
                </a:cubicBezTo>
                <a:cubicBezTo>
                  <a:pt x="793" y="576"/>
                  <a:pt x="793" y="576"/>
                  <a:pt x="793" y="576"/>
                </a:cubicBezTo>
                <a:cubicBezTo>
                  <a:pt x="973" y="576"/>
                  <a:pt x="973" y="576"/>
                  <a:pt x="973" y="576"/>
                </a:cubicBezTo>
                <a:cubicBezTo>
                  <a:pt x="1025" y="576"/>
                  <a:pt x="1068" y="618"/>
                  <a:pt x="1068" y="671"/>
                </a:cubicBezTo>
                <a:lnTo>
                  <a:pt x="1068" y="69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endParaRPr>
          </a:p>
        </p:txBody>
      </p:sp>
      <p:sp>
        <p:nvSpPr>
          <p:cNvPr id="12" name="Rectangle 11"/>
          <p:cNvSpPr/>
          <p:nvPr userDrawn="1"/>
        </p:nvSpPr>
        <p:spPr bwMode="gray">
          <a:xfrm>
            <a:off x="11751760" y="6395739"/>
            <a:ext cx="443416" cy="322249"/>
          </a:xfrm>
          <a:prstGeom prst="rect">
            <a:avLst/>
          </a:prstGeom>
          <a:solidFill>
            <a:schemeClr val="tx1"/>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endParaRPr>
          </a:p>
        </p:txBody>
      </p:sp>
      <p:sp>
        <p:nvSpPr>
          <p:cNvPr id="17" name="TextBox slide number"/>
          <p:cNvSpPr txBox="1"/>
          <p:nvPr userDrawn="1"/>
        </p:nvSpPr>
        <p:spPr bwMode="white">
          <a:xfrm>
            <a:off x="11751760" y="6389283"/>
            <a:ext cx="450462" cy="246221"/>
          </a:xfrm>
          <a:prstGeom prst="rect">
            <a:avLst/>
          </a:prstGeom>
        </p:spPr>
        <p:txBody>
          <a:bodyPr vert="horz" lIns="0" tIns="0" rIns="0" bIns="0" rtlCol="0" anchor="b"/>
          <a:lstStyle>
            <a:defPPr>
              <a:defRPr lang="en-US"/>
            </a:defPPr>
            <a:lvl1pPr algn="ctr">
              <a:defRPr sz="1000">
                <a:solidFill>
                  <a:schemeClr val="bg1"/>
                </a:solidFill>
              </a:defRPr>
            </a:lvl1pPr>
          </a:lstStyle>
          <a:p>
            <a:pPr defTabSz="1218987"/>
            <a:fld id="{6EA5B71A-1B18-4E34-A48F-65DC4937AA99}" type="slidenum">
              <a:rPr lang="en-US" smtClean="0">
                <a:solidFill>
                  <a:prstClr val="white"/>
                </a:solidFill>
              </a:rPr>
              <a:pPr defTabSz="1218987"/>
              <a:t>‹#›</a:t>
            </a:fld>
            <a:endParaRPr lang="en-US" dirty="0">
              <a:solidFill>
                <a:prstClr val="white"/>
              </a:solidFill>
            </a:endParaRPr>
          </a:p>
        </p:txBody>
      </p:sp>
      <p:pic>
        <p:nvPicPr>
          <p:cNvPr id="20" name="Picture 1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6200000">
            <a:off x="11308113" y="5505396"/>
            <a:ext cx="1330737" cy="443416"/>
          </a:xfrm>
          <a:prstGeom prst="rect">
            <a:avLst/>
          </a:prstGeom>
        </p:spPr>
      </p:pic>
      <p:sp>
        <p:nvSpPr>
          <p:cNvPr id="22" name="Content Placeholder 2"/>
          <p:cNvSpPr>
            <a:spLocks noGrp="1"/>
          </p:cNvSpPr>
          <p:nvPr>
            <p:ph sz="half" idx="1"/>
          </p:nvPr>
        </p:nvSpPr>
        <p:spPr bwMode="gray">
          <a:xfrm>
            <a:off x="548783" y="1179577"/>
            <a:ext cx="11076268" cy="5211699"/>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400">
                <a:solidFill>
                  <a:schemeClr val="tx1"/>
                </a:solidFill>
                <a:latin typeface="Arial" pitchFamily="34" charset="0"/>
                <a:cs typeface="Arial" pitchFamily="34" charset="0"/>
              </a:defRPr>
            </a:lvl1pPr>
            <a:lvl2pPr marL="609493" indent="-228560">
              <a:lnSpc>
                <a:spcPct val="90000"/>
              </a:lnSpc>
              <a:spcBef>
                <a:spcPts val="500"/>
              </a:spcBef>
              <a:buClrTx/>
              <a:buFont typeface="Arial" pitchFamily="34" charset="0"/>
              <a:buChar char="–"/>
              <a:defRPr sz="2000">
                <a:solidFill>
                  <a:schemeClr val="tx1"/>
                </a:solidFill>
                <a:latin typeface="Arial" pitchFamily="34" charset="0"/>
                <a:cs typeface="Arial" pitchFamily="34" charset="0"/>
              </a:defRPr>
            </a:lvl2pPr>
            <a:lvl3pPr marL="835938" indent="-150258">
              <a:lnSpc>
                <a:spcPct val="90000"/>
              </a:lnSpc>
              <a:spcBef>
                <a:spcPts val="500"/>
              </a:spcBef>
              <a:buClrTx/>
              <a:buFont typeface="Arial" panose="020B0604020202020204" pitchFamily="34" charset="0"/>
              <a:buChar char="-"/>
              <a:defRPr sz="2000">
                <a:solidFill>
                  <a:schemeClr val="tx1"/>
                </a:solidFill>
                <a:latin typeface="Arial" pitchFamily="34" charset="0"/>
                <a:cs typeface="Arial" pitchFamily="34" charset="0"/>
              </a:defRPr>
            </a:lvl3pPr>
            <a:lvl4pPr marL="1147033" indent="-156606">
              <a:lnSpc>
                <a:spcPct val="90000"/>
              </a:lnSpc>
              <a:spcBef>
                <a:spcPts val="500"/>
              </a:spcBef>
              <a:buClrTx/>
              <a:buFont typeface="Arial" panose="020B0604020202020204" pitchFamily="34" charset="0"/>
              <a:buChar char="-"/>
              <a:defRPr sz="2000">
                <a:solidFill>
                  <a:schemeClr val="tx1"/>
                </a:solidFill>
                <a:latin typeface="Arial" pitchFamily="34" charset="0"/>
                <a:cs typeface="Arial" pitchFamily="34" charset="0"/>
              </a:defRPr>
            </a:lvl4pPr>
            <a:lvl5pPr marL="1445431" indent="-150258">
              <a:lnSpc>
                <a:spcPct val="90000"/>
              </a:lnSpc>
              <a:spcBef>
                <a:spcPts val="500"/>
              </a:spcBef>
              <a:buClrTx/>
              <a:buFont typeface="Arial" panose="020B0604020202020204" pitchFamily="34" charset="0"/>
              <a:buChar char="-"/>
              <a:defRPr sz="2000">
                <a:solidFill>
                  <a:schemeClr val="tx1"/>
                </a:solidFill>
                <a:latin typeface="Arial" pitchFamily="34" charset="0"/>
                <a:cs typeface="Arial" pitchFamily="34" charset="0"/>
              </a:defRPr>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12930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nd Content - With Background">
    <p:spTree>
      <p:nvGrpSpPr>
        <p:cNvPr id="1" name=""/>
        <p:cNvGrpSpPr/>
        <p:nvPr/>
      </p:nvGrpSpPr>
      <p:grpSpPr>
        <a:xfrm>
          <a:off x="0" y="0"/>
          <a:ext cx="0" cy="0"/>
          <a:chOff x="0" y="0"/>
          <a:chExt cx="0" cy="0"/>
        </a:xfrm>
      </p:grpSpPr>
      <p:sp>
        <p:nvSpPr>
          <p:cNvPr id="15" name="Footer Placeholder 14"/>
          <p:cNvSpPr>
            <a:spLocks noGrp="1"/>
          </p:cNvSpPr>
          <p:nvPr>
            <p:ph type="ftr" sz="quarter" idx="10"/>
          </p:nvPr>
        </p:nvSpPr>
        <p:spPr/>
        <p:txBody>
          <a:body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sp>
        <p:nvSpPr>
          <p:cNvPr id="10" name="Title 28"/>
          <p:cNvSpPr>
            <a:spLocks noGrp="1"/>
          </p:cNvSpPr>
          <p:nvPr>
            <p:ph type="title" hasCustomPrompt="1"/>
          </p:nvPr>
        </p:nvSpPr>
        <p:spPr bwMode="gray">
          <a:xfrm>
            <a:off x="548783" y="274320"/>
            <a:ext cx="11076268" cy="521208"/>
          </a:xfrm>
          <a:prstGeom prst="rect">
            <a:avLst/>
          </a:prstGeom>
        </p:spPr>
        <p:txBody>
          <a:bodyPr wrap="square" lIns="0" tIns="0" rIns="0" bIns="0" anchor="ctr" anchorCtr="0"/>
          <a:lstStyle>
            <a:lvl1pPr marL="0" algn="l" defTabSz="1218987" rtl="0" eaLnBrk="1" latinLnBrk="0" hangingPunct="1">
              <a:lnSpc>
                <a:spcPct val="100000"/>
              </a:lnSpc>
              <a:spcBef>
                <a:spcPct val="0"/>
              </a:spcBef>
              <a:buNone/>
              <a:tabLst>
                <a:tab pos="1218987" algn="l"/>
              </a:tabLst>
              <a:defRPr lang="en-US" sz="3600" kern="1200" cap="none" spc="0" baseline="0" dirty="0">
                <a:solidFill>
                  <a:schemeClr val="tx1"/>
                </a:solidFill>
                <a:latin typeface="Arial" pitchFamily="34" charset="0"/>
                <a:ea typeface="+mn-ea"/>
                <a:cs typeface="Arial" pitchFamily="34" charset="0"/>
              </a:defRPr>
            </a:lvl1pPr>
          </a:lstStyle>
          <a:p>
            <a:r>
              <a:rPr lang="en-US" dirty="0"/>
              <a:t>Click To Edit Master Title</a:t>
            </a:r>
          </a:p>
        </p:txBody>
      </p:sp>
      <p:sp>
        <p:nvSpPr>
          <p:cNvPr id="12" name="Freeform 5"/>
          <p:cNvSpPr>
            <a:spLocks noChangeAspect="1" noEditPoints="1"/>
          </p:cNvSpPr>
          <p:nvPr userDrawn="1"/>
        </p:nvSpPr>
        <p:spPr bwMode="black">
          <a:xfrm>
            <a:off x="205420" y="423411"/>
            <a:ext cx="200639" cy="200587"/>
          </a:xfrm>
          <a:custGeom>
            <a:avLst/>
            <a:gdLst>
              <a:gd name="T0" fmla="*/ 684 w 1368"/>
              <a:gd name="T1" fmla="*/ 0 h 1368"/>
              <a:gd name="T2" fmla="*/ 0 w 1368"/>
              <a:gd name="T3" fmla="*/ 684 h 1368"/>
              <a:gd name="T4" fmla="*/ 684 w 1368"/>
              <a:gd name="T5" fmla="*/ 1368 h 1368"/>
              <a:gd name="T6" fmla="*/ 1368 w 1368"/>
              <a:gd name="T7" fmla="*/ 684 h 1368"/>
              <a:gd name="T8" fmla="*/ 684 w 1368"/>
              <a:gd name="T9" fmla="*/ 0 h 1368"/>
              <a:gd name="T10" fmla="*/ 1068 w 1368"/>
              <a:gd name="T11" fmla="*/ 698 h 1368"/>
              <a:gd name="T12" fmla="*/ 973 w 1368"/>
              <a:gd name="T13" fmla="*/ 793 h 1368"/>
              <a:gd name="T14" fmla="*/ 793 w 1368"/>
              <a:gd name="T15" fmla="*/ 793 h 1368"/>
              <a:gd name="T16" fmla="*/ 793 w 1368"/>
              <a:gd name="T17" fmla="*/ 973 h 1368"/>
              <a:gd name="T18" fmla="*/ 698 w 1368"/>
              <a:gd name="T19" fmla="*/ 1068 h 1368"/>
              <a:gd name="T20" fmla="*/ 670 w 1368"/>
              <a:gd name="T21" fmla="*/ 1068 h 1368"/>
              <a:gd name="T22" fmla="*/ 576 w 1368"/>
              <a:gd name="T23" fmla="*/ 973 h 1368"/>
              <a:gd name="T24" fmla="*/ 576 w 1368"/>
              <a:gd name="T25" fmla="*/ 793 h 1368"/>
              <a:gd name="T26" fmla="*/ 396 w 1368"/>
              <a:gd name="T27" fmla="*/ 793 h 1368"/>
              <a:gd name="T28" fmla="*/ 301 w 1368"/>
              <a:gd name="T29" fmla="*/ 698 h 1368"/>
              <a:gd name="T30" fmla="*/ 301 w 1368"/>
              <a:gd name="T31" fmla="*/ 671 h 1368"/>
              <a:gd name="T32" fmla="*/ 396 w 1368"/>
              <a:gd name="T33" fmla="*/ 576 h 1368"/>
              <a:gd name="T34" fmla="*/ 576 w 1368"/>
              <a:gd name="T35" fmla="*/ 576 h 1368"/>
              <a:gd name="T36" fmla="*/ 576 w 1368"/>
              <a:gd name="T37" fmla="*/ 396 h 1368"/>
              <a:gd name="T38" fmla="*/ 670 w 1368"/>
              <a:gd name="T39" fmla="*/ 301 h 1368"/>
              <a:gd name="T40" fmla="*/ 698 w 1368"/>
              <a:gd name="T41" fmla="*/ 301 h 1368"/>
              <a:gd name="T42" fmla="*/ 793 w 1368"/>
              <a:gd name="T43" fmla="*/ 396 h 1368"/>
              <a:gd name="T44" fmla="*/ 793 w 1368"/>
              <a:gd name="T45" fmla="*/ 576 h 1368"/>
              <a:gd name="T46" fmla="*/ 973 w 1368"/>
              <a:gd name="T47" fmla="*/ 576 h 1368"/>
              <a:gd name="T48" fmla="*/ 1068 w 1368"/>
              <a:gd name="T49" fmla="*/ 671 h 1368"/>
              <a:gd name="T50" fmla="*/ 1068 w 1368"/>
              <a:gd name="T51" fmla="*/ 698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8" h="1368">
                <a:moveTo>
                  <a:pt x="684" y="0"/>
                </a:moveTo>
                <a:cubicBezTo>
                  <a:pt x="307" y="0"/>
                  <a:pt x="0" y="307"/>
                  <a:pt x="0" y="684"/>
                </a:cubicBezTo>
                <a:cubicBezTo>
                  <a:pt x="0" y="1062"/>
                  <a:pt x="307" y="1368"/>
                  <a:pt x="684" y="1368"/>
                </a:cubicBezTo>
                <a:cubicBezTo>
                  <a:pt x="1062" y="1368"/>
                  <a:pt x="1368" y="1062"/>
                  <a:pt x="1368" y="684"/>
                </a:cubicBezTo>
                <a:cubicBezTo>
                  <a:pt x="1368" y="307"/>
                  <a:pt x="1062" y="0"/>
                  <a:pt x="684" y="0"/>
                </a:cubicBezTo>
                <a:close/>
                <a:moveTo>
                  <a:pt x="1068" y="698"/>
                </a:moveTo>
                <a:cubicBezTo>
                  <a:pt x="1068" y="751"/>
                  <a:pt x="1025" y="793"/>
                  <a:pt x="973" y="793"/>
                </a:cubicBezTo>
                <a:cubicBezTo>
                  <a:pt x="793" y="793"/>
                  <a:pt x="793" y="793"/>
                  <a:pt x="793" y="793"/>
                </a:cubicBezTo>
                <a:cubicBezTo>
                  <a:pt x="793" y="973"/>
                  <a:pt x="793" y="973"/>
                  <a:pt x="793" y="973"/>
                </a:cubicBezTo>
                <a:cubicBezTo>
                  <a:pt x="793" y="1025"/>
                  <a:pt x="750" y="1068"/>
                  <a:pt x="698" y="1068"/>
                </a:cubicBezTo>
                <a:cubicBezTo>
                  <a:pt x="670" y="1068"/>
                  <a:pt x="670" y="1068"/>
                  <a:pt x="670" y="1068"/>
                </a:cubicBezTo>
                <a:cubicBezTo>
                  <a:pt x="618" y="1068"/>
                  <a:pt x="576" y="1025"/>
                  <a:pt x="576" y="973"/>
                </a:cubicBezTo>
                <a:cubicBezTo>
                  <a:pt x="576" y="793"/>
                  <a:pt x="576" y="793"/>
                  <a:pt x="576" y="793"/>
                </a:cubicBezTo>
                <a:cubicBezTo>
                  <a:pt x="396" y="793"/>
                  <a:pt x="396" y="793"/>
                  <a:pt x="396" y="793"/>
                </a:cubicBezTo>
                <a:cubicBezTo>
                  <a:pt x="344" y="793"/>
                  <a:pt x="301" y="751"/>
                  <a:pt x="301" y="698"/>
                </a:cubicBezTo>
                <a:cubicBezTo>
                  <a:pt x="301" y="671"/>
                  <a:pt x="301" y="671"/>
                  <a:pt x="301" y="671"/>
                </a:cubicBezTo>
                <a:cubicBezTo>
                  <a:pt x="301" y="618"/>
                  <a:pt x="344" y="576"/>
                  <a:pt x="396" y="576"/>
                </a:cubicBezTo>
                <a:cubicBezTo>
                  <a:pt x="576" y="576"/>
                  <a:pt x="576" y="576"/>
                  <a:pt x="576" y="576"/>
                </a:cubicBezTo>
                <a:cubicBezTo>
                  <a:pt x="576" y="396"/>
                  <a:pt x="576" y="396"/>
                  <a:pt x="576" y="396"/>
                </a:cubicBezTo>
                <a:cubicBezTo>
                  <a:pt x="576" y="344"/>
                  <a:pt x="618" y="301"/>
                  <a:pt x="670" y="301"/>
                </a:cubicBezTo>
                <a:cubicBezTo>
                  <a:pt x="698" y="301"/>
                  <a:pt x="698" y="301"/>
                  <a:pt x="698" y="301"/>
                </a:cubicBezTo>
                <a:cubicBezTo>
                  <a:pt x="750" y="301"/>
                  <a:pt x="793" y="344"/>
                  <a:pt x="793" y="396"/>
                </a:cubicBezTo>
                <a:cubicBezTo>
                  <a:pt x="793" y="576"/>
                  <a:pt x="793" y="576"/>
                  <a:pt x="793" y="576"/>
                </a:cubicBezTo>
                <a:cubicBezTo>
                  <a:pt x="973" y="576"/>
                  <a:pt x="973" y="576"/>
                  <a:pt x="973" y="576"/>
                </a:cubicBezTo>
                <a:cubicBezTo>
                  <a:pt x="1025" y="576"/>
                  <a:pt x="1068" y="618"/>
                  <a:pt x="1068" y="671"/>
                </a:cubicBezTo>
                <a:lnTo>
                  <a:pt x="1068" y="69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endParaRPr>
          </a:p>
        </p:txBody>
      </p:sp>
      <p:sp>
        <p:nvSpPr>
          <p:cNvPr id="16" name="Content Placeholder 2"/>
          <p:cNvSpPr>
            <a:spLocks noGrp="1"/>
          </p:cNvSpPr>
          <p:nvPr>
            <p:ph sz="half" idx="1"/>
          </p:nvPr>
        </p:nvSpPr>
        <p:spPr bwMode="gray">
          <a:xfrm>
            <a:off x="548783" y="1179577"/>
            <a:ext cx="11076268" cy="5211699"/>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400">
                <a:solidFill>
                  <a:schemeClr val="tx1"/>
                </a:solidFill>
                <a:latin typeface="Arial" pitchFamily="34" charset="0"/>
                <a:cs typeface="Arial" pitchFamily="34" charset="0"/>
              </a:defRPr>
            </a:lvl1pPr>
            <a:lvl2pPr marL="609493" indent="-228560">
              <a:lnSpc>
                <a:spcPct val="90000"/>
              </a:lnSpc>
              <a:spcBef>
                <a:spcPts val="500"/>
              </a:spcBef>
              <a:buClrTx/>
              <a:buFont typeface="Arial" pitchFamily="34" charset="0"/>
              <a:buChar char="–"/>
              <a:defRPr sz="2000">
                <a:solidFill>
                  <a:schemeClr val="tx1"/>
                </a:solidFill>
                <a:latin typeface="Arial" pitchFamily="34" charset="0"/>
                <a:cs typeface="Arial" pitchFamily="34" charset="0"/>
              </a:defRPr>
            </a:lvl2pPr>
            <a:lvl3pPr marL="835938" indent="-150258">
              <a:lnSpc>
                <a:spcPct val="90000"/>
              </a:lnSpc>
              <a:spcBef>
                <a:spcPts val="500"/>
              </a:spcBef>
              <a:buClrTx/>
              <a:buFont typeface="Arial" panose="020B0604020202020204" pitchFamily="34" charset="0"/>
              <a:buChar char="-"/>
              <a:defRPr sz="2000">
                <a:solidFill>
                  <a:schemeClr val="tx1"/>
                </a:solidFill>
                <a:latin typeface="Arial" pitchFamily="34" charset="0"/>
                <a:cs typeface="Arial" pitchFamily="34" charset="0"/>
              </a:defRPr>
            </a:lvl3pPr>
            <a:lvl4pPr marL="1147033" indent="-156606">
              <a:lnSpc>
                <a:spcPct val="90000"/>
              </a:lnSpc>
              <a:spcBef>
                <a:spcPts val="500"/>
              </a:spcBef>
              <a:buClrTx/>
              <a:buFont typeface="Arial" panose="020B0604020202020204" pitchFamily="34" charset="0"/>
              <a:buChar char="-"/>
              <a:defRPr sz="2000">
                <a:solidFill>
                  <a:schemeClr val="tx1"/>
                </a:solidFill>
                <a:latin typeface="Arial" pitchFamily="34" charset="0"/>
                <a:cs typeface="Arial" pitchFamily="34" charset="0"/>
              </a:defRPr>
            </a:lvl4pPr>
            <a:lvl5pPr marL="1445431" indent="-150258">
              <a:lnSpc>
                <a:spcPct val="90000"/>
              </a:lnSpc>
              <a:spcBef>
                <a:spcPts val="500"/>
              </a:spcBef>
              <a:buClrTx/>
              <a:buFont typeface="Arial" panose="020B0604020202020204" pitchFamily="34" charset="0"/>
              <a:buChar char="-"/>
              <a:defRPr sz="2000">
                <a:solidFill>
                  <a:schemeClr val="tx1"/>
                </a:solidFill>
                <a:latin typeface="Arial" pitchFamily="34" charset="0"/>
                <a:cs typeface="Arial" pitchFamily="34" charset="0"/>
              </a:defRPr>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26171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pic>
        <p:nvPicPr>
          <p:cNvPr id="49" name="Picture 4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 y="893"/>
            <a:ext cx="12193590" cy="6857107"/>
          </a:xfrm>
          <a:prstGeom prst="rect">
            <a:avLst/>
          </a:prstGeom>
        </p:spPr>
      </p:pic>
      <p:grpSp>
        <p:nvGrpSpPr>
          <p:cNvPr id="4" name="Group 3"/>
          <p:cNvGrpSpPr/>
          <p:nvPr userDrawn="1"/>
        </p:nvGrpSpPr>
        <p:grpSpPr bwMode="gray">
          <a:xfrm>
            <a:off x="1828677" y="1519963"/>
            <a:ext cx="8537884" cy="4341742"/>
            <a:chOff x="1828170" y="1258957"/>
            <a:chExt cx="8535661" cy="4341742"/>
          </a:xfrm>
          <a:solidFill>
            <a:schemeClr val="bg1">
              <a:lumMod val="85000"/>
            </a:schemeClr>
          </a:solidFill>
        </p:grpSpPr>
        <p:sp>
          <p:nvSpPr>
            <p:cNvPr id="5" name="Freeform 9"/>
            <p:cNvSpPr>
              <a:spLocks/>
            </p:cNvSpPr>
            <p:nvPr userDrawn="1"/>
          </p:nvSpPr>
          <p:spPr bwMode="gray">
            <a:xfrm>
              <a:off x="5610226" y="4994274"/>
              <a:ext cx="974725" cy="606425"/>
            </a:xfrm>
            <a:custGeom>
              <a:avLst/>
              <a:gdLst>
                <a:gd name="T0" fmla="*/ 122 w 257"/>
                <a:gd name="T1" fmla="*/ 155 h 159"/>
                <a:gd name="T2" fmla="*/ 4 w 257"/>
                <a:gd name="T3" fmla="*/ 12 h 159"/>
                <a:gd name="T4" fmla="*/ 10 w 257"/>
                <a:gd name="T5" fmla="*/ 0 h 159"/>
                <a:gd name="T6" fmla="*/ 247 w 257"/>
                <a:gd name="T7" fmla="*/ 0 h 159"/>
                <a:gd name="T8" fmla="*/ 253 w 257"/>
                <a:gd name="T9" fmla="*/ 12 h 159"/>
                <a:gd name="T10" fmla="*/ 134 w 257"/>
                <a:gd name="T11" fmla="*/ 155 h 159"/>
                <a:gd name="T12" fmla="*/ 122 w 257"/>
                <a:gd name="T13" fmla="*/ 155 h 159"/>
              </a:gdLst>
              <a:ahLst/>
              <a:cxnLst>
                <a:cxn ang="0">
                  <a:pos x="T0" y="T1"/>
                </a:cxn>
                <a:cxn ang="0">
                  <a:pos x="T2" y="T3"/>
                </a:cxn>
                <a:cxn ang="0">
                  <a:pos x="T4" y="T5"/>
                </a:cxn>
                <a:cxn ang="0">
                  <a:pos x="T6" y="T7"/>
                </a:cxn>
                <a:cxn ang="0">
                  <a:pos x="T8" y="T9"/>
                </a:cxn>
                <a:cxn ang="0">
                  <a:pos x="T10" y="T11"/>
                </a:cxn>
                <a:cxn ang="0">
                  <a:pos x="T12" y="T13"/>
                </a:cxn>
              </a:cxnLst>
              <a:rect l="0" t="0" r="r" b="b"/>
              <a:pathLst>
                <a:path w="257" h="159">
                  <a:moveTo>
                    <a:pt x="122" y="155"/>
                  </a:moveTo>
                  <a:cubicBezTo>
                    <a:pt x="4" y="12"/>
                    <a:pt x="4" y="12"/>
                    <a:pt x="4" y="12"/>
                  </a:cubicBezTo>
                  <a:cubicBezTo>
                    <a:pt x="0" y="7"/>
                    <a:pt x="3" y="0"/>
                    <a:pt x="10" y="0"/>
                  </a:cubicBezTo>
                  <a:cubicBezTo>
                    <a:pt x="247" y="0"/>
                    <a:pt x="247" y="0"/>
                    <a:pt x="247" y="0"/>
                  </a:cubicBezTo>
                  <a:cubicBezTo>
                    <a:pt x="253" y="0"/>
                    <a:pt x="257" y="7"/>
                    <a:pt x="253" y="12"/>
                  </a:cubicBezTo>
                  <a:cubicBezTo>
                    <a:pt x="134" y="155"/>
                    <a:pt x="134" y="155"/>
                    <a:pt x="134" y="155"/>
                  </a:cubicBezTo>
                  <a:cubicBezTo>
                    <a:pt x="131" y="159"/>
                    <a:pt x="125" y="159"/>
                    <a:pt x="122" y="1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endParaRPr>
            </a:p>
          </p:txBody>
        </p:sp>
        <p:sp>
          <p:nvSpPr>
            <p:cNvPr id="8" name="Rounded Rectangle 7"/>
            <p:cNvSpPr/>
            <p:nvPr userDrawn="1"/>
          </p:nvSpPr>
          <p:spPr bwMode="gray">
            <a:xfrm>
              <a:off x="1828170" y="1258957"/>
              <a:ext cx="8535661" cy="3893151"/>
            </a:xfrm>
            <a:prstGeom prst="roundRect">
              <a:avLst>
                <a:gd name="adj" fmla="val 543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endParaRPr lang="en-US" sz="2400">
                <a:solidFill>
                  <a:prstClr val="white"/>
                </a:solidFill>
              </a:endParaRPr>
            </a:p>
          </p:txBody>
        </p:sp>
      </p:grpSp>
      <p:sp>
        <p:nvSpPr>
          <p:cNvPr id="2" name="Rectangle 1"/>
          <p:cNvSpPr/>
          <p:nvPr userDrawn="1"/>
        </p:nvSpPr>
        <p:spPr>
          <a:xfrm>
            <a:off x="31" y="893"/>
            <a:ext cx="12192000" cy="6857107"/>
          </a:xfrm>
          <a:prstGeom prst="rect">
            <a:avLst/>
          </a:prstGeom>
          <a:gradFill flip="none" rotWithShape="1">
            <a:gsLst>
              <a:gs pos="0">
                <a:schemeClr val="tx2">
                  <a:alpha val="25000"/>
                </a:schemeClr>
              </a:gs>
              <a:gs pos="50000">
                <a:schemeClr val="bg1">
                  <a:alpha val="50000"/>
                </a:schemeClr>
              </a:gs>
              <a:gs pos="100000">
                <a:schemeClr val="tx2">
                  <a:alpha val="2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endParaRPr>
          </a:p>
        </p:txBody>
      </p:sp>
      <p:grpSp>
        <p:nvGrpSpPr>
          <p:cNvPr id="9" name="Group 8"/>
          <p:cNvGrpSpPr/>
          <p:nvPr userDrawn="1"/>
        </p:nvGrpSpPr>
        <p:grpSpPr bwMode="gray">
          <a:xfrm>
            <a:off x="5854958" y="1260545"/>
            <a:ext cx="485260" cy="485134"/>
            <a:chOff x="5853433" y="734066"/>
            <a:chExt cx="485134" cy="485134"/>
          </a:xfrm>
        </p:grpSpPr>
        <p:sp>
          <p:nvSpPr>
            <p:cNvPr id="10" name="Oval 9"/>
            <p:cNvSpPr/>
            <p:nvPr userDrawn="1"/>
          </p:nvSpPr>
          <p:spPr bwMode="gray">
            <a:xfrm>
              <a:off x="5886450" y="767634"/>
              <a:ext cx="419098" cy="41909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endParaRPr>
            </a:p>
          </p:txBody>
        </p:sp>
        <p:sp>
          <p:nvSpPr>
            <p:cNvPr id="11" name="Freeform 9"/>
            <p:cNvSpPr>
              <a:spLocks noEditPoints="1"/>
            </p:cNvSpPr>
            <p:nvPr userDrawn="1"/>
          </p:nvSpPr>
          <p:spPr bwMode="gray">
            <a:xfrm>
              <a:off x="5853433" y="734066"/>
              <a:ext cx="485134" cy="485134"/>
            </a:xfrm>
            <a:custGeom>
              <a:avLst/>
              <a:gdLst>
                <a:gd name="T0" fmla="*/ 206 w 412"/>
                <a:gd name="T1" fmla="*/ 0 h 412"/>
                <a:gd name="T2" fmla="*/ 0 w 412"/>
                <a:gd name="T3" fmla="*/ 206 h 412"/>
                <a:gd name="T4" fmla="*/ 206 w 412"/>
                <a:gd name="T5" fmla="*/ 412 h 412"/>
                <a:gd name="T6" fmla="*/ 412 w 412"/>
                <a:gd name="T7" fmla="*/ 206 h 412"/>
                <a:gd name="T8" fmla="*/ 206 w 412"/>
                <a:gd name="T9" fmla="*/ 0 h 412"/>
                <a:gd name="T10" fmla="*/ 206 w 412"/>
                <a:gd name="T11" fmla="*/ 376 h 412"/>
                <a:gd name="T12" fmla="*/ 36 w 412"/>
                <a:gd name="T13" fmla="*/ 206 h 412"/>
                <a:gd name="T14" fmla="*/ 206 w 412"/>
                <a:gd name="T15" fmla="*/ 36 h 412"/>
                <a:gd name="T16" fmla="*/ 376 w 412"/>
                <a:gd name="T17" fmla="*/ 206 h 412"/>
                <a:gd name="T18" fmla="*/ 206 w 412"/>
                <a:gd name="T19" fmla="*/ 376 h 412"/>
                <a:gd name="T20" fmla="*/ 189 w 412"/>
                <a:gd name="T21" fmla="*/ 262 h 412"/>
                <a:gd name="T22" fmla="*/ 125 w 412"/>
                <a:gd name="T23" fmla="*/ 262 h 412"/>
                <a:gd name="T24" fmla="*/ 125 w 412"/>
                <a:gd name="T25" fmla="*/ 216 h 412"/>
                <a:gd name="T26" fmla="*/ 130 w 412"/>
                <a:gd name="T27" fmla="*/ 172 h 412"/>
                <a:gd name="T28" fmla="*/ 148 w 412"/>
                <a:gd name="T29" fmla="*/ 143 h 412"/>
                <a:gd name="T30" fmla="*/ 182 w 412"/>
                <a:gd name="T31" fmla="*/ 123 h 412"/>
                <a:gd name="T32" fmla="*/ 194 w 412"/>
                <a:gd name="T33" fmla="*/ 150 h 412"/>
                <a:gd name="T34" fmla="*/ 167 w 412"/>
                <a:gd name="T35" fmla="*/ 167 h 412"/>
                <a:gd name="T36" fmla="*/ 158 w 412"/>
                <a:gd name="T37" fmla="*/ 198 h 412"/>
                <a:gd name="T38" fmla="*/ 189 w 412"/>
                <a:gd name="T39" fmla="*/ 198 h 412"/>
                <a:gd name="T40" fmla="*/ 189 w 412"/>
                <a:gd name="T41" fmla="*/ 262 h 412"/>
                <a:gd name="T42" fmla="*/ 278 w 412"/>
                <a:gd name="T43" fmla="*/ 262 h 412"/>
                <a:gd name="T44" fmla="*/ 214 w 412"/>
                <a:gd name="T45" fmla="*/ 262 h 412"/>
                <a:gd name="T46" fmla="*/ 214 w 412"/>
                <a:gd name="T47" fmla="*/ 216 h 412"/>
                <a:gd name="T48" fmla="*/ 219 w 412"/>
                <a:gd name="T49" fmla="*/ 172 h 412"/>
                <a:gd name="T50" fmla="*/ 237 w 412"/>
                <a:gd name="T51" fmla="*/ 143 h 412"/>
                <a:gd name="T52" fmla="*/ 270 w 412"/>
                <a:gd name="T53" fmla="*/ 123 h 412"/>
                <a:gd name="T54" fmla="*/ 283 w 412"/>
                <a:gd name="T55" fmla="*/ 150 h 412"/>
                <a:gd name="T56" fmla="*/ 255 w 412"/>
                <a:gd name="T57" fmla="*/ 167 h 412"/>
                <a:gd name="T58" fmla="*/ 247 w 412"/>
                <a:gd name="T59" fmla="*/ 198 h 412"/>
                <a:gd name="T60" fmla="*/ 278 w 412"/>
                <a:gd name="T61" fmla="*/ 198 h 412"/>
                <a:gd name="T62" fmla="*/ 278 w 412"/>
                <a:gd name="T63" fmla="*/ 262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12" h="412">
                  <a:moveTo>
                    <a:pt x="206" y="0"/>
                  </a:moveTo>
                  <a:cubicBezTo>
                    <a:pt x="92" y="0"/>
                    <a:pt x="0" y="93"/>
                    <a:pt x="0" y="206"/>
                  </a:cubicBezTo>
                  <a:cubicBezTo>
                    <a:pt x="0" y="320"/>
                    <a:pt x="92" y="412"/>
                    <a:pt x="206" y="412"/>
                  </a:cubicBezTo>
                  <a:cubicBezTo>
                    <a:pt x="320" y="412"/>
                    <a:pt x="412" y="320"/>
                    <a:pt x="412" y="206"/>
                  </a:cubicBezTo>
                  <a:cubicBezTo>
                    <a:pt x="412" y="93"/>
                    <a:pt x="320" y="0"/>
                    <a:pt x="206" y="0"/>
                  </a:cubicBezTo>
                  <a:close/>
                  <a:moveTo>
                    <a:pt x="206" y="376"/>
                  </a:moveTo>
                  <a:cubicBezTo>
                    <a:pt x="112" y="376"/>
                    <a:pt x="36" y="300"/>
                    <a:pt x="36" y="206"/>
                  </a:cubicBezTo>
                  <a:cubicBezTo>
                    <a:pt x="36" y="112"/>
                    <a:pt x="112" y="36"/>
                    <a:pt x="206" y="36"/>
                  </a:cubicBezTo>
                  <a:cubicBezTo>
                    <a:pt x="300" y="36"/>
                    <a:pt x="376" y="112"/>
                    <a:pt x="376" y="206"/>
                  </a:cubicBezTo>
                  <a:cubicBezTo>
                    <a:pt x="376" y="300"/>
                    <a:pt x="300" y="376"/>
                    <a:pt x="206" y="376"/>
                  </a:cubicBezTo>
                  <a:close/>
                  <a:moveTo>
                    <a:pt x="189" y="262"/>
                  </a:moveTo>
                  <a:cubicBezTo>
                    <a:pt x="125" y="262"/>
                    <a:pt x="125" y="262"/>
                    <a:pt x="125" y="262"/>
                  </a:cubicBezTo>
                  <a:cubicBezTo>
                    <a:pt x="125" y="216"/>
                    <a:pt x="125" y="216"/>
                    <a:pt x="125" y="216"/>
                  </a:cubicBezTo>
                  <a:cubicBezTo>
                    <a:pt x="125" y="197"/>
                    <a:pt x="127" y="183"/>
                    <a:pt x="130" y="172"/>
                  </a:cubicBezTo>
                  <a:cubicBezTo>
                    <a:pt x="133" y="161"/>
                    <a:pt x="139" y="152"/>
                    <a:pt x="148" y="143"/>
                  </a:cubicBezTo>
                  <a:cubicBezTo>
                    <a:pt x="157" y="135"/>
                    <a:pt x="168" y="128"/>
                    <a:pt x="182" y="123"/>
                  </a:cubicBezTo>
                  <a:cubicBezTo>
                    <a:pt x="194" y="150"/>
                    <a:pt x="194" y="150"/>
                    <a:pt x="194" y="150"/>
                  </a:cubicBezTo>
                  <a:cubicBezTo>
                    <a:pt x="182" y="154"/>
                    <a:pt x="172" y="160"/>
                    <a:pt x="167" y="167"/>
                  </a:cubicBezTo>
                  <a:cubicBezTo>
                    <a:pt x="161" y="175"/>
                    <a:pt x="158" y="185"/>
                    <a:pt x="158" y="198"/>
                  </a:cubicBezTo>
                  <a:cubicBezTo>
                    <a:pt x="189" y="198"/>
                    <a:pt x="189" y="198"/>
                    <a:pt x="189" y="198"/>
                  </a:cubicBezTo>
                  <a:lnTo>
                    <a:pt x="189" y="262"/>
                  </a:lnTo>
                  <a:close/>
                  <a:moveTo>
                    <a:pt x="278" y="262"/>
                  </a:moveTo>
                  <a:cubicBezTo>
                    <a:pt x="214" y="262"/>
                    <a:pt x="214" y="262"/>
                    <a:pt x="214" y="262"/>
                  </a:cubicBezTo>
                  <a:cubicBezTo>
                    <a:pt x="214" y="216"/>
                    <a:pt x="214" y="216"/>
                    <a:pt x="214" y="216"/>
                  </a:cubicBezTo>
                  <a:cubicBezTo>
                    <a:pt x="214" y="197"/>
                    <a:pt x="215" y="182"/>
                    <a:pt x="219" y="172"/>
                  </a:cubicBezTo>
                  <a:cubicBezTo>
                    <a:pt x="222" y="161"/>
                    <a:pt x="228" y="152"/>
                    <a:pt x="237" y="143"/>
                  </a:cubicBezTo>
                  <a:cubicBezTo>
                    <a:pt x="246" y="135"/>
                    <a:pt x="257" y="128"/>
                    <a:pt x="270" y="123"/>
                  </a:cubicBezTo>
                  <a:cubicBezTo>
                    <a:pt x="283" y="150"/>
                    <a:pt x="283" y="150"/>
                    <a:pt x="283" y="150"/>
                  </a:cubicBezTo>
                  <a:cubicBezTo>
                    <a:pt x="270" y="154"/>
                    <a:pt x="261" y="160"/>
                    <a:pt x="255" y="167"/>
                  </a:cubicBezTo>
                  <a:cubicBezTo>
                    <a:pt x="250" y="175"/>
                    <a:pt x="247" y="185"/>
                    <a:pt x="247" y="198"/>
                  </a:cubicBezTo>
                  <a:cubicBezTo>
                    <a:pt x="278" y="198"/>
                    <a:pt x="278" y="198"/>
                    <a:pt x="278" y="198"/>
                  </a:cubicBezTo>
                  <a:lnTo>
                    <a:pt x="278" y="26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endParaRPr>
            </a:p>
          </p:txBody>
        </p:sp>
      </p:grpSp>
      <p:cxnSp>
        <p:nvCxnSpPr>
          <p:cNvPr id="12" name="Straight Connector 11"/>
          <p:cNvCxnSpPr/>
          <p:nvPr userDrawn="1"/>
        </p:nvCxnSpPr>
        <p:spPr>
          <a:xfrm>
            <a:off x="2796607" y="4437853"/>
            <a:ext cx="6602024"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grpSp>
        <p:nvGrpSpPr>
          <p:cNvPr id="13" name="Group 12"/>
          <p:cNvGrpSpPr/>
          <p:nvPr userDrawn="1"/>
        </p:nvGrpSpPr>
        <p:grpSpPr>
          <a:xfrm>
            <a:off x="3620885" y="4738254"/>
            <a:ext cx="4953467" cy="283924"/>
            <a:chOff x="587076" y="4891945"/>
            <a:chExt cx="6379553" cy="365760"/>
          </a:xfrm>
        </p:grpSpPr>
        <p:pic>
          <p:nvPicPr>
            <p:cNvPr id="14" name="Picture 2" descr="C:\Users\kathyp\Documents\00_Brand-Resources\Multimode Elements\Multimode Icons\PNG\Multimode-Icon_HANG.png"/>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587076"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descr="C:\Users\kathyp\Documents\00_Brand-Resources\Multimode Elements\Multimode Icons\PNG\Multimode-Icon_HOLD.png"/>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1300860"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C:\Users\kathyp\Documents\00_Brand-Resources\Multimode Elements\Multimode Icons\PNG\Multimode-Icon_LAPTOP.png"/>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1658247"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5" descr="C:\Users\kathyp\Documents\00_Brand-Resources\Multimode Elements\Multimode Icons\PNG\Multimode-Icon_STAND.png"/>
            <p:cNvPicPr>
              <a:picLocks noChangeAspect="1" noChangeArrowheads="1"/>
            </p:cNvPicPr>
            <p:nvPr userDrawn="1"/>
          </p:nvPicPr>
          <p:blipFill>
            <a:blip r:embed="rId6" cstate="email">
              <a:extLst>
                <a:ext uri="{28A0092B-C50C-407E-A947-70E740481C1C}">
                  <a14:useLocalDpi xmlns:a14="http://schemas.microsoft.com/office/drawing/2010/main"/>
                </a:ext>
              </a:extLst>
            </a:blip>
            <a:srcRect/>
            <a:stretch>
              <a:fillRect/>
            </a:stretch>
          </p:blipFill>
          <p:spPr bwMode="auto">
            <a:xfrm>
              <a:off x="2728428"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C:\Users\kathyp\Documents\00_Brand-Resources\Multimode Elements\Multimode Icons\PNG\Multimode-Icon_STAND-Tablet.png"/>
            <p:cNvPicPr>
              <a:picLocks noChangeAspect="1" noChangeArrowheads="1"/>
            </p:cNvPicPr>
            <p:nvPr userDrawn="1"/>
          </p:nvPicPr>
          <p:blipFill>
            <a:blip r:embed="rId7" cstate="email">
              <a:extLst>
                <a:ext uri="{28A0092B-C50C-407E-A947-70E740481C1C}">
                  <a14:useLocalDpi xmlns:a14="http://schemas.microsoft.com/office/drawing/2010/main"/>
                </a:ext>
              </a:extLst>
            </a:blip>
            <a:srcRect/>
            <a:stretch>
              <a:fillRect/>
            </a:stretch>
          </p:blipFill>
          <p:spPr bwMode="auto">
            <a:xfrm>
              <a:off x="3442212"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7" descr="C:\Users\kathyp\Documents\00_Brand-Resources\Multimode Elements\Multimode Icons\PNG\Multimode-Icon_TABLE.png"/>
            <p:cNvPicPr>
              <a:picLocks noChangeAspect="1" noChangeArrowheads="1"/>
            </p:cNvPicPr>
            <p:nvPr userDrawn="1"/>
          </p:nvPicPr>
          <p:blipFill>
            <a:blip r:embed="rId8" cstate="email">
              <a:extLst>
                <a:ext uri="{28A0092B-C50C-407E-A947-70E740481C1C}">
                  <a14:useLocalDpi xmlns:a14="http://schemas.microsoft.com/office/drawing/2010/main"/>
                </a:ext>
              </a:extLst>
            </a:blip>
            <a:srcRect/>
            <a:stretch>
              <a:fillRect/>
            </a:stretch>
          </p:blipFill>
          <p:spPr bwMode="auto">
            <a:xfrm>
              <a:off x="3799599"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8" descr="C:\Users\kathyp\Documents\00_Brand-Resources\Multimode Elements\Multimode Icons\PNG\Multimode-Icon_TABLET.png"/>
            <p:cNvPicPr>
              <a:picLocks noChangeAspect="1" noChangeArrowheads="1"/>
            </p:cNvPicPr>
            <p:nvPr userDrawn="1"/>
          </p:nvPicPr>
          <p:blipFill>
            <a:blip r:embed="rId9" cstate="email">
              <a:extLst>
                <a:ext uri="{28A0092B-C50C-407E-A947-70E740481C1C}">
                  <a14:useLocalDpi xmlns:a14="http://schemas.microsoft.com/office/drawing/2010/main"/>
                </a:ext>
              </a:extLst>
            </a:blip>
            <a:srcRect/>
            <a:stretch>
              <a:fillRect/>
            </a:stretch>
          </p:blipFill>
          <p:spPr bwMode="auto">
            <a:xfrm>
              <a:off x="4156986"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9" descr="C:\Users\kathyp\Documents\00_Brand-Resources\Multimode Elements\Multimode Icons\PNG\Multimode-Icon_TENT.png"/>
            <p:cNvPicPr>
              <a:picLocks noChangeAspect="1" noChangeArrowheads="1"/>
            </p:cNvPicPr>
            <p:nvPr userDrawn="1"/>
          </p:nvPicPr>
          <p:blipFill>
            <a:blip r:embed="rId10" cstate="email">
              <a:extLst>
                <a:ext uri="{28A0092B-C50C-407E-A947-70E740481C1C}">
                  <a14:useLocalDpi xmlns:a14="http://schemas.microsoft.com/office/drawing/2010/main"/>
                </a:ext>
              </a:extLst>
            </a:blip>
            <a:srcRect/>
            <a:stretch>
              <a:fillRect/>
            </a:stretch>
          </p:blipFill>
          <p:spPr bwMode="auto">
            <a:xfrm>
              <a:off x="5583564"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10" descr="C:\Users\kathyp\Documents\00_Brand-Resources\Multimode Elements\Multimode Icons\PNG\Multimode-Icon_TILT.png"/>
            <p:cNvPicPr>
              <a:picLocks noChangeAspect="1" noChangeArrowheads="1"/>
            </p:cNvPicPr>
            <p:nvPr userDrawn="1"/>
          </p:nvPicPr>
          <p:blipFill>
            <a:blip r:embed="rId11" cstate="email">
              <a:extLst>
                <a:ext uri="{28A0092B-C50C-407E-A947-70E740481C1C}">
                  <a14:useLocalDpi xmlns:a14="http://schemas.microsoft.com/office/drawing/2010/main"/>
                </a:ext>
              </a:extLst>
            </a:blip>
            <a:srcRect/>
            <a:stretch>
              <a:fillRect/>
            </a:stretch>
          </p:blipFill>
          <p:spPr bwMode="auto">
            <a:xfrm>
              <a:off x="6297348"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11" descr="C:\Users\kathyp\Documents\00_Brand-Resources\Multimode Elements\Multimode Icons\PNG\Multimode-Icon_TV.png"/>
            <p:cNvPicPr>
              <a:picLocks noChangeAspect="1" noChangeArrowheads="1"/>
            </p:cNvPicPr>
            <p:nvPr userDrawn="1"/>
          </p:nvPicPr>
          <p:blipFill>
            <a:blip r:embed="rId12" cstate="email">
              <a:extLst>
                <a:ext uri="{28A0092B-C50C-407E-A947-70E740481C1C}">
                  <a14:useLocalDpi xmlns:a14="http://schemas.microsoft.com/office/drawing/2010/main"/>
                </a:ext>
              </a:extLst>
            </a:blip>
            <a:srcRect/>
            <a:stretch>
              <a:fillRect/>
            </a:stretch>
          </p:blipFill>
          <p:spPr bwMode="auto">
            <a:xfrm>
              <a:off x="6654743" y="4917112"/>
              <a:ext cx="311886" cy="311886"/>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Group 175"/>
            <p:cNvGrpSpPr/>
            <p:nvPr userDrawn="1"/>
          </p:nvGrpSpPr>
          <p:grpSpPr>
            <a:xfrm>
              <a:off x="2015634" y="4917112"/>
              <a:ext cx="310896" cy="310896"/>
              <a:chOff x="2024598" y="5468108"/>
              <a:chExt cx="310896" cy="310896"/>
            </a:xfrm>
          </p:grpSpPr>
          <p:sp>
            <p:nvSpPr>
              <p:cNvPr id="46" name="Oval 45"/>
              <p:cNvSpPr/>
              <p:nvPr userDrawn="1"/>
            </p:nvSpPr>
            <p:spPr>
              <a:xfrm>
                <a:off x="2024598" y="5468108"/>
                <a:ext cx="310896" cy="3108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endParaRPr>
              </a:p>
            </p:txBody>
          </p:sp>
          <p:pic>
            <p:nvPicPr>
              <p:cNvPr id="47" name="Picture 46"/>
              <p:cNvPicPr>
                <a:picLocks noChangeAspect="1"/>
              </p:cNvPicPr>
              <p:nvPr userDrawn="1"/>
            </p:nvPicPr>
            <p:blipFill>
              <a:blip r:embed="rId13" cstate="email">
                <a:extLst>
                  <a:ext uri="{28A0092B-C50C-407E-A947-70E740481C1C}">
                    <a14:useLocalDpi xmlns:a14="http://schemas.microsoft.com/office/drawing/2010/main"/>
                  </a:ext>
                </a:extLst>
              </a:blip>
              <a:stretch>
                <a:fillRect/>
              </a:stretch>
            </p:blipFill>
            <p:spPr>
              <a:xfrm>
                <a:off x="2118814" y="5509256"/>
                <a:ext cx="122464" cy="228600"/>
              </a:xfrm>
              <a:prstGeom prst="rect">
                <a:avLst/>
              </a:prstGeom>
            </p:spPr>
          </p:pic>
        </p:grpSp>
        <p:grpSp>
          <p:nvGrpSpPr>
            <p:cNvPr id="25" name="Group 178"/>
            <p:cNvGrpSpPr/>
            <p:nvPr userDrawn="1"/>
          </p:nvGrpSpPr>
          <p:grpSpPr>
            <a:xfrm>
              <a:off x="3085815" y="4917112"/>
              <a:ext cx="310896" cy="310896"/>
              <a:chOff x="3094779" y="5468108"/>
              <a:chExt cx="310896" cy="310896"/>
            </a:xfrm>
          </p:grpSpPr>
          <p:sp>
            <p:nvSpPr>
              <p:cNvPr id="44" name="Oval 43"/>
              <p:cNvSpPr/>
              <p:nvPr userDrawn="1"/>
            </p:nvSpPr>
            <p:spPr>
              <a:xfrm>
                <a:off x="3094779" y="5468108"/>
                <a:ext cx="310896" cy="3108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endParaRPr>
              </a:p>
            </p:txBody>
          </p:sp>
          <p:pic>
            <p:nvPicPr>
              <p:cNvPr id="45" name="Picture 9" descr="C:\Users\yhwang\Desktop\WW Design\Multimode Icons\twitter-01.png"/>
              <p:cNvPicPr>
                <a:picLocks noChangeAspect="1" noChangeArrowheads="1"/>
              </p:cNvPicPr>
              <p:nvPr userDrawn="1"/>
            </p:nvPicPr>
            <p:blipFill>
              <a:blip r:embed="rId14" cstate="email">
                <a:extLst>
                  <a:ext uri="{28A0092B-C50C-407E-A947-70E740481C1C}">
                    <a14:useLocalDpi xmlns:a14="http://schemas.microsoft.com/office/drawing/2010/main"/>
                  </a:ext>
                </a:extLst>
              </a:blip>
              <a:srcRect/>
              <a:stretch>
                <a:fillRect/>
              </a:stretch>
            </p:blipFill>
            <p:spPr bwMode="auto">
              <a:xfrm>
                <a:off x="3094779" y="5468108"/>
                <a:ext cx="310896" cy="310896"/>
              </a:xfrm>
              <a:prstGeom prst="rect">
                <a:avLst/>
              </a:prstGeom>
              <a:noFill/>
            </p:spPr>
          </p:pic>
        </p:grpSp>
        <p:grpSp>
          <p:nvGrpSpPr>
            <p:cNvPr id="26" name="Group 181"/>
            <p:cNvGrpSpPr/>
            <p:nvPr userDrawn="1"/>
          </p:nvGrpSpPr>
          <p:grpSpPr>
            <a:xfrm>
              <a:off x="944463" y="4917112"/>
              <a:ext cx="310896" cy="310896"/>
              <a:chOff x="953427" y="5468108"/>
              <a:chExt cx="310896" cy="310896"/>
            </a:xfrm>
          </p:grpSpPr>
          <p:sp>
            <p:nvSpPr>
              <p:cNvPr id="42" name="Oval 41"/>
              <p:cNvSpPr/>
              <p:nvPr userDrawn="1"/>
            </p:nvSpPr>
            <p:spPr>
              <a:xfrm>
                <a:off x="953427" y="5468108"/>
                <a:ext cx="310896" cy="3108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endParaRPr>
              </a:p>
            </p:txBody>
          </p:sp>
          <p:pic>
            <p:nvPicPr>
              <p:cNvPr id="43" name="Picture 5" descr="C:\Users\yhwang\Desktop\WW Design\Multimode Icons\globe-01.png"/>
              <p:cNvPicPr>
                <a:picLocks noChangeAspect="1" noChangeArrowheads="1"/>
              </p:cNvPicPr>
              <p:nvPr userDrawn="1"/>
            </p:nvPicPr>
            <p:blipFill>
              <a:blip r:embed="rId15" cstate="email">
                <a:extLst>
                  <a:ext uri="{28A0092B-C50C-407E-A947-70E740481C1C}">
                    <a14:useLocalDpi xmlns:a14="http://schemas.microsoft.com/office/drawing/2010/main"/>
                  </a:ext>
                </a:extLst>
              </a:blip>
              <a:srcRect/>
              <a:stretch>
                <a:fillRect/>
              </a:stretch>
            </p:blipFill>
            <p:spPr bwMode="auto">
              <a:xfrm>
                <a:off x="980859" y="5495540"/>
                <a:ext cx="256032" cy="256032"/>
              </a:xfrm>
              <a:prstGeom prst="rect">
                <a:avLst/>
              </a:prstGeom>
              <a:noFill/>
            </p:spPr>
          </p:pic>
        </p:grpSp>
        <p:grpSp>
          <p:nvGrpSpPr>
            <p:cNvPr id="27" name="Group 255"/>
            <p:cNvGrpSpPr/>
            <p:nvPr userDrawn="1"/>
          </p:nvGrpSpPr>
          <p:grpSpPr>
            <a:xfrm>
              <a:off x="2346864" y="4891945"/>
              <a:ext cx="365760" cy="365760"/>
              <a:chOff x="2355828" y="5442941"/>
              <a:chExt cx="365760" cy="365760"/>
            </a:xfrm>
          </p:grpSpPr>
          <p:sp>
            <p:nvSpPr>
              <p:cNvPr id="40" name="Oval 39"/>
              <p:cNvSpPr/>
              <p:nvPr userDrawn="1"/>
            </p:nvSpPr>
            <p:spPr>
              <a:xfrm>
                <a:off x="2380995" y="5468108"/>
                <a:ext cx="310896" cy="3108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endParaRPr>
              </a:p>
            </p:txBody>
          </p:sp>
          <p:pic>
            <p:nvPicPr>
              <p:cNvPr id="41" name="Picture 2" descr="C:\Users\yhwang\Desktop\WW Design\Multimode Icons\chain-01.png"/>
              <p:cNvPicPr>
                <a:picLocks noChangeAspect="1" noChangeArrowheads="1"/>
              </p:cNvPicPr>
              <p:nvPr userDrawn="1"/>
            </p:nvPicPr>
            <p:blipFill>
              <a:blip r:embed="rId16" cstate="email">
                <a:extLst>
                  <a:ext uri="{28A0092B-C50C-407E-A947-70E740481C1C}">
                    <a14:useLocalDpi xmlns:a14="http://schemas.microsoft.com/office/drawing/2010/main"/>
                  </a:ext>
                </a:extLst>
              </a:blip>
              <a:srcRect/>
              <a:stretch>
                <a:fillRect/>
              </a:stretch>
            </p:blipFill>
            <p:spPr bwMode="auto">
              <a:xfrm>
                <a:off x="2355828" y="5442941"/>
                <a:ext cx="365760" cy="365760"/>
              </a:xfrm>
              <a:prstGeom prst="rect">
                <a:avLst/>
              </a:prstGeom>
              <a:noFill/>
            </p:spPr>
          </p:pic>
        </p:grpSp>
        <p:grpSp>
          <p:nvGrpSpPr>
            <p:cNvPr id="28" name="Group 258"/>
            <p:cNvGrpSpPr/>
            <p:nvPr userDrawn="1"/>
          </p:nvGrpSpPr>
          <p:grpSpPr>
            <a:xfrm>
              <a:off x="5227167" y="4917112"/>
              <a:ext cx="310896" cy="310896"/>
              <a:chOff x="5236131" y="5468108"/>
              <a:chExt cx="310896" cy="310896"/>
            </a:xfrm>
          </p:grpSpPr>
          <p:sp>
            <p:nvSpPr>
              <p:cNvPr id="38" name="Oval 37"/>
              <p:cNvSpPr/>
              <p:nvPr userDrawn="1"/>
            </p:nvSpPr>
            <p:spPr>
              <a:xfrm>
                <a:off x="5236131" y="5468108"/>
                <a:ext cx="310896" cy="3108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endParaRPr>
              </a:p>
            </p:txBody>
          </p:sp>
          <p:pic>
            <p:nvPicPr>
              <p:cNvPr id="39" name="Picture 38" descr="C:\Users\yhwang\Desktop\WW Design\Multimode Icons\facebook-01.png"/>
              <p:cNvPicPr>
                <a:picLocks noChangeAspect="1" noChangeArrowheads="1"/>
              </p:cNvPicPr>
              <p:nvPr userDrawn="1"/>
            </p:nvPicPr>
            <p:blipFill>
              <a:blip r:embed="rId17" cstate="email">
                <a:extLst>
                  <a:ext uri="{28A0092B-C50C-407E-A947-70E740481C1C}">
                    <a14:useLocalDpi xmlns:a14="http://schemas.microsoft.com/office/drawing/2010/main"/>
                  </a:ext>
                </a:extLst>
              </a:blip>
              <a:srcRect/>
              <a:stretch>
                <a:fillRect/>
              </a:stretch>
            </p:blipFill>
            <p:spPr bwMode="auto">
              <a:xfrm>
                <a:off x="5236131" y="5468108"/>
                <a:ext cx="310896" cy="310896"/>
              </a:xfrm>
              <a:prstGeom prst="rect">
                <a:avLst/>
              </a:prstGeom>
              <a:noFill/>
            </p:spPr>
          </p:pic>
        </p:grpSp>
        <p:grpSp>
          <p:nvGrpSpPr>
            <p:cNvPr id="29" name="Group 261"/>
            <p:cNvGrpSpPr/>
            <p:nvPr userDrawn="1"/>
          </p:nvGrpSpPr>
          <p:grpSpPr>
            <a:xfrm>
              <a:off x="4514373" y="4917112"/>
              <a:ext cx="310896" cy="310896"/>
              <a:chOff x="4523337" y="5468108"/>
              <a:chExt cx="310896" cy="310896"/>
            </a:xfrm>
          </p:grpSpPr>
          <p:sp>
            <p:nvSpPr>
              <p:cNvPr id="36" name="Oval 35"/>
              <p:cNvSpPr/>
              <p:nvPr userDrawn="1"/>
            </p:nvSpPr>
            <p:spPr>
              <a:xfrm>
                <a:off x="4523337" y="5468108"/>
                <a:ext cx="310896" cy="31089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endParaRPr>
              </a:p>
            </p:txBody>
          </p:sp>
          <p:pic>
            <p:nvPicPr>
              <p:cNvPr id="37" name="Picture 7" descr="C:\Users\yhwang\Desktop\WW Design\Multimode Icons\server-01.png"/>
              <p:cNvPicPr>
                <a:picLocks noChangeAspect="1" noChangeArrowheads="1"/>
              </p:cNvPicPr>
              <p:nvPr userDrawn="1"/>
            </p:nvPicPr>
            <p:blipFill>
              <a:blip r:embed="rId18" cstate="email">
                <a:extLst>
                  <a:ext uri="{28A0092B-C50C-407E-A947-70E740481C1C}">
                    <a14:useLocalDpi xmlns:a14="http://schemas.microsoft.com/office/drawing/2010/main"/>
                  </a:ext>
                </a:extLst>
              </a:blip>
              <a:srcRect/>
              <a:stretch>
                <a:fillRect/>
              </a:stretch>
            </p:blipFill>
            <p:spPr bwMode="auto">
              <a:xfrm>
                <a:off x="4523337" y="5468108"/>
                <a:ext cx="310896" cy="310896"/>
              </a:xfrm>
              <a:prstGeom prst="rect">
                <a:avLst/>
              </a:prstGeom>
              <a:noFill/>
            </p:spPr>
          </p:pic>
        </p:grpSp>
        <p:grpSp>
          <p:nvGrpSpPr>
            <p:cNvPr id="30" name="Group 264"/>
            <p:cNvGrpSpPr/>
            <p:nvPr userDrawn="1"/>
          </p:nvGrpSpPr>
          <p:grpSpPr>
            <a:xfrm>
              <a:off x="4870770" y="4917112"/>
              <a:ext cx="310896" cy="310896"/>
              <a:chOff x="4879734" y="5468108"/>
              <a:chExt cx="310896" cy="310896"/>
            </a:xfrm>
          </p:grpSpPr>
          <p:sp>
            <p:nvSpPr>
              <p:cNvPr id="34" name="Oval 33"/>
              <p:cNvSpPr/>
              <p:nvPr userDrawn="1"/>
            </p:nvSpPr>
            <p:spPr>
              <a:xfrm>
                <a:off x="4879734" y="5468108"/>
                <a:ext cx="310896" cy="3108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endParaRPr>
              </a:p>
            </p:txBody>
          </p:sp>
          <p:pic>
            <p:nvPicPr>
              <p:cNvPr id="35" name="Picture 6" descr="C:\Users\yhwang\Desktop\WW Design\Multimode Icons\network-01.png"/>
              <p:cNvPicPr>
                <a:picLocks noChangeAspect="1" noChangeArrowheads="1"/>
              </p:cNvPicPr>
              <p:nvPr userDrawn="1"/>
            </p:nvPicPr>
            <p:blipFill>
              <a:blip r:embed="rId19" cstate="email">
                <a:extLst>
                  <a:ext uri="{28A0092B-C50C-407E-A947-70E740481C1C}">
                    <a14:useLocalDpi xmlns:a14="http://schemas.microsoft.com/office/drawing/2010/main"/>
                  </a:ext>
                </a:extLst>
              </a:blip>
              <a:srcRect/>
              <a:stretch>
                <a:fillRect/>
              </a:stretch>
            </p:blipFill>
            <p:spPr bwMode="auto">
              <a:xfrm>
                <a:off x="4879734" y="5468108"/>
                <a:ext cx="310896" cy="310896"/>
              </a:xfrm>
              <a:prstGeom prst="rect">
                <a:avLst/>
              </a:prstGeom>
              <a:noFill/>
            </p:spPr>
          </p:pic>
        </p:grpSp>
        <p:grpSp>
          <p:nvGrpSpPr>
            <p:cNvPr id="31" name="Group 267"/>
            <p:cNvGrpSpPr/>
            <p:nvPr userDrawn="1"/>
          </p:nvGrpSpPr>
          <p:grpSpPr>
            <a:xfrm>
              <a:off x="5940951" y="4917112"/>
              <a:ext cx="310896" cy="310896"/>
              <a:chOff x="5949915" y="5468108"/>
              <a:chExt cx="310896" cy="310896"/>
            </a:xfrm>
          </p:grpSpPr>
          <p:sp>
            <p:nvSpPr>
              <p:cNvPr id="32" name="Oval 31"/>
              <p:cNvSpPr/>
              <p:nvPr userDrawn="1"/>
            </p:nvSpPr>
            <p:spPr>
              <a:xfrm>
                <a:off x="5949915" y="5468108"/>
                <a:ext cx="310896" cy="3108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endParaRPr>
              </a:p>
            </p:txBody>
          </p:sp>
          <p:pic>
            <p:nvPicPr>
              <p:cNvPr id="33" name="Picture 8" descr="C:\Users\yhwang\Desktop\WW Design\Multimode Icons\think_light-01.png"/>
              <p:cNvPicPr>
                <a:picLocks noChangeAspect="1" noChangeArrowheads="1"/>
              </p:cNvPicPr>
              <p:nvPr userDrawn="1"/>
            </p:nvPicPr>
            <p:blipFill>
              <a:blip r:embed="rId20" cstate="email">
                <a:extLst>
                  <a:ext uri="{28A0092B-C50C-407E-A947-70E740481C1C}">
                    <a14:useLocalDpi xmlns:a14="http://schemas.microsoft.com/office/drawing/2010/main"/>
                  </a:ext>
                </a:extLst>
              </a:blip>
              <a:srcRect/>
              <a:stretch>
                <a:fillRect/>
              </a:stretch>
            </p:blipFill>
            <p:spPr bwMode="auto">
              <a:xfrm>
                <a:off x="5949915" y="5468108"/>
                <a:ext cx="310896" cy="310896"/>
              </a:xfrm>
              <a:prstGeom prst="rect">
                <a:avLst/>
              </a:prstGeom>
              <a:noFill/>
            </p:spPr>
          </p:pic>
        </p:grpSp>
      </p:grpSp>
      <p:pic>
        <p:nvPicPr>
          <p:cNvPr id="48" name="Picture 47"/>
          <p:cNvPicPr>
            <a:picLocks noChangeAspect="1"/>
          </p:cNvPicPr>
          <p:nvPr userDrawn="1"/>
        </p:nvPicPr>
        <p:blipFill>
          <a:blip r:embed="rId21" cstate="email">
            <a:extLst>
              <a:ext uri="{28A0092B-C50C-407E-A947-70E740481C1C}">
                <a14:useLocalDpi xmlns:a14="http://schemas.microsoft.com/office/drawing/2010/main"/>
              </a:ext>
            </a:extLst>
          </a:blip>
          <a:stretch>
            <a:fillRect/>
          </a:stretch>
        </p:blipFill>
        <p:spPr>
          <a:xfrm>
            <a:off x="2610897" y="2009776"/>
            <a:ext cx="6973443" cy="2231536"/>
          </a:xfrm>
          <a:prstGeom prst="rect">
            <a:avLst/>
          </a:prstGeom>
        </p:spPr>
      </p:pic>
      <p:pic>
        <p:nvPicPr>
          <p:cNvPr id="51" name="Picture 50"/>
          <p:cNvPicPr>
            <a:picLocks noChangeAspect="1"/>
          </p:cNvPicPr>
          <p:nvPr userDrawn="1"/>
        </p:nvPicPr>
        <p:blipFill>
          <a:blip r:embed="rId22" cstate="email">
            <a:extLst>
              <a:ext uri="{28A0092B-C50C-407E-A947-70E740481C1C}">
                <a14:useLocalDpi xmlns:a14="http://schemas.microsoft.com/office/drawing/2010/main"/>
              </a:ext>
            </a:extLst>
          </a:blip>
          <a:stretch>
            <a:fillRect/>
          </a:stretch>
        </p:blipFill>
        <p:spPr>
          <a:xfrm rot="16200000">
            <a:off x="10586744" y="3056012"/>
            <a:ext cx="2412866" cy="803995"/>
          </a:xfrm>
          <a:prstGeom prst="rect">
            <a:avLst/>
          </a:prstGeom>
        </p:spPr>
      </p:pic>
    </p:spTree>
    <p:extLst>
      <p:ext uri="{BB962C8B-B14F-4D97-AF65-F5344CB8AC3E}">
        <p14:creationId xmlns:p14="http://schemas.microsoft.com/office/powerpoint/2010/main" val="1561725617"/>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Title with Subtitle Content - No Background">
    <p:bg>
      <p:bgPr>
        <a:solidFill>
          <a:schemeClr val="bg1"/>
        </a:solidFill>
        <a:effectLst/>
      </p:bgPr>
    </p:bg>
    <p:spTree>
      <p:nvGrpSpPr>
        <p:cNvPr id="1" name=""/>
        <p:cNvGrpSpPr/>
        <p:nvPr/>
      </p:nvGrpSpPr>
      <p:grpSpPr>
        <a:xfrm>
          <a:off x="0" y="0"/>
          <a:ext cx="0" cy="0"/>
          <a:chOff x="0" y="0"/>
          <a:chExt cx="0" cy="0"/>
        </a:xfrm>
      </p:grpSpPr>
      <p:sp>
        <p:nvSpPr>
          <p:cNvPr id="22" name="Content Placeholder 2"/>
          <p:cNvSpPr>
            <a:spLocks noGrp="1"/>
          </p:cNvSpPr>
          <p:nvPr>
            <p:ph sz="half" idx="1"/>
          </p:nvPr>
        </p:nvSpPr>
        <p:spPr bwMode="gray">
          <a:xfrm>
            <a:off x="548783" y="1591056"/>
            <a:ext cx="11076268" cy="4798202"/>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400">
                <a:solidFill>
                  <a:schemeClr val="tx1"/>
                </a:solidFill>
                <a:latin typeface="Arial" pitchFamily="34" charset="0"/>
                <a:cs typeface="Arial" pitchFamily="34" charset="0"/>
              </a:defRPr>
            </a:lvl1pPr>
            <a:lvl2pPr marL="609493" indent="-228560">
              <a:lnSpc>
                <a:spcPct val="90000"/>
              </a:lnSpc>
              <a:spcBef>
                <a:spcPts val="500"/>
              </a:spcBef>
              <a:buClrTx/>
              <a:buFont typeface="Arial" pitchFamily="34" charset="0"/>
              <a:buChar char="–"/>
              <a:defRPr sz="2000">
                <a:solidFill>
                  <a:schemeClr val="tx1"/>
                </a:solidFill>
                <a:latin typeface="Arial" pitchFamily="34" charset="0"/>
                <a:cs typeface="Arial" pitchFamily="34" charset="0"/>
              </a:defRPr>
            </a:lvl2pPr>
            <a:lvl3pPr marL="835938" indent="-150258">
              <a:lnSpc>
                <a:spcPct val="90000"/>
              </a:lnSpc>
              <a:spcBef>
                <a:spcPts val="500"/>
              </a:spcBef>
              <a:buClrTx/>
              <a:buFont typeface="Arial" panose="020B0604020202020204" pitchFamily="34" charset="0"/>
              <a:buChar char="-"/>
              <a:defRPr sz="2000">
                <a:solidFill>
                  <a:schemeClr val="tx1"/>
                </a:solidFill>
                <a:latin typeface="Arial" pitchFamily="34" charset="0"/>
                <a:cs typeface="Arial" pitchFamily="34" charset="0"/>
              </a:defRPr>
            </a:lvl3pPr>
            <a:lvl4pPr marL="1147033" indent="-156606">
              <a:lnSpc>
                <a:spcPct val="90000"/>
              </a:lnSpc>
              <a:spcBef>
                <a:spcPts val="500"/>
              </a:spcBef>
              <a:buClrTx/>
              <a:buFont typeface="Arial" panose="020B0604020202020204" pitchFamily="34" charset="0"/>
              <a:buChar char="-"/>
              <a:defRPr sz="2000">
                <a:solidFill>
                  <a:schemeClr val="tx1"/>
                </a:solidFill>
                <a:latin typeface="Arial" pitchFamily="34" charset="0"/>
                <a:cs typeface="Arial" pitchFamily="34" charset="0"/>
              </a:defRPr>
            </a:lvl4pPr>
            <a:lvl5pPr marL="1445431" indent="-150258">
              <a:lnSpc>
                <a:spcPct val="90000"/>
              </a:lnSpc>
              <a:spcBef>
                <a:spcPts val="500"/>
              </a:spcBef>
              <a:buClrTx/>
              <a:buFont typeface="Arial" panose="020B0604020202020204" pitchFamily="34" charset="0"/>
              <a:buChar char="-"/>
              <a:defRPr sz="2000">
                <a:solidFill>
                  <a:schemeClr val="tx1"/>
                </a:solidFill>
                <a:latin typeface="Arial" pitchFamily="34" charset="0"/>
                <a:cs typeface="Arial" pitchFamily="34" charset="0"/>
              </a:defRPr>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2"/>
          <p:cNvSpPr>
            <a:spLocks noGrp="1"/>
          </p:cNvSpPr>
          <p:nvPr>
            <p:ph type="body" idx="10"/>
          </p:nvPr>
        </p:nvSpPr>
        <p:spPr bwMode="gray">
          <a:xfrm>
            <a:off x="557930" y="914400"/>
            <a:ext cx="11076268" cy="292608"/>
          </a:xfrm>
          <a:prstGeom prst="rect">
            <a:avLst/>
          </a:prstGeom>
        </p:spPr>
        <p:txBody>
          <a:bodyPr lIns="0" tIns="0" rIns="0" bIns="0" anchor="ctr" anchorCtr="0">
            <a:normAutofit/>
          </a:bodyPr>
          <a:lstStyle>
            <a:lvl1pPr marL="0" indent="0">
              <a:buNone/>
              <a:defRPr sz="2400" b="0">
                <a:solidFill>
                  <a:schemeClr val="tx1"/>
                </a:solidFill>
                <a:latin typeface="Arial" pitchFamily="34" charset="0"/>
                <a:cs typeface="Arial" pitchFamily="34" charset="0"/>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15" name="Footer Placeholder 14"/>
          <p:cNvSpPr>
            <a:spLocks noGrp="1"/>
          </p:cNvSpPr>
          <p:nvPr>
            <p:ph type="ftr" sz="quarter" idx="11"/>
          </p:nvPr>
        </p:nvSpPr>
        <p:spPr/>
        <p:txBody>
          <a:body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sp>
        <p:nvSpPr>
          <p:cNvPr id="11" name="Title 28"/>
          <p:cNvSpPr>
            <a:spLocks noGrp="1"/>
          </p:cNvSpPr>
          <p:nvPr>
            <p:ph type="title" hasCustomPrompt="1"/>
          </p:nvPr>
        </p:nvSpPr>
        <p:spPr bwMode="gray">
          <a:xfrm>
            <a:off x="548783" y="274320"/>
            <a:ext cx="11076268" cy="521208"/>
          </a:xfrm>
          <a:prstGeom prst="rect">
            <a:avLst/>
          </a:prstGeom>
        </p:spPr>
        <p:txBody>
          <a:bodyPr wrap="square" lIns="0" tIns="0" rIns="0" bIns="0" anchor="ctr" anchorCtr="0"/>
          <a:lstStyle>
            <a:lvl1pPr marL="0" algn="l" defTabSz="1218987" rtl="0" eaLnBrk="1" latinLnBrk="0" hangingPunct="1">
              <a:lnSpc>
                <a:spcPct val="100000"/>
              </a:lnSpc>
              <a:spcBef>
                <a:spcPct val="0"/>
              </a:spcBef>
              <a:buNone/>
              <a:tabLst>
                <a:tab pos="1218987" algn="l"/>
              </a:tabLst>
              <a:defRPr lang="en-US" sz="3600" kern="1200" cap="none" spc="0" baseline="0" dirty="0">
                <a:solidFill>
                  <a:schemeClr val="tx1"/>
                </a:solidFill>
                <a:latin typeface="Arial" pitchFamily="34" charset="0"/>
                <a:ea typeface="+mn-ea"/>
                <a:cs typeface="Arial" pitchFamily="34" charset="0"/>
              </a:defRPr>
            </a:lvl1pPr>
          </a:lstStyle>
          <a:p>
            <a:r>
              <a:rPr lang="en-US" dirty="0"/>
              <a:t>Click To Edit Master Title</a:t>
            </a:r>
          </a:p>
        </p:txBody>
      </p:sp>
      <p:sp>
        <p:nvSpPr>
          <p:cNvPr id="12" name="Freeform 5"/>
          <p:cNvSpPr>
            <a:spLocks noChangeAspect="1" noEditPoints="1"/>
          </p:cNvSpPr>
          <p:nvPr userDrawn="1"/>
        </p:nvSpPr>
        <p:spPr bwMode="black">
          <a:xfrm>
            <a:off x="205420" y="423411"/>
            <a:ext cx="200639" cy="200587"/>
          </a:xfrm>
          <a:custGeom>
            <a:avLst/>
            <a:gdLst>
              <a:gd name="T0" fmla="*/ 684 w 1368"/>
              <a:gd name="T1" fmla="*/ 0 h 1368"/>
              <a:gd name="T2" fmla="*/ 0 w 1368"/>
              <a:gd name="T3" fmla="*/ 684 h 1368"/>
              <a:gd name="T4" fmla="*/ 684 w 1368"/>
              <a:gd name="T5" fmla="*/ 1368 h 1368"/>
              <a:gd name="T6" fmla="*/ 1368 w 1368"/>
              <a:gd name="T7" fmla="*/ 684 h 1368"/>
              <a:gd name="T8" fmla="*/ 684 w 1368"/>
              <a:gd name="T9" fmla="*/ 0 h 1368"/>
              <a:gd name="T10" fmla="*/ 1068 w 1368"/>
              <a:gd name="T11" fmla="*/ 698 h 1368"/>
              <a:gd name="T12" fmla="*/ 973 w 1368"/>
              <a:gd name="T13" fmla="*/ 793 h 1368"/>
              <a:gd name="T14" fmla="*/ 793 w 1368"/>
              <a:gd name="T15" fmla="*/ 793 h 1368"/>
              <a:gd name="T16" fmla="*/ 793 w 1368"/>
              <a:gd name="T17" fmla="*/ 973 h 1368"/>
              <a:gd name="T18" fmla="*/ 698 w 1368"/>
              <a:gd name="T19" fmla="*/ 1068 h 1368"/>
              <a:gd name="T20" fmla="*/ 670 w 1368"/>
              <a:gd name="T21" fmla="*/ 1068 h 1368"/>
              <a:gd name="T22" fmla="*/ 576 w 1368"/>
              <a:gd name="T23" fmla="*/ 973 h 1368"/>
              <a:gd name="T24" fmla="*/ 576 w 1368"/>
              <a:gd name="T25" fmla="*/ 793 h 1368"/>
              <a:gd name="T26" fmla="*/ 396 w 1368"/>
              <a:gd name="T27" fmla="*/ 793 h 1368"/>
              <a:gd name="T28" fmla="*/ 301 w 1368"/>
              <a:gd name="T29" fmla="*/ 698 h 1368"/>
              <a:gd name="T30" fmla="*/ 301 w 1368"/>
              <a:gd name="T31" fmla="*/ 671 h 1368"/>
              <a:gd name="T32" fmla="*/ 396 w 1368"/>
              <a:gd name="T33" fmla="*/ 576 h 1368"/>
              <a:gd name="T34" fmla="*/ 576 w 1368"/>
              <a:gd name="T35" fmla="*/ 576 h 1368"/>
              <a:gd name="T36" fmla="*/ 576 w 1368"/>
              <a:gd name="T37" fmla="*/ 396 h 1368"/>
              <a:gd name="T38" fmla="*/ 670 w 1368"/>
              <a:gd name="T39" fmla="*/ 301 h 1368"/>
              <a:gd name="T40" fmla="*/ 698 w 1368"/>
              <a:gd name="T41" fmla="*/ 301 h 1368"/>
              <a:gd name="T42" fmla="*/ 793 w 1368"/>
              <a:gd name="T43" fmla="*/ 396 h 1368"/>
              <a:gd name="T44" fmla="*/ 793 w 1368"/>
              <a:gd name="T45" fmla="*/ 576 h 1368"/>
              <a:gd name="T46" fmla="*/ 973 w 1368"/>
              <a:gd name="T47" fmla="*/ 576 h 1368"/>
              <a:gd name="T48" fmla="*/ 1068 w 1368"/>
              <a:gd name="T49" fmla="*/ 671 h 1368"/>
              <a:gd name="T50" fmla="*/ 1068 w 1368"/>
              <a:gd name="T51" fmla="*/ 698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8" h="1368">
                <a:moveTo>
                  <a:pt x="684" y="0"/>
                </a:moveTo>
                <a:cubicBezTo>
                  <a:pt x="307" y="0"/>
                  <a:pt x="0" y="307"/>
                  <a:pt x="0" y="684"/>
                </a:cubicBezTo>
                <a:cubicBezTo>
                  <a:pt x="0" y="1062"/>
                  <a:pt x="307" y="1368"/>
                  <a:pt x="684" y="1368"/>
                </a:cubicBezTo>
                <a:cubicBezTo>
                  <a:pt x="1062" y="1368"/>
                  <a:pt x="1368" y="1062"/>
                  <a:pt x="1368" y="684"/>
                </a:cubicBezTo>
                <a:cubicBezTo>
                  <a:pt x="1368" y="307"/>
                  <a:pt x="1062" y="0"/>
                  <a:pt x="684" y="0"/>
                </a:cubicBezTo>
                <a:close/>
                <a:moveTo>
                  <a:pt x="1068" y="698"/>
                </a:moveTo>
                <a:cubicBezTo>
                  <a:pt x="1068" y="751"/>
                  <a:pt x="1025" y="793"/>
                  <a:pt x="973" y="793"/>
                </a:cubicBezTo>
                <a:cubicBezTo>
                  <a:pt x="793" y="793"/>
                  <a:pt x="793" y="793"/>
                  <a:pt x="793" y="793"/>
                </a:cubicBezTo>
                <a:cubicBezTo>
                  <a:pt x="793" y="973"/>
                  <a:pt x="793" y="973"/>
                  <a:pt x="793" y="973"/>
                </a:cubicBezTo>
                <a:cubicBezTo>
                  <a:pt x="793" y="1025"/>
                  <a:pt x="750" y="1068"/>
                  <a:pt x="698" y="1068"/>
                </a:cubicBezTo>
                <a:cubicBezTo>
                  <a:pt x="670" y="1068"/>
                  <a:pt x="670" y="1068"/>
                  <a:pt x="670" y="1068"/>
                </a:cubicBezTo>
                <a:cubicBezTo>
                  <a:pt x="618" y="1068"/>
                  <a:pt x="576" y="1025"/>
                  <a:pt x="576" y="973"/>
                </a:cubicBezTo>
                <a:cubicBezTo>
                  <a:pt x="576" y="793"/>
                  <a:pt x="576" y="793"/>
                  <a:pt x="576" y="793"/>
                </a:cubicBezTo>
                <a:cubicBezTo>
                  <a:pt x="396" y="793"/>
                  <a:pt x="396" y="793"/>
                  <a:pt x="396" y="793"/>
                </a:cubicBezTo>
                <a:cubicBezTo>
                  <a:pt x="344" y="793"/>
                  <a:pt x="301" y="751"/>
                  <a:pt x="301" y="698"/>
                </a:cubicBezTo>
                <a:cubicBezTo>
                  <a:pt x="301" y="671"/>
                  <a:pt x="301" y="671"/>
                  <a:pt x="301" y="671"/>
                </a:cubicBezTo>
                <a:cubicBezTo>
                  <a:pt x="301" y="618"/>
                  <a:pt x="344" y="576"/>
                  <a:pt x="396" y="576"/>
                </a:cubicBezTo>
                <a:cubicBezTo>
                  <a:pt x="576" y="576"/>
                  <a:pt x="576" y="576"/>
                  <a:pt x="576" y="576"/>
                </a:cubicBezTo>
                <a:cubicBezTo>
                  <a:pt x="576" y="396"/>
                  <a:pt x="576" y="396"/>
                  <a:pt x="576" y="396"/>
                </a:cubicBezTo>
                <a:cubicBezTo>
                  <a:pt x="576" y="344"/>
                  <a:pt x="618" y="301"/>
                  <a:pt x="670" y="301"/>
                </a:cubicBezTo>
                <a:cubicBezTo>
                  <a:pt x="698" y="301"/>
                  <a:pt x="698" y="301"/>
                  <a:pt x="698" y="301"/>
                </a:cubicBezTo>
                <a:cubicBezTo>
                  <a:pt x="750" y="301"/>
                  <a:pt x="793" y="344"/>
                  <a:pt x="793" y="396"/>
                </a:cubicBezTo>
                <a:cubicBezTo>
                  <a:pt x="793" y="576"/>
                  <a:pt x="793" y="576"/>
                  <a:pt x="793" y="576"/>
                </a:cubicBezTo>
                <a:cubicBezTo>
                  <a:pt x="973" y="576"/>
                  <a:pt x="973" y="576"/>
                  <a:pt x="973" y="576"/>
                </a:cubicBezTo>
                <a:cubicBezTo>
                  <a:pt x="1025" y="576"/>
                  <a:pt x="1068" y="618"/>
                  <a:pt x="1068" y="671"/>
                </a:cubicBezTo>
                <a:lnTo>
                  <a:pt x="1068" y="69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endParaRPr>
          </a:p>
        </p:txBody>
      </p:sp>
      <p:sp>
        <p:nvSpPr>
          <p:cNvPr id="14" name="Rectangle 13"/>
          <p:cNvSpPr/>
          <p:nvPr userDrawn="1"/>
        </p:nvSpPr>
        <p:spPr bwMode="gray">
          <a:xfrm>
            <a:off x="11751760" y="6395739"/>
            <a:ext cx="443416" cy="322249"/>
          </a:xfrm>
          <a:prstGeom prst="rect">
            <a:avLst/>
          </a:prstGeom>
          <a:solidFill>
            <a:schemeClr val="tx1"/>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endParaRPr>
          </a:p>
        </p:txBody>
      </p:sp>
      <p:sp>
        <p:nvSpPr>
          <p:cNvPr id="20" name="TextBox slide number"/>
          <p:cNvSpPr txBox="1"/>
          <p:nvPr userDrawn="1"/>
        </p:nvSpPr>
        <p:spPr bwMode="white">
          <a:xfrm>
            <a:off x="11751760" y="6389283"/>
            <a:ext cx="450462" cy="246221"/>
          </a:xfrm>
          <a:prstGeom prst="rect">
            <a:avLst/>
          </a:prstGeom>
        </p:spPr>
        <p:txBody>
          <a:bodyPr vert="horz" lIns="0" tIns="0" rIns="0" bIns="0" rtlCol="0" anchor="b"/>
          <a:lstStyle>
            <a:defPPr>
              <a:defRPr lang="en-US"/>
            </a:defPPr>
            <a:lvl1pPr algn="ctr">
              <a:defRPr sz="1000">
                <a:solidFill>
                  <a:schemeClr val="bg1"/>
                </a:solidFill>
              </a:defRPr>
            </a:lvl1pPr>
          </a:lstStyle>
          <a:p>
            <a:pPr defTabSz="1218987"/>
            <a:fld id="{6EA5B71A-1B18-4E34-A48F-65DC4937AA99}" type="slidenum">
              <a:rPr lang="en-US" smtClean="0">
                <a:solidFill>
                  <a:prstClr val="white"/>
                </a:solidFill>
              </a:rPr>
              <a:pPr defTabSz="1218987"/>
              <a:t>‹#›</a:t>
            </a:fld>
            <a:endParaRPr lang="en-US" dirty="0">
              <a:solidFill>
                <a:prstClr val="white"/>
              </a:solidFill>
            </a:endParaRPr>
          </a:p>
        </p:txBody>
      </p:sp>
      <p:pic>
        <p:nvPicPr>
          <p:cNvPr id="21" name="Picture 2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6200000">
            <a:off x="11308113" y="5505396"/>
            <a:ext cx="1330737" cy="443416"/>
          </a:xfrm>
          <a:prstGeom prst="rect">
            <a:avLst/>
          </a:prstGeom>
        </p:spPr>
      </p:pic>
    </p:spTree>
    <p:extLst>
      <p:ext uri="{BB962C8B-B14F-4D97-AF65-F5344CB8AC3E}">
        <p14:creationId xmlns:p14="http://schemas.microsoft.com/office/powerpoint/2010/main" val="78820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with Subtitle Content - With Background">
    <p:bg>
      <p:bgPr>
        <a:solidFill>
          <a:schemeClr val="bg1"/>
        </a:solidFill>
        <a:effectLst/>
      </p:bgPr>
    </p:bg>
    <p:spTree>
      <p:nvGrpSpPr>
        <p:cNvPr id="1" name=""/>
        <p:cNvGrpSpPr/>
        <p:nvPr/>
      </p:nvGrpSpPr>
      <p:grpSpPr>
        <a:xfrm>
          <a:off x="0" y="0"/>
          <a:ext cx="0" cy="0"/>
          <a:chOff x="0" y="0"/>
          <a:chExt cx="0" cy="0"/>
        </a:xfrm>
      </p:grpSpPr>
      <p:sp>
        <p:nvSpPr>
          <p:cNvPr id="15" name="Footer Placeholder 14"/>
          <p:cNvSpPr>
            <a:spLocks noGrp="1"/>
          </p:cNvSpPr>
          <p:nvPr>
            <p:ph type="ftr" sz="quarter" idx="11"/>
          </p:nvPr>
        </p:nvSpPr>
        <p:spPr/>
        <p:txBody>
          <a:body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sp>
        <p:nvSpPr>
          <p:cNvPr id="11" name="Title 28"/>
          <p:cNvSpPr>
            <a:spLocks noGrp="1"/>
          </p:cNvSpPr>
          <p:nvPr>
            <p:ph type="title" hasCustomPrompt="1"/>
          </p:nvPr>
        </p:nvSpPr>
        <p:spPr bwMode="gray">
          <a:xfrm>
            <a:off x="548783" y="274320"/>
            <a:ext cx="11076268" cy="521208"/>
          </a:xfrm>
          <a:prstGeom prst="rect">
            <a:avLst/>
          </a:prstGeom>
        </p:spPr>
        <p:txBody>
          <a:bodyPr wrap="square" lIns="0" tIns="0" rIns="0" bIns="0" anchor="ctr" anchorCtr="0"/>
          <a:lstStyle>
            <a:lvl1pPr marL="0" algn="l" defTabSz="1218987" rtl="0" eaLnBrk="1" latinLnBrk="0" hangingPunct="1">
              <a:lnSpc>
                <a:spcPct val="100000"/>
              </a:lnSpc>
              <a:spcBef>
                <a:spcPct val="0"/>
              </a:spcBef>
              <a:buNone/>
              <a:tabLst>
                <a:tab pos="1218987" algn="l"/>
              </a:tabLst>
              <a:defRPr lang="en-US" sz="3600" kern="1200" cap="none" spc="0" baseline="0" dirty="0">
                <a:solidFill>
                  <a:schemeClr val="tx1"/>
                </a:solidFill>
                <a:latin typeface="Arial" pitchFamily="34" charset="0"/>
                <a:ea typeface="+mn-ea"/>
                <a:cs typeface="Arial" pitchFamily="34" charset="0"/>
              </a:defRPr>
            </a:lvl1pPr>
          </a:lstStyle>
          <a:p>
            <a:r>
              <a:rPr lang="en-US" dirty="0"/>
              <a:t>Click To Edit Master Title</a:t>
            </a:r>
          </a:p>
        </p:txBody>
      </p:sp>
      <p:sp>
        <p:nvSpPr>
          <p:cNvPr id="12" name="Freeform 5"/>
          <p:cNvSpPr>
            <a:spLocks noChangeAspect="1" noEditPoints="1"/>
          </p:cNvSpPr>
          <p:nvPr userDrawn="1"/>
        </p:nvSpPr>
        <p:spPr bwMode="black">
          <a:xfrm>
            <a:off x="205420" y="423411"/>
            <a:ext cx="200639" cy="200587"/>
          </a:xfrm>
          <a:custGeom>
            <a:avLst/>
            <a:gdLst>
              <a:gd name="T0" fmla="*/ 684 w 1368"/>
              <a:gd name="T1" fmla="*/ 0 h 1368"/>
              <a:gd name="T2" fmla="*/ 0 w 1368"/>
              <a:gd name="T3" fmla="*/ 684 h 1368"/>
              <a:gd name="T4" fmla="*/ 684 w 1368"/>
              <a:gd name="T5" fmla="*/ 1368 h 1368"/>
              <a:gd name="T6" fmla="*/ 1368 w 1368"/>
              <a:gd name="T7" fmla="*/ 684 h 1368"/>
              <a:gd name="T8" fmla="*/ 684 w 1368"/>
              <a:gd name="T9" fmla="*/ 0 h 1368"/>
              <a:gd name="T10" fmla="*/ 1068 w 1368"/>
              <a:gd name="T11" fmla="*/ 698 h 1368"/>
              <a:gd name="T12" fmla="*/ 973 w 1368"/>
              <a:gd name="T13" fmla="*/ 793 h 1368"/>
              <a:gd name="T14" fmla="*/ 793 w 1368"/>
              <a:gd name="T15" fmla="*/ 793 h 1368"/>
              <a:gd name="T16" fmla="*/ 793 w 1368"/>
              <a:gd name="T17" fmla="*/ 973 h 1368"/>
              <a:gd name="T18" fmla="*/ 698 w 1368"/>
              <a:gd name="T19" fmla="*/ 1068 h 1368"/>
              <a:gd name="T20" fmla="*/ 670 w 1368"/>
              <a:gd name="T21" fmla="*/ 1068 h 1368"/>
              <a:gd name="T22" fmla="*/ 576 w 1368"/>
              <a:gd name="T23" fmla="*/ 973 h 1368"/>
              <a:gd name="T24" fmla="*/ 576 w 1368"/>
              <a:gd name="T25" fmla="*/ 793 h 1368"/>
              <a:gd name="T26" fmla="*/ 396 w 1368"/>
              <a:gd name="T27" fmla="*/ 793 h 1368"/>
              <a:gd name="T28" fmla="*/ 301 w 1368"/>
              <a:gd name="T29" fmla="*/ 698 h 1368"/>
              <a:gd name="T30" fmla="*/ 301 w 1368"/>
              <a:gd name="T31" fmla="*/ 671 h 1368"/>
              <a:gd name="T32" fmla="*/ 396 w 1368"/>
              <a:gd name="T33" fmla="*/ 576 h 1368"/>
              <a:gd name="T34" fmla="*/ 576 w 1368"/>
              <a:gd name="T35" fmla="*/ 576 h 1368"/>
              <a:gd name="T36" fmla="*/ 576 w 1368"/>
              <a:gd name="T37" fmla="*/ 396 h 1368"/>
              <a:gd name="T38" fmla="*/ 670 w 1368"/>
              <a:gd name="T39" fmla="*/ 301 h 1368"/>
              <a:gd name="T40" fmla="*/ 698 w 1368"/>
              <a:gd name="T41" fmla="*/ 301 h 1368"/>
              <a:gd name="T42" fmla="*/ 793 w 1368"/>
              <a:gd name="T43" fmla="*/ 396 h 1368"/>
              <a:gd name="T44" fmla="*/ 793 w 1368"/>
              <a:gd name="T45" fmla="*/ 576 h 1368"/>
              <a:gd name="T46" fmla="*/ 973 w 1368"/>
              <a:gd name="T47" fmla="*/ 576 h 1368"/>
              <a:gd name="T48" fmla="*/ 1068 w 1368"/>
              <a:gd name="T49" fmla="*/ 671 h 1368"/>
              <a:gd name="T50" fmla="*/ 1068 w 1368"/>
              <a:gd name="T51" fmla="*/ 698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8" h="1368">
                <a:moveTo>
                  <a:pt x="684" y="0"/>
                </a:moveTo>
                <a:cubicBezTo>
                  <a:pt x="307" y="0"/>
                  <a:pt x="0" y="307"/>
                  <a:pt x="0" y="684"/>
                </a:cubicBezTo>
                <a:cubicBezTo>
                  <a:pt x="0" y="1062"/>
                  <a:pt x="307" y="1368"/>
                  <a:pt x="684" y="1368"/>
                </a:cubicBezTo>
                <a:cubicBezTo>
                  <a:pt x="1062" y="1368"/>
                  <a:pt x="1368" y="1062"/>
                  <a:pt x="1368" y="684"/>
                </a:cubicBezTo>
                <a:cubicBezTo>
                  <a:pt x="1368" y="307"/>
                  <a:pt x="1062" y="0"/>
                  <a:pt x="684" y="0"/>
                </a:cubicBezTo>
                <a:close/>
                <a:moveTo>
                  <a:pt x="1068" y="698"/>
                </a:moveTo>
                <a:cubicBezTo>
                  <a:pt x="1068" y="751"/>
                  <a:pt x="1025" y="793"/>
                  <a:pt x="973" y="793"/>
                </a:cubicBezTo>
                <a:cubicBezTo>
                  <a:pt x="793" y="793"/>
                  <a:pt x="793" y="793"/>
                  <a:pt x="793" y="793"/>
                </a:cubicBezTo>
                <a:cubicBezTo>
                  <a:pt x="793" y="973"/>
                  <a:pt x="793" y="973"/>
                  <a:pt x="793" y="973"/>
                </a:cubicBezTo>
                <a:cubicBezTo>
                  <a:pt x="793" y="1025"/>
                  <a:pt x="750" y="1068"/>
                  <a:pt x="698" y="1068"/>
                </a:cubicBezTo>
                <a:cubicBezTo>
                  <a:pt x="670" y="1068"/>
                  <a:pt x="670" y="1068"/>
                  <a:pt x="670" y="1068"/>
                </a:cubicBezTo>
                <a:cubicBezTo>
                  <a:pt x="618" y="1068"/>
                  <a:pt x="576" y="1025"/>
                  <a:pt x="576" y="973"/>
                </a:cubicBezTo>
                <a:cubicBezTo>
                  <a:pt x="576" y="793"/>
                  <a:pt x="576" y="793"/>
                  <a:pt x="576" y="793"/>
                </a:cubicBezTo>
                <a:cubicBezTo>
                  <a:pt x="396" y="793"/>
                  <a:pt x="396" y="793"/>
                  <a:pt x="396" y="793"/>
                </a:cubicBezTo>
                <a:cubicBezTo>
                  <a:pt x="344" y="793"/>
                  <a:pt x="301" y="751"/>
                  <a:pt x="301" y="698"/>
                </a:cubicBezTo>
                <a:cubicBezTo>
                  <a:pt x="301" y="671"/>
                  <a:pt x="301" y="671"/>
                  <a:pt x="301" y="671"/>
                </a:cubicBezTo>
                <a:cubicBezTo>
                  <a:pt x="301" y="618"/>
                  <a:pt x="344" y="576"/>
                  <a:pt x="396" y="576"/>
                </a:cubicBezTo>
                <a:cubicBezTo>
                  <a:pt x="576" y="576"/>
                  <a:pt x="576" y="576"/>
                  <a:pt x="576" y="576"/>
                </a:cubicBezTo>
                <a:cubicBezTo>
                  <a:pt x="576" y="396"/>
                  <a:pt x="576" y="396"/>
                  <a:pt x="576" y="396"/>
                </a:cubicBezTo>
                <a:cubicBezTo>
                  <a:pt x="576" y="344"/>
                  <a:pt x="618" y="301"/>
                  <a:pt x="670" y="301"/>
                </a:cubicBezTo>
                <a:cubicBezTo>
                  <a:pt x="698" y="301"/>
                  <a:pt x="698" y="301"/>
                  <a:pt x="698" y="301"/>
                </a:cubicBezTo>
                <a:cubicBezTo>
                  <a:pt x="750" y="301"/>
                  <a:pt x="793" y="344"/>
                  <a:pt x="793" y="396"/>
                </a:cubicBezTo>
                <a:cubicBezTo>
                  <a:pt x="793" y="576"/>
                  <a:pt x="793" y="576"/>
                  <a:pt x="793" y="576"/>
                </a:cubicBezTo>
                <a:cubicBezTo>
                  <a:pt x="973" y="576"/>
                  <a:pt x="973" y="576"/>
                  <a:pt x="973" y="576"/>
                </a:cubicBezTo>
                <a:cubicBezTo>
                  <a:pt x="1025" y="576"/>
                  <a:pt x="1068" y="618"/>
                  <a:pt x="1068" y="671"/>
                </a:cubicBezTo>
                <a:lnTo>
                  <a:pt x="1068" y="69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endParaRPr>
          </a:p>
        </p:txBody>
      </p:sp>
      <p:sp>
        <p:nvSpPr>
          <p:cNvPr id="19" name="Text Placeholder 2"/>
          <p:cNvSpPr>
            <a:spLocks noGrp="1"/>
          </p:cNvSpPr>
          <p:nvPr>
            <p:ph type="body" idx="10"/>
          </p:nvPr>
        </p:nvSpPr>
        <p:spPr bwMode="gray">
          <a:xfrm>
            <a:off x="557930" y="914400"/>
            <a:ext cx="11076268" cy="292608"/>
          </a:xfrm>
          <a:prstGeom prst="rect">
            <a:avLst/>
          </a:prstGeom>
        </p:spPr>
        <p:txBody>
          <a:bodyPr lIns="0" tIns="0" rIns="0" bIns="0" anchor="ctr" anchorCtr="0">
            <a:normAutofit/>
          </a:bodyPr>
          <a:lstStyle>
            <a:lvl1pPr marL="0" indent="0">
              <a:buNone/>
              <a:defRPr sz="2400" b="0">
                <a:solidFill>
                  <a:schemeClr val="tx1"/>
                </a:solidFill>
                <a:latin typeface="Arial" pitchFamily="34" charset="0"/>
                <a:cs typeface="Arial" pitchFamily="34" charset="0"/>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21" name="Content Placeholder 2"/>
          <p:cNvSpPr>
            <a:spLocks noGrp="1"/>
          </p:cNvSpPr>
          <p:nvPr>
            <p:ph sz="half" idx="1"/>
          </p:nvPr>
        </p:nvSpPr>
        <p:spPr bwMode="gray">
          <a:xfrm>
            <a:off x="557929" y="1591056"/>
            <a:ext cx="11067122" cy="4798202"/>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400">
                <a:solidFill>
                  <a:schemeClr val="tx1"/>
                </a:solidFill>
                <a:latin typeface="Arial" pitchFamily="34" charset="0"/>
                <a:cs typeface="Arial" pitchFamily="34" charset="0"/>
              </a:defRPr>
            </a:lvl1pPr>
            <a:lvl2pPr marL="609493" indent="-228560">
              <a:lnSpc>
                <a:spcPct val="90000"/>
              </a:lnSpc>
              <a:spcBef>
                <a:spcPts val="500"/>
              </a:spcBef>
              <a:buClrTx/>
              <a:buFont typeface="Arial" pitchFamily="34" charset="0"/>
              <a:buChar char="–"/>
              <a:defRPr sz="2000">
                <a:solidFill>
                  <a:schemeClr val="tx1"/>
                </a:solidFill>
                <a:latin typeface="Arial" pitchFamily="34" charset="0"/>
                <a:cs typeface="Arial" pitchFamily="34" charset="0"/>
              </a:defRPr>
            </a:lvl2pPr>
            <a:lvl3pPr marL="835938" indent="-150258">
              <a:lnSpc>
                <a:spcPct val="90000"/>
              </a:lnSpc>
              <a:spcBef>
                <a:spcPts val="500"/>
              </a:spcBef>
              <a:buClrTx/>
              <a:buFont typeface="Arial" panose="020B0604020202020204" pitchFamily="34" charset="0"/>
              <a:buChar char="-"/>
              <a:defRPr sz="2000">
                <a:solidFill>
                  <a:schemeClr val="tx1"/>
                </a:solidFill>
                <a:latin typeface="Arial" pitchFamily="34" charset="0"/>
                <a:cs typeface="Arial" pitchFamily="34" charset="0"/>
              </a:defRPr>
            </a:lvl3pPr>
            <a:lvl4pPr marL="1147033" indent="-156606">
              <a:lnSpc>
                <a:spcPct val="90000"/>
              </a:lnSpc>
              <a:spcBef>
                <a:spcPts val="500"/>
              </a:spcBef>
              <a:buClrTx/>
              <a:buFont typeface="Arial" panose="020B0604020202020204" pitchFamily="34" charset="0"/>
              <a:buChar char="-"/>
              <a:defRPr sz="2000">
                <a:solidFill>
                  <a:schemeClr val="tx1"/>
                </a:solidFill>
                <a:latin typeface="Arial" pitchFamily="34" charset="0"/>
                <a:cs typeface="Arial" pitchFamily="34" charset="0"/>
              </a:defRPr>
            </a:lvl4pPr>
            <a:lvl5pPr marL="1445431" indent="-150258">
              <a:lnSpc>
                <a:spcPct val="90000"/>
              </a:lnSpc>
              <a:spcBef>
                <a:spcPts val="500"/>
              </a:spcBef>
              <a:buClrTx/>
              <a:buFont typeface="Arial" panose="020B0604020202020204" pitchFamily="34" charset="0"/>
              <a:buChar char="-"/>
              <a:defRPr sz="2000">
                <a:solidFill>
                  <a:schemeClr val="tx1"/>
                </a:solidFill>
                <a:latin typeface="Arial" pitchFamily="34" charset="0"/>
                <a:cs typeface="Arial" pitchFamily="34" charset="0"/>
              </a:defRPr>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82480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Two Column Slide - No Background">
    <p:bg>
      <p:bgPr>
        <a:solidFill>
          <a:schemeClr val="bg1"/>
        </a:solidFill>
        <a:effectLst/>
      </p:bgPr>
    </p:bg>
    <p:spTree>
      <p:nvGrpSpPr>
        <p:cNvPr id="1" name=""/>
        <p:cNvGrpSpPr/>
        <p:nvPr/>
      </p:nvGrpSpPr>
      <p:grpSpPr>
        <a:xfrm>
          <a:off x="0" y="0"/>
          <a:ext cx="0" cy="0"/>
          <a:chOff x="0" y="0"/>
          <a:chExt cx="0" cy="0"/>
        </a:xfrm>
      </p:grpSpPr>
      <p:sp>
        <p:nvSpPr>
          <p:cNvPr id="26" name="Footer Placeholder 25"/>
          <p:cNvSpPr>
            <a:spLocks noGrp="1"/>
          </p:cNvSpPr>
          <p:nvPr>
            <p:ph type="ftr" sz="quarter" idx="13"/>
          </p:nvPr>
        </p:nvSpPr>
        <p:spPr/>
        <p:txBody>
          <a:body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sp>
        <p:nvSpPr>
          <p:cNvPr id="11" name="Title 28"/>
          <p:cNvSpPr>
            <a:spLocks noGrp="1"/>
          </p:cNvSpPr>
          <p:nvPr>
            <p:ph type="title" hasCustomPrompt="1"/>
          </p:nvPr>
        </p:nvSpPr>
        <p:spPr bwMode="gray">
          <a:xfrm>
            <a:off x="548783" y="274320"/>
            <a:ext cx="11076268" cy="521208"/>
          </a:xfrm>
          <a:prstGeom prst="rect">
            <a:avLst/>
          </a:prstGeom>
        </p:spPr>
        <p:txBody>
          <a:bodyPr wrap="square" lIns="0" tIns="0" rIns="0" bIns="0" anchor="ctr" anchorCtr="0"/>
          <a:lstStyle>
            <a:lvl1pPr marL="0" algn="l" defTabSz="1218987" rtl="0" eaLnBrk="1" latinLnBrk="0" hangingPunct="1">
              <a:lnSpc>
                <a:spcPct val="100000"/>
              </a:lnSpc>
              <a:spcBef>
                <a:spcPct val="0"/>
              </a:spcBef>
              <a:buNone/>
              <a:tabLst>
                <a:tab pos="1218987" algn="l"/>
              </a:tabLst>
              <a:defRPr lang="en-US" sz="3600" kern="1200" cap="none" spc="0" baseline="0" dirty="0">
                <a:solidFill>
                  <a:schemeClr val="tx1"/>
                </a:solidFill>
                <a:latin typeface="Arial" pitchFamily="34" charset="0"/>
                <a:ea typeface="+mn-ea"/>
                <a:cs typeface="Arial" pitchFamily="34" charset="0"/>
              </a:defRPr>
            </a:lvl1pPr>
          </a:lstStyle>
          <a:p>
            <a:r>
              <a:rPr lang="en-US" dirty="0"/>
              <a:t>Click To Edit Master Title</a:t>
            </a:r>
          </a:p>
        </p:txBody>
      </p:sp>
      <p:sp>
        <p:nvSpPr>
          <p:cNvPr id="12" name="Freeform 5"/>
          <p:cNvSpPr>
            <a:spLocks noChangeAspect="1" noEditPoints="1"/>
          </p:cNvSpPr>
          <p:nvPr userDrawn="1"/>
        </p:nvSpPr>
        <p:spPr bwMode="black">
          <a:xfrm>
            <a:off x="205420" y="423411"/>
            <a:ext cx="200639" cy="200587"/>
          </a:xfrm>
          <a:custGeom>
            <a:avLst/>
            <a:gdLst>
              <a:gd name="T0" fmla="*/ 684 w 1368"/>
              <a:gd name="T1" fmla="*/ 0 h 1368"/>
              <a:gd name="T2" fmla="*/ 0 w 1368"/>
              <a:gd name="T3" fmla="*/ 684 h 1368"/>
              <a:gd name="T4" fmla="*/ 684 w 1368"/>
              <a:gd name="T5" fmla="*/ 1368 h 1368"/>
              <a:gd name="T6" fmla="*/ 1368 w 1368"/>
              <a:gd name="T7" fmla="*/ 684 h 1368"/>
              <a:gd name="T8" fmla="*/ 684 w 1368"/>
              <a:gd name="T9" fmla="*/ 0 h 1368"/>
              <a:gd name="T10" fmla="*/ 1068 w 1368"/>
              <a:gd name="T11" fmla="*/ 698 h 1368"/>
              <a:gd name="T12" fmla="*/ 973 w 1368"/>
              <a:gd name="T13" fmla="*/ 793 h 1368"/>
              <a:gd name="T14" fmla="*/ 793 w 1368"/>
              <a:gd name="T15" fmla="*/ 793 h 1368"/>
              <a:gd name="T16" fmla="*/ 793 w 1368"/>
              <a:gd name="T17" fmla="*/ 973 h 1368"/>
              <a:gd name="T18" fmla="*/ 698 w 1368"/>
              <a:gd name="T19" fmla="*/ 1068 h 1368"/>
              <a:gd name="T20" fmla="*/ 670 w 1368"/>
              <a:gd name="T21" fmla="*/ 1068 h 1368"/>
              <a:gd name="T22" fmla="*/ 576 w 1368"/>
              <a:gd name="T23" fmla="*/ 973 h 1368"/>
              <a:gd name="T24" fmla="*/ 576 w 1368"/>
              <a:gd name="T25" fmla="*/ 793 h 1368"/>
              <a:gd name="T26" fmla="*/ 396 w 1368"/>
              <a:gd name="T27" fmla="*/ 793 h 1368"/>
              <a:gd name="T28" fmla="*/ 301 w 1368"/>
              <a:gd name="T29" fmla="*/ 698 h 1368"/>
              <a:gd name="T30" fmla="*/ 301 w 1368"/>
              <a:gd name="T31" fmla="*/ 671 h 1368"/>
              <a:gd name="T32" fmla="*/ 396 w 1368"/>
              <a:gd name="T33" fmla="*/ 576 h 1368"/>
              <a:gd name="T34" fmla="*/ 576 w 1368"/>
              <a:gd name="T35" fmla="*/ 576 h 1368"/>
              <a:gd name="T36" fmla="*/ 576 w 1368"/>
              <a:gd name="T37" fmla="*/ 396 h 1368"/>
              <a:gd name="T38" fmla="*/ 670 w 1368"/>
              <a:gd name="T39" fmla="*/ 301 h 1368"/>
              <a:gd name="T40" fmla="*/ 698 w 1368"/>
              <a:gd name="T41" fmla="*/ 301 h 1368"/>
              <a:gd name="T42" fmla="*/ 793 w 1368"/>
              <a:gd name="T43" fmla="*/ 396 h 1368"/>
              <a:gd name="T44" fmla="*/ 793 w 1368"/>
              <a:gd name="T45" fmla="*/ 576 h 1368"/>
              <a:gd name="T46" fmla="*/ 973 w 1368"/>
              <a:gd name="T47" fmla="*/ 576 h 1368"/>
              <a:gd name="T48" fmla="*/ 1068 w 1368"/>
              <a:gd name="T49" fmla="*/ 671 h 1368"/>
              <a:gd name="T50" fmla="*/ 1068 w 1368"/>
              <a:gd name="T51" fmla="*/ 698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8" h="1368">
                <a:moveTo>
                  <a:pt x="684" y="0"/>
                </a:moveTo>
                <a:cubicBezTo>
                  <a:pt x="307" y="0"/>
                  <a:pt x="0" y="307"/>
                  <a:pt x="0" y="684"/>
                </a:cubicBezTo>
                <a:cubicBezTo>
                  <a:pt x="0" y="1062"/>
                  <a:pt x="307" y="1368"/>
                  <a:pt x="684" y="1368"/>
                </a:cubicBezTo>
                <a:cubicBezTo>
                  <a:pt x="1062" y="1368"/>
                  <a:pt x="1368" y="1062"/>
                  <a:pt x="1368" y="684"/>
                </a:cubicBezTo>
                <a:cubicBezTo>
                  <a:pt x="1368" y="307"/>
                  <a:pt x="1062" y="0"/>
                  <a:pt x="684" y="0"/>
                </a:cubicBezTo>
                <a:close/>
                <a:moveTo>
                  <a:pt x="1068" y="698"/>
                </a:moveTo>
                <a:cubicBezTo>
                  <a:pt x="1068" y="751"/>
                  <a:pt x="1025" y="793"/>
                  <a:pt x="973" y="793"/>
                </a:cubicBezTo>
                <a:cubicBezTo>
                  <a:pt x="793" y="793"/>
                  <a:pt x="793" y="793"/>
                  <a:pt x="793" y="793"/>
                </a:cubicBezTo>
                <a:cubicBezTo>
                  <a:pt x="793" y="973"/>
                  <a:pt x="793" y="973"/>
                  <a:pt x="793" y="973"/>
                </a:cubicBezTo>
                <a:cubicBezTo>
                  <a:pt x="793" y="1025"/>
                  <a:pt x="750" y="1068"/>
                  <a:pt x="698" y="1068"/>
                </a:cubicBezTo>
                <a:cubicBezTo>
                  <a:pt x="670" y="1068"/>
                  <a:pt x="670" y="1068"/>
                  <a:pt x="670" y="1068"/>
                </a:cubicBezTo>
                <a:cubicBezTo>
                  <a:pt x="618" y="1068"/>
                  <a:pt x="576" y="1025"/>
                  <a:pt x="576" y="973"/>
                </a:cubicBezTo>
                <a:cubicBezTo>
                  <a:pt x="576" y="793"/>
                  <a:pt x="576" y="793"/>
                  <a:pt x="576" y="793"/>
                </a:cubicBezTo>
                <a:cubicBezTo>
                  <a:pt x="396" y="793"/>
                  <a:pt x="396" y="793"/>
                  <a:pt x="396" y="793"/>
                </a:cubicBezTo>
                <a:cubicBezTo>
                  <a:pt x="344" y="793"/>
                  <a:pt x="301" y="751"/>
                  <a:pt x="301" y="698"/>
                </a:cubicBezTo>
                <a:cubicBezTo>
                  <a:pt x="301" y="671"/>
                  <a:pt x="301" y="671"/>
                  <a:pt x="301" y="671"/>
                </a:cubicBezTo>
                <a:cubicBezTo>
                  <a:pt x="301" y="618"/>
                  <a:pt x="344" y="576"/>
                  <a:pt x="396" y="576"/>
                </a:cubicBezTo>
                <a:cubicBezTo>
                  <a:pt x="576" y="576"/>
                  <a:pt x="576" y="576"/>
                  <a:pt x="576" y="576"/>
                </a:cubicBezTo>
                <a:cubicBezTo>
                  <a:pt x="576" y="396"/>
                  <a:pt x="576" y="396"/>
                  <a:pt x="576" y="396"/>
                </a:cubicBezTo>
                <a:cubicBezTo>
                  <a:pt x="576" y="344"/>
                  <a:pt x="618" y="301"/>
                  <a:pt x="670" y="301"/>
                </a:cubicBezTo>
                <a:cubicBezTo>
                  <a:pt x="698" y="301"/>
                  <a:pt x="698" y="301"/>
                  <a:pt x="698" y="301"/>
                </a:cubicBezTo>
                <a:cubicBezTo>
                  <a:pt x="750" y="301"/>
                  <a:pt x="793" y="344"/>
                  <a:pt x="793" y="396"/>
                </a:cubicBezTo>
                <a:cubicBezTo>
                  <a:pt x="793" y="576"/>
                  <a:pt x="793" y="576"/>
                  <a:pt x="793" y="576"/>
                </a:cubicBezTo>
                <a:cubicBezTo>
                  <a:pt x="973" y="576"/>
                  <a:pt x="973" y="576"/>
                  <a:pt x="973" y="576"/>
                </a:cubicBezTo>
                <a:cubicBezTo>
                  <a:pt x="1025" y="576"/>
                  <a:pt x="1068" y="618"/>
                  <a:pt x="1068" y="671"/>
                </a:cubicBezTo>
                <a:lnTo>
                  <a:pt x="1068" y="69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endParaRPr>
          </a:p>
        </p:txBody>
      </p:sp>
      <p:sp>
        <p:nvSpPr>
          <p:cNvPr id="13" name="Rectangle 12"/>
          <p:cNvSpPr/>
          <p:nvPr userDrawn="1"/>
        </p:nvSpPr>
        <p:spPr bwMode="gray">
          <a:xfrm>
            <a:off x="11751760" y="6395739"/>
            <a:ext cx="443416" cy="322249"/>
          </a:xfrm>
          <a:prstGeom prst="rect">
            <a:avLst/>
          </a:prstGeom>
          <a:solidFill>
            <a:schemeClr val="tx1"/>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endParaRPr>
          </a:p>
        </p:txBody>
      </p:sp>
      <p:sp>
        <p:nvSpPr>
          <p:cNvPr id="14" name="TextBox slide number"/>
          <p:cNvSpPr txBox="1"/>
          <p:nvPr userDrawn="1"/>
        </p:nvSpPr>
        <p:spPr bwMode="white">
          <a:xfrm>
            <a:off x="11751760" y="6389283"/>
            <a:ext cx="450462" cy="246221"/>
          </a:xfrm>
          <a:prstGeom prst="rect">
            <a:avLst/>
          </a:prstGeom>
        </p:spPr>
        <p:txBody>
          <a:bodyPr vert="horz" lIns="0" tIns="0" rIns="0" bIns="0" rtlCol="0" anchor="b"/>
          <a:lstStyle>
            <a:defPPr>
              <a:defRPr lang="en-US"/>
            </a:defPPr>
            <a:lvl1pPr algn="ctr">
              <a:defRPr sz="1000">
                <a:solidFill>
                  <a:schemeClr val="bg1"/>
                </a:solidFill>
              </a:defRPr>
            </a:lvl1pPr>
          </a:lstStyle>
          <a:p>
            <a:pPr defTabSz="1218987"/>
            <a:fld id="{6EA5B71A-1B18-4E34-A48F-65DC4937AA99}" type="slidenum">
              <a:rPr lang="en-US" smtClean="0">
                <a:solidFill>
                  <a:prstClr val="white"/>
                </a:solidFill>
              </a:rPr>
              <a:pPr defTabSz="1218987"/>
              <a:t>‹#›</a:t>
            </a:fld>
            <a:endParaRPr lang="en-US" dirty="0">
              <a:solidFill>
                <a:prstClr val="white"/>
              </a:solidFill>
            </a:endParaRPr>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6200000">
            <a:off x="11308113" y="5505396"/>
            <a:ext cx="1330737" cy="443416"/>
          </a:xfrm>
          <a:prstGeom prst="rect">
            <a:avLst/>
          </a:prstGeom>
        </p:spPr>
      </p:pic>
      <p:sp>
        <p:nvSpPr>
          <p:cNvPr id="16" name="Content Placeholder 2"/>
          <p:cNvSpPr>
            <a:spLocks noGrp="1"/>
          </p:cNvSpPr>
          <p:nvPr>
            <p:ph sz="half" idx="1"/>
          </p:nvPr>
        </p:nvSpPr>
        <p:spPr bwMode="gray">
          <a:xfrm>
            <a:off x="548795" y="1179577"/>
            <a:ext cx="5380359" cy="5211699"/>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400">
                <a:solidFill>
                  <a:schemeClr val="tx1"/>
                </a:solidFill>
                <a:latin typeface="Arial" pitchFamily="34" charset="0"/>
                <a:cs typeface="Arial" pitchFamily="34" charset="0"/>
              </a:defRPr>
            </a:lvl1pPr>
            <a:lvl2pPr marL="609493" indent="-228560">
              <a:lnSpc>
                <a:spcPct val="90000"/>
              </a:lnSpc>
              <a:spcBef>
                <a:spcPts val="500"/>
              </a:spcBef>
              <a:buClrTx/>
              <a:buFont typeface="Arial" pitchFamily="34" charset="0"/>
              <a:buChar char="–"/>
              <a:defRPr sz="2000">
                <a:solidFill>
                  <a:schemeClr val="tx1"/>
                </a:solidFill>
                <a:latin typeface="Arial" pitchFamily="34" charset="0"/>
                <a:cs typeface="Arial" pitchFamily="34" charset="0"/>
              </a:defRPr>
            </a:lvl2pPr>
            <a:lvl3pPr marL="835938" indent="-150258">
              <a:lnSpc>
                <a:spcPct val="90000"/>
              </a:lnSpc>
              <a:spcBef>
                <a:spcPts val="500"/>
              </a:spcBef>
              <a:buClrTx/>
              <a:buFont typeface="Arial" panose="020B0604020202020204" pitchFamily="34" charset="0"/>
              <a:buChar char="-"/>
              <a:defRPr sz="2000">
                <a:solidFill>
                  <a:schemeClr val="tx1"/>
                </a:solidFill>
                <a:latin typeface="Arial" pitchFamily="34" charset="0"/>
                <a:cs typeface="Arial" pitchFamily="34" charset="0"/>
              </a:defRPr>
            </a:lvl3pPr>
            <a:lvl4pPr marL="1147033" indent="-156606">
              <a:lnSpc>
                <a:spcPct val="90000"/>
              </a:lnSpc>
              <a:spcBef>
                <a:spcPts val="500"/>
              </a:spcBef>
              <a:buClrTx/>
              <a:buFont typeface="Arial" panose="020B0604020202020204" pitchFamily="34" charset="0"/>
              <a:buChar char="-"/>
              <a:defRPr sz="2000">
                <a:solidFill>
                  <a:schemeClr val="tx1"/>
                </a:solidFill>
                <a:latin typeface="Arial" pitchFamily="34" charset="0"/>
                <a:cs typeface="Arial" pitchFamily="34" charset="0"/>
              </a:defRPr>
            </a:lvl4pPr>
            <a:lvl5pPr marL="1445431" indent="-150258">
              <a:lnSpc>
                <a:spcPct val="90000"/>
              </a:lnSpc>
              <a:spcBef>
                <a:spcPts val="500"/>
              </a:spcBef>
              <a:buClrTx/>
              <a:buFont typeface="Arial" panose="020B0604020202020204" pitchFamily="34" charset="0"/>
              <a:buChar char="-"/>
              <a:defRPr sz="2000">
                <a:solidFill>
                  <a:schemeClr val="tx1"/>
                </a:solidFill>
                <a:latin typeface="Arial" pitchFamily="34" charset="0"/>
                <a:cs typeface="Arial" pitchFamily="34" charset="0"/>
              </a:defRPr>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2"/>
          <p:cNvSpPr>
            <a:spLocks noGrp="1"/>
          </p:cNvSpPr>
          <p:nvPr>
            <p:ph sz="half" idx="14"/>
          </p:nvPr>
        </p:nvSpPr>
        <p:spPr bwMode="gray">
          <a:xfrm>
            <a:off x="6244692" y="1188767"/>
            <a:ext cx="5380359" cy="5211699"/>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400">
                <a:solidFill>
                  <a:schemeClr val="tx1"/>
                </a:solidFill>
                <a:latin typeface="Arial" pitchFamily="34" charset="0"/>
                <a:cs typeface="Arial" pitchFamily="34" charset="0"/>
              </a:defRPr>
            </a:lvl1pPr>
            <a:lvl2pPr marL="609493" indent="-228560">
              <a:lnSpc>
                <a:spcPct val="90000"/>
              </a:lnSpc>
              <a:spcBef>
                <a:spcPts val="500"/>
              </a:spcBef>
              <a:buClrTx/>
              <a:buFont typeface="Arial" pitchFamily="34" charset="0"/>
              <a:buChar char="–"/>
              <a:defRPr sz="2000">
                <a:solidFill>
                  <a:schemeClr val="tx1"/>
                </a:solidFill>
                <a:latin typeface="Arial" pitchFamily="34" charset="0"/>
                <a:cs typeface="Arial" pitchFamily="34" charset="0"/>
              </a:defRPr>
            </a:lvl2pPr>
            <a:lvl3pPr marL="835938" indent="-150258">
              <a:lnSpc>
                <a:spcPct val="90000"/>
              </a:lnSpc>
              <a:spcBef>
                <a:spcPts val="500"/>
              </a:spcBef>
              <a:buClrTx/>
              <a:buFont typeface="Arial" panose="020B0604020202020204" pitchFamily="34" charset="0"/>
              <a:buChar char="-"/>
              <a:defRPr sz="2000">
                <a:solidFill>
                  <a:schemeClr val="tx1"/>
                </a:solidFill>
                <a:latin typeface="Arial" pitchFamily="34" charset="0"/>
                <a:cs typeface="Arial" pitchFamily="34" charset="0"/>
              </a:defRPr>
            </a:lvl3pPr>
            <a:lvl4pPr marL="1147033" indent="-156606">
              <a:lnSpc>
                <a:spcPct val="90000"/>
              </a:lnSpc>
              <a:spcBef>
                <a:spcPts val="500"/>
              </a:spcBef>
              <a:buClrTx/>
              <a:buFont typeface="Arial" panose="020B0604020202020204" pitchFamily="34" charset="0"/>
              <a:buChar char="-"/>
              <a:defRPr sz="2000">
                <a:solidFill>
                  <a:schemeClr val="tx1"/>
                </a:solidFill>
                <a:latin typeface="Arial" pitchFamily="34" charset="0"/>
                <a:cs typeface="Arial" pitchFamily="34" charset="0"/>
              </a:defRPr>
            </a:lvl4pPr>
            <a:lvl5pPr marL="1445431" indent="-150258">
              <a:lnSpc>
                <a:spcPct val="90000"/>
              </a:lnSpc>
              <a:spcBef>
                <a:spcPts val="500"/>
              </a:spcBef>
              <a:buClrTx/>
              <a:buFont typeface="Arial" panose="020B0604020202020204" pitchFamily="34" charset="0"/>
              <a:buChar char="-"/>
              <a:defRPr sz="2000">
                <a:solidFill>
                  <a:schemeClr val="tx1"/>
                </a:solidFill>
                <a:latin typeface="Arial" pitchFamily="34" charset="0"/>
                <a:cs typeface="Arial" pitchFamily="34" charset="0"/>
              </a:defRPr>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91526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wo Column Slide - With Background">
    <p:bg>
      <p:bgPr>
        <a:solidFill>
          <a:schemeClr val="bg1"/>
        </a:solidFill>
        <a:effectLst/>
      </p:bgPr>
    </p:bg>
    <p:spTree>
      <p:nvGrpSpPr>
        <p:cNvPr id="1" name=""/>
        <p:cNvGrpSpPr/>
        <p:nvPr/>
      </p:nvGrpSpPr>
      <p:grpSpPr>
        <a:xfrm>
          <a:off x="0" y="0"/>
          <a:ext cx="0" cy="0"/>
          <a:chOff x="0" y="0"/>
          <a:chExt cx="0" cy="0"/>
        </a:xfrm>
      </p:grpSpPr>
      <p:sp>
        <p:nvSpPr>
          <p:cNvPr id="20" name="Footer Placeholder 19"/>
          <p:cNvSpPr>
            <a:spLocks noGrp="1"/>
          </p:cNvSpPr>
          <p:nvPr>
            <p:ph type="ftr" sz="quarter" idx="13"/>
          </p:nvPr>
        </p:nvSpPr>
        <p:spPr/>
        <p:txBody>
          <a:body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sp>
        <p:nvSpPr>
          <p:cNvPr id="11" name="Title 28"/>
          <p:cNvSpPr>
            <a:spLocks noGrp="1"/>
          </p:cNvSpPr>
          <p:nvPr>
            <p:ph type="title" hasCustomPrompt="1"/>
          </p:nvPr>
        </p:nvSpPr>
        <p:spPr bwMode="gray">
          <a:xfrm>
            <a:off x="548783" y="274320"/>
            <a:ext cx="11076268" cy="521208"/>
          </a:xfrm>
          <a:prstGeom prst="rect">
            <a:avLst/>
          </a:prstGeom>
        </p:spPr>
        <p:txBody>
          <a:bodyPr wrap="square" lIns="0" tIns="0" rIns="0" bIns="0" anchor="ctr" anchorCtr="0"/>
          <a:lstStyle>
            <a:lvl1pPr marL="0" algn="l" defTabSz="1218987" rtl="0" eaLnBrk="1" latinLnBrk="0" hangingPunct="1">
              <a:lnSpc>
                <a:spcPct val="100000"/>
              </a:lnSpc>
              <a:spcBef>
                <a:spcPct val="0"/>
              </a:spcBef>
              <a:buNone/>
              <a:tabLst>
                <a:tab pos="1218987" algn="l"/>
              </a:tabLst>
              <a:defRPr lang="en-US" sz="3600" kern="1200" cap="none" spc="0" baseline="0" dirty="0">
                <a:solidFill>
                  <a:schemeClr val="tx1"/>
                </a:solidFill>
                <a:latin typeface="Arial" pitchFamily="34" charset="0"/>
                <a:ea typeface="+mn-ea"/>
                <a:cs typeface="Arial" pitchFamily="34" charset="0"/>
              </a:defRPr>
            </a:lvl1pPr>
          </a:lstStyle>
          <a:p>
            <a:r>
              <a:rPr lang="en-US" dirty="0"/>
              <a:t>Click To Edit Master Title</a:t>
            </a:r>
          </a:p>
        </p:txBody>
      </p:sp>
      <p:sp>
        <p:nvSpPr>
          <p:cNvPr id="12" name="Freeform 5"/>
          <p:cNvSpPr>
            <a:spLocks noChangeAspect="1" noEditPoints="1"/>
          </p:cNvSpPr>
          <p:nvPr userDrawn="1"/>
        </p:nvSpPr>
        <p:spPr bwMode="black">
          <a:xfrm>
            <a:off x="205420" y="423411"/>
            <a:ext cx="200639" cy="200587"/>
          </a:xfrm>
          <a:custGeom>
            <a:avLst/>
            <a:gdLst>
              <a:gd name="T0" fmla="*/ 684 w 1368"/>
              <a:gd name="T1" fmla="*/ 0 h 1368"/>
              <a:gd name="T2" fmla="*/ 0 w 1368"/>
              <a:gd name="T3" fmla="*/ 684 h 1368"/>
              <a:gd name="T4" fmla="*/ 684 w 1368"/>
              <a:gd name="T5" fmla="*/ 1368 h 1368"/>
              <a:gd name="T6" fmla="*/ 1368 w 1368"/>
              <a:gd name="T7" fmla="*/ 684 h 1368"/>
              <a:gd name="T8" fmla="*/ 684 w 1368"/>
              <a:gd name="T9" fmla="*/ 0 h 1368"/>
              <a:gd name="T10" fmla="*/ 1068 w 1368"/>
              <a:gd name="T11" fmla="*/ 698 h 1368"/>
              <a:gd name="T12" fmla="*/ 973 w 1368"/>
              <a:gd name="T13" fmla="*/ 793 h 1368"/>
              <a:gd name="T14" fmla="*/ 793 w 1368"/>
              <a:gd name="T15" fmla="*/ 793 h 1368"/>
              <a:gd name="T16" fmla="*/ 793 w 1368"/>
              <a:gd name="T17" fmla="*/ 973 h 1368"/>
              <a:gd name="T18" fmla="*/ 698 w 1368"/>
              <a:gd name="T19" fmla="*/ 1068 h 1368"/>
              <a:gd name="T20" fmla="*/ 670 w 1368"/>
              <a:gd name="T21" fmla="*/ 1068 h 1368"/>
              <a:gd name="T22" fmla="*/ 576 w 1368"/>
              <a:gd name="T23" fmla="*/ 973 h 1368"/>
              <a:gd name="T24" fmla="*/ 576 w 1368"/>
              <a:gd name="T25" fmla="*/ 793 h 1368"/>
              <a:gd name="T26" fmla="*/ 396 w 1368"/>
              <a:gd name="T27" fmla="*/ 793 h 1368"/>
              <a:gd name="T28" fmla="*/ 301 w 1368"/>
              <a:gd name="T29" fmla="*/ 698 h 1368"/>
              <a:gd name="T30" fmla="*/ 301 w 1368"/>
              <a:gd name="T31" fmla="*/ 671 h 1368"/>
              <a:gd name="T32" fmla="*/ 396 w 1368"/>
              <a:gd name="T33" fmla="*/ 576 h 1368"/>
              <a:gd name="T34" fmla="*/ 576 w 1368"/>
              <a:gd name="T35" fmla="*/ 576 h 1368"/>
              <a:gd name="T36" fmla="*/ 576 w 1368"/>
              <a:gd name="T37" fmla="*/ 396 h 1368"/>
              <a:gd name="T38" fmla="*/ 670 w 1368"/>
              <a:gd name="T39" fmla="*/ 301 h 1368"/>
              <a:gd name="T40" fmla="*/ 698 w 1368"/>
              <a:gd name="T41" fmla="*/ 301 h 1368"/>
              <a:gd name="T42" fmla="*/ 793 w 1368"/>
              <a:gd name="T43" fmla="*/ 396 h 1368"/>
              <a:gd name="T44" fmla="*/ 793 w 1368"/>
              <a:gd name="T45" fmla="*/ 576 h 1368"/>
              <a:gd name="T46" fmla="*/ 973 w 1368"/>
              <a:gd name="T47" fmla="*/ 576 h 1368"/>
              <a:gd name="T48" fmla="*/ 1068 w 1368"/>
              <a:gd name="T49" fmla="*/ 671 h 1368"/>
              <a:gd name="T50" fmla="*/ 1068 w 1368"/>
              <a:gd name="T51" fmla="*/ 698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8" h="1368">
                <a:moveTo>
                  <a:pt x="684" y="0"/>
                </a:moveTo>
                <a:cubicBezTo>
                  <a:pt x="307" y="0"/>
                  <a:pt x="0" y="307"/>
                  <a:pt x="0" y="684"/>
                </a:cubicBezTo>
                <a:cubicBezTo>
                  <a:pt x="0" y="1062"/>
                  <a:pt x="307" y="1368"/>
                  <a:pt x="684" y="1368"/>
                </a:cubicBezTo>
                <a:cubicBezTo>
                  <a:pt x="1062" y="1368"/>
                  <a:pt x="1368" y="1062"/>
                  <a:pt x="1368" y="684"/>
                </a:cubicBezTo>
                <a:cubicBezTo>
                  <a:pt x="1368" y="307"/>
                  <a:pt x="1062" y="0"/>
                  <a:pt x="684" y="0"/>
                </a:cubicBezTo>
                <a:close/>
                <a:moveTo>
                  <a:pt x="1068" y="698"/>
                </a:moveTo>
                <a:cubicBezTo>
                  <a:pt x="1068" y="751"/>
                  <a:pt x="1025" y="793"/>
                  <a:pt x="973" y="793"/>
                </a:cubicBezTo>
                <a:cubicBezTo>
                  <a:pt x="793" y="793"/>
                  <a:pt x="793" y="793"/>
                  <a:pt x="793" y="793"/>
                </a:cubicBezTo>
                <a:cubicBezTo>
                  <a:pt x="793" y="973"/>
                  <a:pt x="793" y="973"/>
                  <a:pt x="793" y="973"/>
                </a:cubicBezTo>
                <a:cubicBezTo>
                  <a:pt x="793" y="1025"/>
                  <a:pt x="750" y="1068"/>
                  <a:pt x="698" y="1068"/>
                </a:cubicBezTo>
                <a:cubicBezTo>
                  <a:pt x="670" y="1068"/>
                  <a:pt x="670" y="1068"/>
                  <a:pt x="670" y="1068"/>
                </a:cubicBezTo>
                <a:cubicBezTo>
                  <a:pt x="618" y="1068"/>
                  <a:pt x="576" y="1025"/>
                  <a:pt x="576" y="973"/>
                </a:cubicBezTo>
                <a:cubicBezTo>
                  <a:pt x="576" y="793"/>
                  <a:pt x="576" y="793"/>
                  <a:pt x="576" y="793"/>
                </a:cubicBezTo>
                <a:cubicBezTo>
                  <a:pt x="396" y="793"/>
                  <a:pt x="396" y="793"/>
                  <a:pt x="396" y="793"/>
                </a:cubicBezTo>
                <a:cubicBezTo>
                  <a:pt x="344" y="793"/>
                  <a:pt x="301" y="751"/>
                  <a:pt x="301" y="698"/>
                </a:cubicBezTo>
                <a:cubicBezTo>
                  <a:pt x="301" y="671"/>
                  <a:pt x="301" y="671"/>
                  <a:pt x="301" y="671"/>
                </a:cubicBezTo>
                <a:cubicBezTo>
                  <a:pt x="301" y="618"/>
                  <a:pt x="344" y="576"/>
                  <a:pt x="396" y="576"/>
                </a:cubicBezTo>
                <a:cubicBezTo>
                  <a:pt x="576" y="576"/>
                  <a:pt x="576" y="576"/>
                  <a:pt x="576" y="576"/>
                </a:cubicBezTo>
                <a:cubicBezTo>
                  <a:pt x="576" y="396"/>
                  <a:pt x="576" y="396"/>
                  <a:pt x="576" y="396"/>
                </a:cubicBezTo>
                <a:cubicBezTo>
                  <a:pt x="576" y="344"/>
                  <a:pt x="618" y="301"/>
                  <a:pt x="670" y="301"/>
                </a:cubicBezTo>
                <a:cubicBezTo>
                  <a:pt x="698" y="301"/>
                  <a:pt x="698" y="301"/>
                  <a:pt x="698" y="301"/>
                </a:cubicBezTo>
                <a:cubicBezTo>
                  <a:pt x="750" y="301"/>
                  <a:pt x="793" y="344"/>
                  <a:pt x="793" y="396"/>
                </a:cubicBezTo>
                <a:cubicBezTo>
                  <a:pt x="793" y="576"/>
                  <a:pt x="793" y="576"/>
                  <a:pt x="793" y="576"/>
                </a:cubicBezTo>
                <a:cubicBezTo>
                  <a:pt x="973" y="576"/>
                  <a:pt x="973" y="576"/>
                  <a:pt x="973" y="576"/>
                </a:cubicBezTo>
                <a:cubicBezTo>
                  <a:pt x="1025" y="576"/>
                  <a:pt x="1068" y="618"/>
                  <a:pt x="1068" y="671"/>
                </a:cubicBezTo>
                <a:lnTo>
                  <a:pt x="1068" y="69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endParaRPr>
          </a:p>
        </p:txBody>
      </p:sp>
      <p:sp>
        <p:nvSpPr>
          <p:cNvPr id="13" name="Content Placeholder 2"/>
          <p:cNvSpPr>
            <a:spLocks noGrp="1"/>
          </p:cNvSpPr>
          <p:nvPr>
            <p:ph sz="half" idx="1"/>
          </p:nvPr>
        </p:nvSpPr>
        <p:spPr bwMode="gray">
          <a:xfrm>
            <a:off x="548795" y="1179577"/>
            <a:ext cx="5380359" cy="5211699"/>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400">
                <a:solidFill>
                  <a:schemeClr val="tx1"/>
                </a:solidFill>
                <a:latin typeface="Arial" pitchFamily="34" charset="0"/>
                <a:cs typeface="Arial" pitchFamily="34" charset="0"/>
              </a:defRPr>
            </a:lvl1pPr>
            <a:lvl2pPr marL="609493" indent="-228560">
              <a:lnSpc>
                <a:spcPct val="90000"/>
              </a:lnSpc>
              <a:spcBef>
                <a:spcPts val="500"/>
              </a:spcBef>
              <a:buClrTx/>
              <a:buFont typeface="Arial" pitchFamily="34" charset="0"/>
              <a:buChar char="–"/>
              <a:defRPr sz="2000">
                <a:solidFill>
                  <a:schemeClr val="tx1"/>
                </a:solidFill>
                <a:latin typeface="Arial" pitchFamily="34" charset="0"/>
                <a:cs typeface="Arial" pitchFamily="34" charset="0"/>
              </a:defRPr>
            </a:lvl2pPr>
            <a:lvl3pPr marL="835938" indent="-150258">
              <a:lnSpc>
                <a:spcPct val="90000"/>
              </a:lnSpc>
              <a:spcBef>
                <a:spcPts val="500"/>
              </a:spcBef>
              <a:buClrTx/>
              <a:buFont typeface="Arial" panose="020B0604020202020204" pitchFamily="34" charset="0"/>
              <a:buChar char="-"/>
              <a:defRPr sz="2000">
                <a:solidFill>
                  <a:schemeClr val="tx1"/>
                </a:solidFill>
                <a:latin typeface="Arial" pitchFamily="34" charset="0"/>
                <a:cs typeface="Arial" pitchFamily="34" charset="0"/>
              </a:defRPr>
            </a:lvl3pPr>
            <a:lvl4pPr marL="1147033" indent="-156606">
              <a:lnSpc>
                <a:spcPct val="90000"/>
              </a:lnSpc>
              <a:spcBef>
                <a:spcPts val="500"/>
              </a:spcBef>
              <a:buClrTx/>
              <a:buFont typeface="Arial" panose="020B0604020202020204" pitchFamily="34" charset="0"/>
              <a:buChar char="-"/>
              <a:defRPr sz="2000">
                <a:solidFill>
                  <a:schemeClr val="tx1"/>
                </a:solidFill>
                <a:latin typeface="Arial" pitchFamily="34" charset="0"/>
                <a:cs typeface="Arial" pitchFamily="34" charset="0"/>
              </a:defRPr>
            </a:lvl4pPr>
            <a:lvl5pPr marL="1445431" indent="-150258">
              <a:lnSpc>
                <a:spcPct val="90000"/>
              </a:lnSpc>
              <a:spcBef>
                <a:spcPts val="500"/>
              </a:spcBef>
              <a:buClrTx/>
              <a:buFont typeface="Arial" panose="020B0604020202020204" pitchFamily="34" charset="0"/>
              <a:buChar char="-"/>
              <a:defRPr sz="2000">
                <a:solidFill>
                  <a:schemeClr val="tx1"/>
                </a:solidFill>
                <a:latin typeface="Arial" pitchFamily="34" charset="0"/>
                <a:cs typeface="Arial" pitchFamily="34" charset="0"/>
              </a:defRPr>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sz="half" idx="14"/>
          </p:nvPr>
        </p:nvSpPr>
        <p:spPr bwMode="gray">
          <a:xfrm>
            <a:off x="6244692" y="1188767"/>
            <a:ext cx="5380359" cy="5211699"/>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400">
                <a:solidFill>
                  <a:schemeClr val="tx1"/>
                </a:solidFill>
                <a:latin typeface="Arial" pitchFamily="34" charset="0"/>
                <a:cs typeface="Arial" pitchFamily="34" charset="0"/>
              </a:defRPr>
            </a:lvl1pPr>
            <a:lvl2pPr marL="609493" indent="-228560">
              <a:lnSpc>
                <a:spcPct val="90000"/>
              </a:lnSpc>
              <a:spcBef>
                <a:spcPts val="500"/>
              </a:spcBef>
              <a:buClrTx/>
              <a:buFont typeface="Arial" pitchFamily="34" charset="0"/>
              <a:buChar char="–"/>
              <a:defRPr sz="2000">
                <a:solidFill>
                  <a:schemeClr val="tx1"/>
                </a:solidFill>
                <a:latin typeface="Arial" pitchFamily="34" charset="0"/>
                <a:cs typeface="Arial" pitchFamily="34" charset="0"/>
              </a:defRPr>
            </a:lvl2pPr>
            <a:lvl3pPr marL="835938" indent="-150258">
              <a:lnSpc>
                <a:spcPct val="90000"/>
              </a:lnSpc>
              <a:spcBef>
                <a:spcPts val="500"/>
              </a:spcBef>
              <a:buClrTx/>
              <a:buFont typeface="Arial" panose="020B0604020202020204" pitchFamily="34" charset="0"/>
              <a:buChar char="-"/>
              <a:defRPr sz="2000">
                <a:solidFill>
                  <a:schemeClr val="tx1"/>
                </a:solidFill>
                <a:latin typeface="Arial" pitchFamily="34" charset="0"/>
                <a:cs typeface="Arial" pitchFamily="34" charset="0"/>
              </a:defRPr>
            </a:lvl3pPr>
            <a:lvl4pPr marL="1147033" indent="-156606">
              <a:lnSpc>
                <a:spcPct val="90000"/>
              </a:lnSpc>
              <a:spcBef>
                <a:spcPts val="500"/>
              </a:spcBef>
              <a:buClrTx/>
              <a:buFont typeface="Arial" panose="020B0604020202020204" pitchFamily="34" charset="0"/>
              <a:buChar char="-"/>
              <a:defRPr sz="2000">
                <a:solidFill>
                  <a:schemeClr val="tx1"/>
                </a:solidFill>
                <a:latin typeface="Arial" pitchFamily="34" charset="0"/>
                <a:cs typeface="Arial" pitchFamily="34" charset="0"/>
              </a:defRPr>
            </a:lvl4pPr>
            <a:lvl5pPr marL="1445431" indent="-150258">
              <a:lnSpc>
                <a:spcPct val="90000"/>
              </a:lnSpc>
              <a:spcBef>
                <a:spcPts val="500"/>
              </a:spcBef>
              <a:buClrTx/>
              <a:buFont typeface="Arial" panose="020B0604020202020204" pitchFamily="34" charset="0"/>
              <a:buChar char="-"/>
              <a:defRPr sz="2000">
                <a:solidFill>
                  <a:schemeClr val="tx1"/>
                </a:solidFill>
                <a:latin typeface="Arial" pitchFamily="34" charset="0"/>
                <a:cs typeface="Arial" pitchFamily="34" charset="0"/>
              </a:defRPr>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4715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Title w/Image - No Background">
    <p:spTree>
      <p:nvGrpSpPr>
        <p:cNvPr id="1" name=""/>
        <p:cNvGrpSpPr/>
        <p:nvPr/>
      </p:nvGrpSpPr>
      <p:grpSpPr>
        <a:xfrm>
          <a:off x="0" y="0"/>
          <a:ext cx="0" cy="0"/>
          <a:chOff x="0" y="0"/>
          <a:chExt cx="0" cy="0"/>
        </a:xfrm>
      </p:grpSpPr>
      <p:sp>
        <p:nvSpPr>
          <p:cNvPr id="15" name="Footer Placeholder 14"/>
          <p:cNvSpPr>
            <a:spLocks noGrp="1"/>
          </p:cNvSpPr>
          <p:nvPr>
            <p:ph type="ftr" sz="quarter" idx="10"/>
          </p:nvPr>
        </p:nvSpPr>
        <p:spPr/>
        <p:txBody>
          <a:body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sp>
        <p:nvSpPr>
          <p:cNvPr id="10" name="Title 28"/>
          <p:cNvSpPr>
            <a:spLocks noGrp="1"/>
          </p:cNvSpPr>
          <p:nvPr>
            <p:ph type="title" hasCustomPrompt="1"/>
          </p:nvPr>
        </p:nvSpPr>
        <p:spPr bwMode="gray">
          <a:xfrm>
            <a:off x="548783" y="274320"/>
            <a:ext cx="6038290" cy="521208"/>
          </a:xfrm>
          <a:prstGeom prst="rect">
            <a:avLst/>
          </a:prstGeom>
        </p:spPr>
        <p:txBody>
          <a:bodyPr wrap="square" lIns="0" tIns="0" rIns="0" bIns="0" anchor="ctr" anchorCtr="0"/>
          <a:lstStyle>
            <a:lvl1pPr marL="0" algn="l" defTabSz="1218987" rtl="0" eaLnBrk="1" latinLnBrk="0" hangingPunct="1">
              <a:lnSpc>
                <a:spcPct val="100000"/>
              </a:lnSpc>
              <a:spcBef>
                <a:spcPct val="0"/>
              </a:spcBef>
              <a:buNone/>
              <a:tabLst>
                <a:tab pos="1218987" algn="l"/>
              </a:tabLst>
              <a:defRPr lang="en-US" sz="3600" kern="1200" cap="none" spc="0" baseline="0" dirty="0">
                <a:solidFill>
                  <a:schemeClr val="tx1"/>
                </a:solidFill>
                <a:latin typeface="Arial" pitchFamily="34" charset="0"/>
                <a:ea typeface="+mn-ea"/>
                <a:cs typeface="Arial" pitchFamily="34" charset="0"/>
              </a:defRPr>
            </a:lvl1pPr>
          </a:lstStyle>
          <a:p>
            <a:r>
              <a:rPr lang="en-US" dirty="0"/>
              <a:t>Click To Edit Master Title</a:t>
            </a:r>
          </a:p>
        </p:txBody>
      </p:sp>
      <p:sp>
        <p:nvSpPr>
          <p:cNvPr id="12" name="Freeform 5"/>
          <p:cNvSpPr>
            <a:spLocks noChangeAspect="1" noEditPoints="1"/>
          </p:cNvSpPr>
          <p:nvPr userDrawn="1"/>
        </p:nvSpPr>
        <p:spPr bwMode="black">
          <a:xfrm>
            <a:off x="205420" y="423411"/>
            <a:ext cx="200639" cy="200587"/>
          </a:xfrm>
          <a:custGeom>
            <a:avLst/>
            <a:gdLst>
              <a:gd name="T0" fmla="*/ 684 w 1368"/>
              <a:gd name="T1" fmla="*/ 0 h 1368"/>
              <a:gd name="T2" fmla="*/ 0 w 1368"/>
              <a:gd name="T3" fmla="*/ 684 h 1368"/>
              <a:gd name="T4" fmla="*/ 684 w 1368"/>
              <a:gd name="T5" fmla="*/ 1368 h 1368"/>
              <a:gd name="T6" fmla="*/ 1368 w 1368"/>
              <a:gd name="T7" fmla="*/ 684 h 1368"/>
              <a:gd name="T8" fmla="*/ 684 w 1368"/>
              <a:gd name="T9" fmla="*/ 0 h 1368"/>
              <a:gd name="T10" fmla="*/ 1068 w 1368"/>
              <a:gd name="T11" fmla="*/ 698 h 1368"/>
              <a:gd name="T12" fmla="*/ 973 w 1368"/>
              <a:gd name="T13" fmla="*/ 793 h 1368"/>
              <a:gd name="T14" fmla="*/ 793 w 1368"/>
              <a:gd name="T15" fmla="*/ 793 h 1368"/>
              <a:gd name="T16" fmla="*/ 793 w 1368"/>
              <a:gd name="T17" fmla="*/ 973 h 1368"/>
              <a:gd name="T18" fmla="*/ 698 w 1368"/>
              <a:gd name="T19" fmla="*/ 1068 h 1368"/>
              <a:gd name="T20" fmla="*/ 670 w 1368"/>
              <a:gd name="T21" fmla="*/ 1068 h 1368"/>
              <a:gd name="T22" fmla="*/ 576 w 1368"/>
              <a:gd name="T23" fmla="*/ 973 h 1368"/>
              <a:gd name="T24" fmla="*/ 576 w 1368"/>
              <a:gd name="T25" fmla="*/ 793 h 1368"/>
              <a:gd name="T26" fmla="*/ 396 w 1368"/>
              <a:gd name="T27" fmla="*/ 793 h 1368"/>
              <a:gd name="T28" fmla="*/ 301 w 1368"/>
              <a:gd name="T29" fmla="*/ 698 h 1368"/>
              <a:gd name="T30" fmla="*/ 301 w 1368"/>
              <a:gd name="T31" fmla="*/ 671 h 1368"/>
              <a:gd name="T32" fmla="*/ 396 w 1368"/>
              <a:gd name="T33" fmla="*/ 576 h 1368"/>
              <a:gd name="T34" fmla="*/ 576 w 1368"/>
              <a:gd name="T35" fmla="*/ 576 h 1368"/>
              <a:gd name="T36" fmla="*/ 576 w 1368"/>
              <a:gd name="T37" fmla="*/ 396 h 1368"/>
              <a:gd name="T38" fmla="*/ 670 w 1368"/>
              <a:gd name="T39" fmla="*/ 301 h 1368"/>
              <a:gd name="T40" fmla="*/ 698 w 1368"/>
              <a:gd name="T41" fmla="*/ 301 h 1368"/>
              <a:gd name="T42" fmla="*/ 793 w 1368"/>
              <a:gd name="T43" fmla="*/ 396 h 1368"/>
              <a:gd name="T44" fmla="*/ 793 w 1368"/>
              <a:gd name="T45" fmla="*/ 576 h 1368"/>
              <a:gd name="T46" fmla="*/ 973 w 1368"/>
              <a:gd name="T47" fmla="*/ 576 h 1368"/>
              <a:gd name="T48" fmla="*/ 1068 w 1368"/>
              <a:gd name="T49" fmla="*/ 671 h 1368"/>
              <a:gd name="T50" fmla="*/ 1068 w 1368"/>
              <a:gd name="T51" fmla="*/ 698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8" h="1368">
                <a:moveTo>
                  <a:pt x="684" y="0"/>
                </a:moveTo>
                <a:cubicBezTo>
                  <a:pt x="307" y="0"/>
                  <a:pt x="0" y="307"/>
                  <a:pt x="0" y="684"/>
                </a:cubicBezTo>
                <a:cubicBezTo>
                  <a:pt x="0" y="1062"/>
                  <a:pt x="307" y="1368"/>
                  <a:pt x="684" y="1368"/>
                </a:cubicBezTo>
                <a:cubicBezTo>
                  <a:pt x="1062" y="1368"/>
                  <a:pt x="1368" y="1062"/>
                  <a:pt x="1368" y="684"/>
                </a:cubicBezTo>
                <a:cubicBezTo>
                  <a:pt x="1368" y="307"/>
                  <a:pt x="1062" y="0"/>
                  <a:pt x="684" y="0"/>
                </a:cubicBezTo>
                <a:close/>
                <a:moveTo>
                  <a:pt x="1068" y="698"/>
                </a:moveTo>
                <a:cubicBezTo>
                  <a:pt x="1068" y="751"/>
                  <a:pt x="1025" y="793"/>
                  <a:pt x="973" y="793"/>
                </a:cubicBezTo>
                <a:cubicBezTo>
                  <a:pt x="793" y="793"/>
                  <a:pt x="793" y="793"/>
                  <a:pt x="793" y="793"/>
                </a:cubicBezTo>
                <a:cubicBezTo>
                  <a:pt x="793" y="973"/>
                  <a:pt x="793" y="973"/>
                  <a:pt x="793" y="973"/>
                </a:cubicBezTo>
                <a:cubicBezTo>
                  <a:pt x="793" y="1025"/>
                  <a:pt x="750" y="1068"/>
                  <a:pt x="698" y="1068"/>
                </a:cubicBezTo>
                <a:cubicBezTo>
                  <a:pt x="670" y="1068"/>
                  <a:pt x="670" y="1068"/>
                  <a:pt x="670" y="1068"/>
                </a:cubicBezTo>
                <a:cubicBezTo>
                  <a:pt x="618" y="1068"/>
                  <a:pt x="576" y="1025"/>
                  <a:pt x="576" y="973"/>
                </a:cubicBezTo>
                <a:cubicBezTo>
                  <a:pt x="576" y="793"/>
                  <a:pt x="576" y="793"/>
                  <a:pt x="576" y="793"/>
                </a:cubicBezTo>
                <a:cubicBezTo>
                  <a:pt x="396" y="793"/>
                  <a:pt x="396" y="793"/>
                  <a:pt x="396" y="793"/>
                </a:cubicBezTo>
                <a:cubicBezTo>
                  <a:pt x="344" y="793"/>
                  <a:pt x="301" y="751"/>
                  <a:pt x="301" y="698"/>
                </a:cubicBezTo>
                <a:cubicBezTo>
                  <a:pt x="301" y="671"/>
                  <a:pt x="301" y="671"/>
                  <a:pt x="301" y="671"/>
                </a:cubicBezTo>
                <a:cubicBezTo>
                  <a:pt x="301" y="618"/>
                  <a:pt x="344" y="576"/>
                  <a:pt x="396" y="576"/>
                </a:cubicBezTo>
                <a:cubicBezTo>
                  <a:pt x="576" y="576"/>
                  <a:pt x="576" y="576"/>
                  <a:pt x="576" y="576"/>
                </a:cubicBezTo>
                <a:cubicBezTo>
                  <a:pt x="576" y="396"/>
                  <a:pt x="576" y="396"/>
                  <a:pt x="576" y="396"/>
                </a:cubicBezTo>
                <a:cubicBezTo>
                  <a:pt x="576" y="344"/>
                  <a:pt x="618" y="301"/>
                  <a:pt x="670" y="301"/>
                </a:cubicBezTo>
                <a:cubicBezTo>
                  <a:pt x="698" y="301"/>
                  <a:pt x="698" y="301"/>
                  <a:pt x="698" y="301"/>
                </a:cubicBezTo>
                <a:cubicBezTo>
                  <a:pt x="750" y="301"/>
                  <a:pt x="793" y="344"/>
                  <a:pt x="793" y="396"/>
                </a:cubicBezTo>
                <a:cubicBezTo>
                  <a:pt x="793" y="576"/>
                  <a:pt x="793" y="576"/>
                  <a:pt x="793" y="576"/>
                </a:cubicBezTo>
                <a:cubicBezTo>
                  <a:pt x="973" y="576"/>
                  <a:pt x="973" y="576"/>
                  <a:pt x="973" y="576"/>
                </a:cubicBezTo>
                <a:cubicBezTo>
                  <a:pt x="1025" y="576"/>
                  <a:pt x="1068" y="618"/>
                  <a:pt x="1068" y="671"/>
                </a:cubicBezTo>
                <a:lnTo>
                  <a:pt x="1068" y="69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endParaRPr>
          </a:p>
        </p:txBody>
      </p:sp>
      <p:sp>
        <p:nvSpPr>
          <p:cNvPr id="16" name="Content Placeholder 2"/>
          <p:cNvSpPr>
            <a:spLocks noGrp="1"/>
          </p:cNvSpPr>
          <p:nvPr>
            <p:ph sz="half" idx="1"/>
          </p:nvPr>
        </p:nvSpPr>
        <p:spPr bwMode="gray">
          <a:xfrm>
            <a:off x="548783" y="1179577"/>
            <a:ext cx="6038290" cy="5211699"/>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400">
                <a:solidFill>
                  <a:schemeClr val="tx1"/>
                </a:solidFill>
                <a:latin typeface="Arial" pitchFamily="34" charset="0"/>
                <a:cs typeface="Arial" pitchFamily="34" charset="0"/>
              </a:defRPr>
            </a:lvl1pPr>
            <a:lvl2pPr marL="609493" indent="-228560">
              <a:lnSpc>
                <a:spcPct val="90000"/>
              </a:lnSpc>
              <a:spcBef>
                <a:spcPts val="500"/>
              </a:spcBef>
              <a:buClrTx/>
              <a:buFont typeface="Arial" pitchFamily="34" charset="0"/>
              <a:buChar char="–"/>
              <a:defRPr sz="2000">
                <a:solidFill>
                  <a:schemeClr val="tx1"/>
                </a:solidFill>
                <a:latin typeface="Arial" pitchFamily="34" charset="0"/>
                <a:cs typeface="Arial" pitchFamily="34" charset="0"/>
              </a:defRPr>
            </a:lvl2pPr>
            <a:lvl3pPr marL="835938" indent="-150258">
              <a:lnSpc>
                <a:spcPct val="90000"/>
              </a:lnSpc>
              <a:spcBef>
                <a:spcPts val="500"/>
              </a:spcBef>
              <a:buClrTx/>
              <a:buFont typeface="Arial" panose="020B0604020202020204" pitchFamily="34" charset="0"/>
              <a:buChar char="-"/>
              <a:defRPr sz="2000">
                <a:solidFill>
                  <a:schemeClr val="tx1"/>
                </a:solidFill>
                <a:latin typeface="Arial" pitchFamily="34" charset="0"/>
                <a:cs typeface="Arial" pitchFamily="34" charset="0"/>
              </a:defRPr>
            </a:lvl3pPr>
            <a:lvl4pPr marL="1147033" indent="-156606">
              <a:lnSpc>
                <a:spcPct val="90000"/>
              </a:lnSpc>
              <a:spcBef>
                <a:spcPts val="500"/>
              </a:spcBef>
              <a:buClrTx/>
              <a:buFont typeface="Arial" panose="020B0604020202020204" pitchFamily="34" charset="0"/>
              <a:buChar char="-"/>
              <a:defRPr sz="2000">
                <a:solidFill>
                  <a:schemeClr val="tx1"/>
                </a:solidFill>
                <a:latin typeface="Arial" pitchFamily="34" charset="0"/>
                <a:cs typeface="Arial" pitchFamily="34" charset="0"/>
              </a:defRPr>
            </a:lvl4pPr>
            <a:lvl5pPr marL="1445431" indent="-150258">
              <a:lnSpc>
                <a:spcPct val="90000"/>
              </a:lnSpc>
              <a:spcBef>
                <a:spcPts val="500"/>
              </a:spcBef>
              <a:buClrTx/>
              <a:buFont typeface="Arial" panose="020B0604020202020204" pitchFamily="34" charset="0"/>
              <a:buChar char="-"/>
              <a:defRPr sz="2000">
                <a:solidFill>
                  <a:schemeClr val="tx1"/>
                </a:solidFill>
                <a:latin typeface="Arial" pitchFamily="34" charset="0"/>
                <a:cs typeface="Arial" pitchFamily="34" charset="0"/>
              </a:defRPr>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Picture Placeholder 8"/>
          <p:cNvSpPr>
            <a:spLocks noGrp="1"/>
          </p:cNvSpPr>
          <p:nvPr>
            <p:ph type="pic" sz="quarter" idx="16"/>
          </p:nvPr>
        </p:nvSpPr>
        <p:spPr>
          <a:xfrm>
            <a:off x="6837078" y="0"/>
            <a:ext cx="5354934" cy="6858000"/>
          </a:xfrm>
          <a:prstGeom prst="rect">
            <a:avLst/>
          </a:prstGeom>
        </p:spPr>
        <p:txBody>
          <a:bodyPr anchor="ctr"/>
          <a:lstStyle>
            <a:lvl1pPr marL="0" indent="0" algn="ctr">
              <a:buNone/>
              <a:defRPr sz="2400">
                <a:solidFill>
                  <a:schemeClr val="accent1"/>
                </a:solidFill>
              </a:defRPr>
            </a:lvl1pPr>
          </a:lstStyle>
          <a:p>
            <a:endParaRPr lang="en-US" dirty="0"/>
          </a:p>
        </p:txBody>
      </p:sp>
      <p:sp>
        <p:nvSpPr>
          <p:cNvPr id="7" name="Text Placeholder 5"/>
          <p:cNvSpPr>
            <a:spLocks noGrp="1"/>
          </p:cNvSpPr>
          <p:nvPr>
            <p:ph type="body" sz="quarter" idx="18"/>
          </p:nvPr>
        </p:nvSpPr>
        <p:spPr bwMode="invGray">
          <a:xfrm>
            <a:off x="6987775" y="6330336"/>
            <a:ext cx="4423766" cy="392167"/>
          </a:xfrm>
          <a:prstGeom prst="rect">
            <a:avLst/>
          </a:prstGeom>
          <a:blipFill dpi="0" rotWithShape="1">
            <a:blip r:embed="rId2" cstate="print">
              <a:extLst>
                <a:ext uri="{28A0092B-C50C-407E-A947-70E740481C1C}">
                  <a14:useLocalDpi xmlns:a14="http://schemas.microsoft.com/office/drawing/2010/main" val="0"/>
                </a:ext>
              </a:extLst>
            </a:blip>
            <a:srcRect/>
            <a:stretch>
              <a:fillRect/>
            </a:stretch>
          </a:blipFill>
        </p:spPr>
        <p:txBody>
          <a:bodyPr/>
          <a:lstStyle>
            <a:lvl1pPr marL="0" indent="0">
              <a:buNone/>
              <a:defRPr sz="100">
                <a:noFill/>
              </a:defRPr>
            </a:lvl1pPr>
          </a:lstStyle>
          <a:p>
            <a:pPr lvl="0"/>
            <a:r>
              <a:rPr lang="en-US" dirty="0"/>
              <a:t>Click to edit Master text styles</a:t>
            </a:r>
          </a:p>
        </p:txBody>
      </p:sp>
      <p:sp>
        <p:nvSpPr>
          <p:cNvPr id="8" name="Rectangle 7"/>
          <p:cNvSpPr/>
          <p:nvPr userDrawn="1"/>
        </p:nvSpPr>
        <p:spPr bwMode="gray">
          <a:xfrm>
            <a:off x="11751760" y="6395739"/>
            <a:ext cx="443416" cy="322249"/>
          </a:xfrm>
          <a:prstGeom prst="rect">
            <a:avLst/>
          </a:prstGeom>
          <a:solidFill>
            <a:schemeClr val="tx1"/>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endParaRPr>
          </a:p>
        </p:txBody>
      </p:sp>
      <p:sp>
        <p:nvSpPr>
          <p:cNvPr id="9" name="TextBox slide number"/>
          <p:cNvSpPr txBox="1"/>
          <p:nvPr userDrawn="1"/>
        </p:nvSpPr>
        <p:spPr bwMode="white">
          <a:xfrm>
            <a:off x="11751760" y="6389283"/>
            <a:ext cx="450462" cy="246221"/>
          </a:xfrm>
          <a:prstGeom prst="rect">
            <a:avLst/>
          </a:prstGeom>
        </p:spPr>
        <p:txBody>
          <a:bodyPr vert="horz" lIns="0" tIns="0" rIns="0" bIns="0" rtlCol="0" anchor="b"/>
          <a:lstStyle>
            <a:defPPr>
              <a:defRPr lang="en-US"/>
            </a:defPPr>
            <a:lvl1pPr algn="ctr">
              <a:defRPr sz="1000">
                <a:solidFill>
                  <a:schemeClr val="bg1"/>
                </a:solidFill>
              </a:defRPr>
            </a:lvl1pPr>
          </a:lstStyle>
          <a:p>
            <a:pPr defTabSz="1218987"/>
            <a:fld id="{6EA5B71A-1B18-4E34-A48F-65DC4937AA99}" type="slidenum">
              <a:rPr lang="en-US" smtClean="0">
                <a:solidFill>
                  <a:prstClr val="white"/>
                </a:solidFill>
              </a:rPr>
              <a:pPr defTabSz="1218987"/>
              <a:t>‹#›</a:t>
            </a:fld>
            <a:endParaRPr lang="en-US" dirty="0">
              <a:solidFill>
                <a:prstClr val="white"/>
              </a:solidFill>
            </a:endParaRPr>
          </a:p>
        </p:txBody>
      </p:sp>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6200000">
            <a:off x="11308113" y="5505396"/>
            <a:ext cx="1330737" cy="443416"/>
          </a:xfrm>
          <a:prstGeom prst="rect">
            <a:avLst/>
          </a:prstGeom>
        </p:spPr>
      </p:pic>
    </p:spTree>
    <p:extLst>
      <p:ext uri="{BB962C8B-B14F-4D97-AF65-F5344CB8AC3E}">
        <p14:creationId xmlns:p14="http://schemas.microsoft.com/office/powerpoint/2010/main" val="3598154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w/Image - With Background">
    <p:spTree>
      <p:nvGrpSpPr>
        <p:cNvPr id="1" name=""/>
        <p:cNvGrpSpPr/>
        <p:nvPr/>
      </p:nvGrpSpPr>
      <p:grpSpPr>
        <a:xfrm>
          <a:off x="0" y="0"/>
          <a:ext cx="0" cy="0"/>
          <a:chOff x="0" y="0"/>
          <a:chExt cx="0" cy="0"/>
        </a:xfrm>
      </p:grpSpPr>
      <p:sp>
        <p:nvSpPr>
          <p:cNvPr id="15" name="Footer Placeholder 14"/>
          <p:cNvSpPr>
            <a:spLocks noGrp="1"/>
          </p:cNvSpPr>
          <p:nvPr>
            <p:ph type="ftr" sz="quarter" idx="10"/>
          </p:nvPr>
        </p:nvSpPr>
        <p:spPr/>
        <p:txBody>
          <a:body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sp>
        <p:nvSpPr>
          <p:cNvPr id="10" name="Title 28"/>
          <p:cNvSpPr>
            <a:spLocks noGrp="1"/>
          </p:cNvSpPr>
          <p:nvPr>
            <p:ph type="title" hasCustomPrompt="1"/>
          </p:nvPr>
        </p:nvSpPr>
        <p:spPr bwMode="gray">
          <a:xfrm>
            <a:off x="548783" y="274320"/>
            <a:ext cx="6038290" cy="521208"/>
          </a:xfrm>
          <a:prstGeom prst="rect">
            <a:avLst/>
          </a:prstGeom>
        </p:spPr>
        <p:txBody>
          <a:bodyPr wrap="square" lIns="0" tIns="0" rIns="0" bIns="0" anchor="ctr" anchorCtr="0"/>
          <a:lstStyle>
            <a:lvl1pPr marL="0" algn="l" defTabSz="1218987" rtl="0" eaLnBrk="1" latinLnBrk="0" hangingPunct="1">
              <a:lnSpc>
                <a:spcPct val="100000"/>
              </a:lnSpc>
              <a:spcBef>
                <a:spcPct val="0"/>
              </a:spcBef>
              <a:buNone/>
              <a:tabLst>
                <a:tab pos="1218987" algn="l"/>
              </a:tabLst>
              <a:defRPr lang="en-US" sz="3600" kern="1200" cap="none" spc="0" baseline="0" dirty="0">
                <a:solidFill>
                  <a:schemeClr val="tx1"/>
                </a:solidFill>
                <a:latin typeface="Arial" pitchFamily="34" charset="0"/>
                <a:ea typeface="+mn-ea"/>
                <a:cs typeface="Arial" pitchFamily="34" charset="0"/>
              </a:defRPr>
            </a:lvl1pPr>
          </a:lstStyle>
          <a:p>
            <a:r>
              <a:rPr lang="en-US" dirty="0"/>
              <a:t>Click To Edit Master Title</a:t>
            </a:r>
          </a:p>
        </p:txBody>
      </p:sp>
      <p:sp>
        <p:nvSpPr>
          <p:cNvPr id="12" name="Freeform 5"/>
          <p:cNvSpPr>
            <a:spLocks noChangeAspect="1" noEditPoints="1"/>
          </p:cNvSpPr>
          <p:nvPr userDrawn="1"/>
        </p:nvSpPr>
        <p:spPr bwMode="black">
          <a:xfrm>
            <a:off x="205420" y="423411"/>
            <a:ext cx="200639" cy="200587"/>
          </a:xfrm>
          <a:custGeom>
            <a:avLst/>
            <a:gdLst>
              <a:gd name="T0" fmla="*/ 684 w 1368"/>
              <a:gd name="T1" fmla="*/ 0 h 1368"/>
              <a:gd name="T2" fmla="*/ 0 w 1368"/>
              <a:gd name="T3" fmla="*/ 684 h 1368"/>
              <a:gd name="T4" fmla="*/ 684 w 1368"/>
              <a:gd name="T5" fmla="*/ 1368 h 1368"/>
              <a:gd name="T6" fmla="*/ 1368 w 1368"/>
              <a:gd name="T7" fmla="*/ 684 h 1368"/>
              <a:gd name="T8" fmla="*/ 684 w 1368"/>
              <a:gd name="T9" fmla="*/ 0 h 1368"/>
              <a:gd name="T10" fmla="*/ 1068 w 1368"/>
              <a:gd name="T11" fmla="*/ 698 h 1368"/>
              <a:gd name="T12" fmla="*/ 973 w 1368"/>
              <a:gd name="T13" fmla="*/ 793 h 1368"/>
              <a:gd name="T14" fmla="*/ 793 w 1368"/>
              <a:gd name="T15" fmla="*/ 793 h 1368"/>
              <a:gd name="T16" fmla="*/ 793 w 1368"/>
              <a:gd name="T17" fmla="*/ 973 h 1368"/>
              <a:gd name="T18" fmla="*/ 698 w 1368"/>
              <a:gd name="T19" fmla="*/ 1068 h 1368"/>
              <a:gd name="T20" fmla="*/ 670 w 1368"/>
              <a:gd name="T21" fmla="*/ 1068 h 1368"/>
              <a:gd name="T22" fmla="*/ 576 w 1368"/>
              <a:gd name="T23" fmla="*/ 973 h 1368"/>
              <a:gd name="T24" fmla="*/ 576 w 1368"/>
              <a:gd name="T25" fmla="*/ 793 h 1368"/>
              <a:gd name="T26" fmla="*/ 396 w 1368"/>
              <a:gd name="T27" fmla="*/ 793 h 1368"/>
              <a:gd name="T28" fmla="*/ 301 w 1368"/>
              <a:gd name="T29" fmla="*/ 698 h 1368"/>
              <a:gd name="T30" fmla="*/ 301 w 1368"/>
              <a:gd name="T31" fmla="*/ 671 h 1368"/>
              <a:gd name="T32" fmla="*/ 396 w 1368"/>
              <a:gd name="T33" fmla="*/ 576 h 1368"/>
              <a:gd name="T34" fmla="*/ 576 w 1368"/>
              <a:gd name="T35" fmla="*/ 576 h 1368"/>
              <a:gd name="T36" fmla="*/ 576 w 1368"/>
              <a:gd name="T37" fmla="*/ 396 h 1368"/>
              <a:gd name="T38" fmla="*/ 670 w 1368"/>
              <a:gd name="T39" fmla="*/ 301 h 1368"/>
              <a:gd name="T40" fmla="*/ 698 w 1368"/>
              <a:gd name="T41" fmla="*/ 301 h 1368"/>
              <a:gd name="T42" fmla="*/ 793 w 1368"/>
              <a:gd name="T43" fmla="*/ 396 h 1368"/>
              <a:gd name="T44" fmla="*/ 793 w 1368"/>
              <a:gd name="T45" fmla="*/ 576 h 1368"/>
              <a:gd name="T46" fmla="*/ 973 w 1368"/>
              <a:gd name="T47" fmla="*/ 576 h 1368"/>
              <a:gd name="T48" fmla="*/ 1068 w 1368"/>
              <a:gd name="T49" fmla="*/ 671 h 1368"/>
              <a:gd name="T50" fmla="*/ 1068 w 1368"/>
              <a:gd name="T51" fmla="*/ 698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8" h="1368">
                <a:moveTo>
                  <a:pt x="684" y="0"/>
                </a:moveTo>
                <a:cubicBezTo>
                  <a:pt x="307" y="0"/>
                  <a:pt x="0" y="307"/>
                  <a:pt x="0" y="684"/>
                </a:cubicBezTo>
                <a:cubicBezTo>
                  <a:pt x="0" y="1062"/>
                  <a:pt x="307" y="1368"/>
                  <a:pt x="684" y="1368"/>
                </a:cubicBezTo>
                <a:cubicBezTo>
                  <a:pt x="1062" y="1368"/>
                  <a:pt x="1368" y="1062"/>
                  <a:pt x="1368" y="684"/>
                </a:cubicBezTo>
                <a:cubicBezTo>
                  <a:pt x="1368" y="307"/>
                  <a:pt x="1062" y="0"/>
                  <a:pt x="684" y="0"/>
                </a:cubicBezTo>
                <a:close/>
                <a:moveTo>
                  <a:pt x="1068" y="698"/>
                </a:moveTo>
                <a:cubicBezTo>
                  <a:pt x="1068" y="751"/>
                  <a:pt x="1025" y="793"/>
                  <a:pt x="973" y="793"/>
                </a:cubicBezTo>
                <a:cubicBezTo>
                  <a:pt x="793" y="793"/>
                  <a:pt x="793" y="793"/>
                  <a:pt x="793" y="793"/>
                </a:cubicBezTo>
                <a:cubicBezTo>
                  <a:pt x="793" y="973"/>
                  <a:pt x="793" y="973"/>
                  <a:pt x="793" y="973"/>
                </a:cubicBezTo>
                <a:cubicBezTo>
                  <a:pt x="793" y="1025"/>
                  <a:pt x="750" y="1068"/>
                  <a:pt x="698" y="1068"/>
                </a:cubicBezTo>
                <a:cubicBezTo>
                  <a:pt x="670" y="1068"/>
                  <a:pt x="670" y="1068"/>
                  <a:pt x="670" y="1068"/>
                </a:cubicBezTo>
                <a:cubicBezTo>
                  <a:pt x="618" y="1068"/>
                  <a:pt x="576" y="1025"/>
                  <a:pt x="576" y="973"/>
                </a:cubicBezTo>
                <a:cubicBezTo>
                  <a:pt x="576" y="793"/>
                  <a:pt x="576" y="793"/>
                  <a:pt x="576" y="793"/>
                </a:cubicBezTo>
                <a:cubicBezTo>
                  <a:pt x="396" y="793"/>
                  <a:pt x="396" y="793"/>
                  <a:pt x="396" y="793"/>
                </a:cubicBezTo>
                <a:cubicBezTo>
                  <a:pt x="344" y="793"/>
                  <a:pt x="301" y="751"/>
                  <a:pt x="301" y="698"/>
                </a:cubicBezTo>
                <a:cubicBezTo>
                  <a:pt x="301" y="671"/>
                  <a:pt x="301" y="671"/>
                  <a:pt x="301" y="671"/>
                </a:cubicBezTo>
                <a:cubicBezTo>
                  <a:pt x="301" y="618"/>
                  <a:pt x="344" y="576"/>
                  <a:pt x="396" y="576"/>
                </a:cubicBezTo>
                <a:cubicBezTo>
                  <a:pt x="576" y="576"/>
                  <a:pt x="576" y="576"/>
                  <a:pt x="576" y="576"/>
                </a:cubicBezTo>
                <a:cubicBezTo>
                  <a:pt x="576" y="396"/>
                  <a:pt x="576" y="396"/>
                  <a:pt x="576" y="396"/>
                </a:cubicBezTo>
                <a:cubicBezTo>
                  <a:pt x="576" y="344"/>
                  <a:pt x="618" y="301"/>
                  <a:pt x="670" y="301"/>
                </a:cubicBezTo>
                <a:cubicBezTo>
                  <a:pt x="698" y="301"/>
                  <a:pt x="698" y="301"/>
                  <a:pt x="698" y="301"/>
                </a:cubicBezTo>
                <a:cubicBezTo>
                  <a:pt x="750" y="301"/>
                  <a:pt x="793" y="344"/>
                  <a:pt x="793" y="396"/>
                </a:cubicBezTo>
                <a:cubicBezTo>
                  <a:pt x="793" y="576"/>
                  <a:pt x="793" y="576"/>
                  <a:pt x="793" y="576"/>
                </a:cubicBezTo>
                <a:cubicBezTo>
                  <a:pt x="973" y="576"/>
                  <a:pt x="973" y="576"/>
                  <a:pt x="973" y="576"/>
                </a:cubicBezTo>
                <a:cubicBezTo>
                  <a:pt x="1025" y="576"/>
                  <a:pt x="1068" y="618"/>
                  <a:pt x="1068" y="671"/>
                </a:cubicBezTo>
                <a:lnTo>
                  <a:pt x="1068" y="69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endParaRPr>
          </a:p>
        </p:txBody>
      </p:sp>
      <p:sp>
        <p:nvSpPr>
          <p:cNvPr id="16" name="Content Placeholder 2"/>
          <p:cNvSpPr>
            <a:spLocks noGrp="1"/>
          </p:cNvSpPr>
          <p:nvPr>
            <p:ph sz="half" idx="1"/>
          </p:nvPr>
        </p:nvSpPr>
        <p:spPr bwMode="gray">
          <a:xfrm>
            <a:off x="548783" y="1179577"/>
            <a:ext cx="6038290" cy="5211699"/>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400">
                <a:solidFill>
                  <a:schemeClr val="tx1"/>
                </a:solidFill>
                <a:latin typeface="Arial" pitchFamily="34" charset="0"/>
                <a:cs typeface="Arial" pitchFamily="34" charset="0"/>
              </a:defRPr>
            </a:lvl1pPr>
            <a:lvl2pPr marL="609493" indent="-228560">
              <a:lnSpc>
                <a:spcPct val="90000"/>
              </a:lnSpc>
              <a:spcBef>
                <a:spcPts val="500"/>
              </a:spcBef>
              <a:buClrTx/>
              <a:buFont typeface="Arial" pitchFamily="34" charset="0"/>
              <a:buChar char="–"/>
              <a:defRPr sz="2000">
                <a:solidFill>
                  <a:schemeClr val="tx1"/>
                </a:solidFill>
                <a:latin typeface="Arial" pitchFamily="34" charset="0"/>
                <a:cs typeface="Arial" pitchFamily="34" charset="0"/>
              </a:defRPr>
            </a:lvl2pPr>
            <a:lvl3pPr marL="835938" indent="-150258">
              <a:lnSpc>
                <a:spcPct val="90000"/>
              </a:lnSpc>
              <a:spcBef>
                <a:spcPts val="500"/>
              </a:spcBef>
              <a:buClrTx/>
              <a:buFont typeface="Arial" panose="020B0604020202020204" pitchFamily="34" charset="0"/>
              <a:buChar char="-"/>
              <a:defRPr sz="2000">
                <a:solidFill>
                  <a:schemeClr val="tx1"/>
                </a:solidFill>
                <a:latin typeface="Arial" pitchFamily="34" charset="0"/>
                <a:cs typeface="Arial" pitchFamily="34" charset="0"/>
              </a:defRPr>
            </a:lvl3pPr>
            <a:lvl4pPr marL="1147033" indent="-156606">
              <a:lnSpc>
                <a:spcPct val="90000"/>
              </a:lnSpc>
              <a:spcBef>
                <a:spcPts val="500"/>
              </a:spcBef>
              <a:buClrTx/>
              <a:buFont typeface="Arial" panose="020B0604020202020204" pitchFamily="34" charset="0"/>
              <a:buChar char="-"/>
              <a:defRPr sz="2000">
                <a:solidFill>
                  <a:schemeClr val="tx1"/>
                </a:solidFill>
                <a:latin typeface="Arial" pitchFamily="34" charset="0"/>
                <a:cs typeface="Arial" pitchFamily="34" charset="0"/>
              </a:defRPr>
            </a:lvl4pPr>
            <a:lvl5pPr marL="1445431" indent="-150258">
              <a:lnSpc>
                <a:spcPct val="90000"/>
              </a:lnSpc>
              <a:spcBef>
                <a:spcPts val="500"/>
              </a:spcBef>
              <a:buClrTx/>
              <a:buFont typeface="Arial" panose="020B0604020202020204" pitchFamily="34" charset="0"/>
              <a:buChar char="-"/>
              <a:defRPr sz="2000">
                <a:solidFill>
                  <a:schemeClr val="tx1"/>
                </a:solidFill>
                <a:latin typeface="Arial" pitchFamily="34" charset="0"/>
                <a:cs typeface="Arial" pitchFamily="34" charset="0"/>
              </a:defRPr>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Picture Placeholder 8"/>
          <p:cNvSpPr>
            <a:spLocks noGrp="1"/>
          </p:cNvSpPr>
          <p:nvPr>
            <p:ph type="pic" sz="quarter" idx="16"/>
          </p:nvPr>
        </p:nvSpPr>
        <p:spPr>
          <a:xfrm>
            <a:off x="6837078" y="0"/>
            <a:ext cx="5354934" cy="6858000"/>
          </a:xfrm>
          <a:prstGeom prst="rect">
            <a:avLst/>
          </a:prstGeom>
        </p:spPr>
        <p:txBody>
          <a:bodyPr anchor="ctr"/>
          <a:lstStyle>
            <a:lvl1pPr marL="0" indent="0" algn="ctr">
              <a:buNone/>
              <a:defRPr sz="2400">
                <a:solidFill>
                  <a:schemeClr val="accent1"/>
                </a:solidFill>
              </a:defRPr>
            </a:lvl1pPr>
          </a:lstStyle>
          <a:p>
            <a:endParaRPr lang="en-US" dirty="0"/>
          </a:p>
        </p:txBody>
      </p:sp>
      <p:sp>
        <p:nvSpPr>
          <p:cNvPr id="7" name="Text Placeholder 5"/>
          <p:cNvSpPr>
            <a:spLocks noGrp="1"/>
          </p:cNvSpPr>
          <p:nvPr>
            <p:ph type="body" sz="quarter" idx="18"/>
          </p:nvPr>
        </p:nvSpPr>
        <p:spPr bwMode="invGray">
          <a:xfrm>
            <a:off x="6987775" y="6330336"/>
            <a:ext cx="4423766" cy="392167"/>
          </a:xfrm>
          <a:prstGeom prst="rect">
            <a:avLst/>
          </a:prstGeom>
          <a:blipFill dpi="0" rotWithShape="1">
            <a:blip r:embed="rId2" cstate="print">
              <a:extLst>
                <a:ext uri="{28A0092B-C50C-407E-A947-70E740481C1C}">
                  <a14:useLocalDpi xmlns:a14="http://schemas.microsoft.com/office/drawing/2010/main" val="0"/>
                </a:ext>
              </a:extLst>
            </a:blip>
            <a:srcRect/>
            <a:stretch>
              <a:fillRect/>
            </a:stretch>
          </a:blipFill>
        </p:spPr>
        <p:txBody>
          <a:bodyPr/>
          <a:lstStyle>
            <a:lvl1pPr marL="0" indent="0">
              <a:buNone/>
              <a:defRPr sz="100">
                <a:noFill/>
              </a:defRPr>
            </a:lvl1pPr>
          </a:lstStyle>
          <a:p>
            <a:pPr lvl="0"/>
            <a:r>
              <a:rPr lang="en-US" dirty="0"/>
              <a:t>Click to edit Master text styles</a:t>
            </a:r>
          </a:p>
        </p:txBody>
      </p:sp>
    </p:spTree>
    <p:extLst>
      <p:ext uri="{BB962C8B-B14F-4D97-AF65-F5344CB8AC3E}">
        <p14:creationId xmlns:p14="http://schemas.microsoft.com/office/powerpoint/2010/main" val="977112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userDrawn="1">
  <p:cSld name="Photo + Statement">
    <p:spTree>
      <p:nvGrpSpPr>
        <p:cNvPr id="1" name=""/>
        <p:cNvGrpSpPr/>
        <p:nvPr/>
      </p:nvGrpSpPr>
      <p:grpSpPr>
        <a:xfrm>
          <a:off x="0" y="0"/>
          <a:ext cx="0" cy="0"/>
          <a:chOff x="0" y="0"/>
          <a:chExt cx="0" cy="0"/>
        </a:xfrm>
      </p:grpSpPr>
      <p:sp>
        <p:nvSpPr>
          <p:cNvPr id="6" name="Picture Placeholder 8"/>
          <p:cNvSpPr>
            <a:spLocks noGrp="1"/>
          </p:cNvSpPr>
          <p:nvPr>
            <p:ph type="pic" sz="quarter" idx="16"/>
          </p:nvPr>
        </p:nvSpPr>
        <p:spPr>
          <a:xfrm>
            <a:off x="1" y="0"/>
            <a:ext cx="12191999" cy="6858000"/>
          </a:xfrm>
          <a:prstGeom prst="rect">
            <a:avLst/>
          </a:prstGeom>
        </p:spPr>
        <p:txBody>
          <a:bodyPr anchor="ctr"/>
          <a:lstStyle>
            <a:lvl1pPr marL="0" indent="0" algn="ctr">
              <a:buNone/>
              <a:defRPr sz="2400">
                <a:solidFill>
                  <a:schemeClr val="accent1"/>
                </a:solidFill>
              </a:defRPr>
            </a:lvl1pPr>
          </a:lstStyle>
          <a:p>
            <a:endParaRPr lang="en-US" dirty="0"/>
          </a:p>
        </p:txBody>
      </p:sp>
      <p:sp>
        <p:nvSpPr>
          <p:cNvPr id="15" name="Footer Placeholder 14"/>
          <p:cNvSpPr>
            <a:spLocks noGrp="1"/>
          </p:cNvSpPr>
          <p:nvPr>
            <p:ph type="ftr" sz="quarter" idx="10"/>
          </p:nvPr>
        </p:nvSpPr>
        <p:spPr/>
        <p:txBody>
          <a:bodyPr/>
          <a:lstStyle>
            <a:lvl1pPr>
              <a:defRPr>
                <a:solidFill>
                  <a:schemeClr val="bg1"/>
                </a:solidFill>
              </a:defRPr>
            </a:lvl1pPr>
          </a:lstStyle>
          <a:p>
            <a:r>
              <a:rPr lang="en-US" sz="1000">
                <a:solidFill>
                  <a:prstClr val="white"/>
                </a:solidFill>
                <a:cs typeface="Arial" pitchFamily="34" charset="0"/>
              </a:rPr>
              <a:t>2015 Lenovo Internal. All rights reserved.</a:t>
            </a:r>
            <a:endParaRPr lang="en-US" sz="1000" dirty="0">
              <a:solidFill>
                <a:prstClr val="white"/>
              </a:solidFill>
              <a:cs typeface="Arial" pitchFamily="34" charset="0"/>
            </a:endParaRPr>
          </a:p>
        </p:txBody>
      </p:sp>
      <p:sp>
        <p:nvSpPr>
          <p:cNvPr id="8" name="Rectangle 7"/>
          <p:cNvSpPr/>
          <p:nvPr userDrawn="1"/>
        </p:nvSpPr>
        <p:spPr bwMode="gray">
          <a:xfrm>
            <a:off x="11751760" y="6395739"/>
            <a:ext cx="443416" cy="322249"/>
          </a:xfrm>
          <a:prstGeom prst="rect">
            <a:avLst/>
          </a:prstGeom>
          <a:solidFill>
            <a:schemeClr val="tx1"/>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endParaRPr>
          </a:p>
        </p:txBody>
      </p:sp>
      <p:sp>
        <p:nvSpPr>
          <p:cNvPr id="9" name="TextBox slide number"/>
          <p:cNvSpPr txBox="1"/>
          <p:nvPr userDrawn="1"/>
        </p:nvSpPr>
        <p:spPr bwMode="white">
          <a:xfrm>
            <a:off x="11751760" y="6389283"/>
            <a:ext cx="450462" cy="246221"/>
          </a:xfrm>
          <a:prstGeom prst="rect">
            <a:avLst/>
          </a:prstGeom>
        </p:spPr>
        <p:txBody>
          <a:bodyPr vert="horz" lIns="0" tIns="0" rIns="0" bIns="0" rtlCol="0" anchor="b"/>
          <a:lstStyle>
            <a:defPPr>
              <a:defRPr lang="en-US"/>
            </a:defPPr>
            <a:lvl1pPr algn="ctr">
              <a:defRPr sz="1000">
                <a:solidFill>
                  <a:schemeClr val="bg1"/>
                </a:solidFill>
              </a:defRPr>
            </a:lvl1pPr>
          </a:lstStyle>
          <a:p>
            <a:pPr defTabSz="1218987"/>
            <a:fld id="{6EA5B71A-1B18-4E34-A48F-65DC4937AA99}" type="slidenum">
              <a:rPr lang="en-US" smtClean="0">
                <a:solidFill>
                  <a:prstClr val="white"/>
                </a:solidFill>
              </a:rPr>
              <a:pPr defTabSz="1218987"/>
              <a:t>‹#›</a:t>
            </a:fld>
            <a:endParaRPr lang="en-US" dirty="0">
              <a:solidFill>
                <a:prstClr val="white"/>
              </a:solidFill>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6200000">
            <a:off x="11308113" y="5505396"/>
            <a:ext cx="1330737" cy="443416"/>
          </a:xfrm>
          <a:prstGeom prst="rect">
            <a:avLst/>
          </a:prstGeom>
        </p:spPr>
      </p:pic>
      <p:sp>
        <p:nvSpPr>
          <p:cNvPr id="13" name="Text Placeholder 5"/>
          <p:cNvSpPr>
            <a:spLocks noGrp="1"/>
          </p:cNvSpPr>
          <p:nvPr>
            <p:ph type="body" sz="quarter" idx="19"/>
          </p:nvPr>
        </p:nvSpPr>
        <p:spPr bwMode="invGray">
          <a:xfrm>
            <a:off x="569130" y="151576"/>
            <a:ext cx="4423766" cy="392167"/>
          </a:xfrm>
          <a:prstGeom prst="rect">
            <a:avLst/>
          </a:prstGeom>
          <a:blipFill dpi="0" rotWithShape="1">
            <a:blip r:embed="rId3" cstate="print">
              <a:extLst>
                <a:ext uri="{28A0092B-C50C-407E-A947-70E740481C1C}">
                  <a14:useLocalDpi xmlns:a14="http://schemas.microsoft.com/office/drawing/2010/main" val="0"/>
                </a:ext>
              </a:extLst>
            </a:blip>
            <a:srcRect/>
            <a:stretch>
              <a:fillRect/>
            </a:stretch>
          </a:blipFill>
        </p:spPr>
        <p:txBody>
          <a:bodyPr/>
          <a:lstStyle>
            <a:lvl1pPr marL="0" indent="0">
              <a:buNone/>
              <a:defRPr sz="100">
                <a:noFill/>
              </a:defRPr>
            </a:lvl1pPr>
          </a:lstStyle>
          <a:p>
            <a:pPr lvl="0"/>
            <a:r>
              <a:rPr lang="en-US" dirty="0"/>
              <a:t>Click to edit Master text styles</a:t>
            </a:r>
          </a:p>
        </p:txBody>
      </p:sp>
      <p:sp>
        <p:nvSpPr>
          <p:cNvPr id="14" name="Text Placeholder 3"/>
          <p:cNvSpPr>
            <a:spLocks noGrp="1"/>
          </p:cNvSpPr>
          <p:nvPr>
            <p:ph type="body" sz="quarter" idx="18" hasCustomPrompt="1"/>
          </p:nvPr>
        </p:nvSpPr>
        <p:spPr>
          <a:xfrm>
            <a:off x="12" y="3525819"/>
            <a:ext cx="7886069" cy="2290805"/>
          </a:xfrm>
          <a:prstGeom prst="rect">
            <a:avLst/>
          </a:prstGeom>
          <a:solidFill>
            <a:srgbClr val="FFFFFF">
              <a:alpha val="75000"/>
            </a:srgbClr>
          </a:solidFill>
        </p:spPr>
        <p:txBody>
          <a:bodyPr lIns="548640" tIns="182880" rIns="548640" bIns="182880" anchor="ctr">
            <a:normAutofit/>
          </a:bodyPr>
          <a:lstStyle>
            <a:lvl1pPr marL="0" indent="0">
              <a:lnSpc>
                <a:spcPct val="100000"/>
              </a:lnSpc>
              <a:buFont typeface="Arial" panose="020B0604020202020204" pitchFamily="34" charset="0"/>
              <a:buNone/>
              <a:defRPr sz="2700">
                <a:solidFill>
                  <a:schemeClr val="tx1"/>
                </a:solidFill>
              </a:defRPr>
            </a:lvl1pPr>
            <a:lvl2pPr marL="341313" indent="0">
              <a:buNone/>
              <a:defRPr/>
            </a:lvl2pPr>
            <a:lvl3pPr marL="679450" indent="0">
              <a:buNone/>
              <a:defRPr/>
            </a:lvl3pPr>
            <a:lvl4pPr marL="966787" indent="0">
              <a:buNone/>
              <a:defRPr/>
            </a:lvl4pPr>
            <a:lvl5pPr marL="1146175" indent="0">
              <a:buNone/>
              <a:defRPr/>
            </a:lvl5pPr>
          </a:lstStyle>
          <a:p>
            <a:pPr lvl="0"/>
            <a:r>
              <a:rPr lang="en-US" dirty="0"/>
              <a:t>Click to edit text</a:t>
            </a:r>
          </a:p>
        </p:txBody>
      </p:sp>
    </p:spTree>
    <p:extLst>
      <p:ext uri="{BB962C8B-B14F-4D97-AF65-F5344CB8AC3E}">
        <p14:creationId xmlns:p14="http://schemas.microsoft.com/office/powerpoint/2010/main" val="1988528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Quote Layout - Sapphire">
    <p:bg>
      <p:bgPr>
        <a:solidFill>
          <a:schemeClr val="bg1"/>
        </a:solidFill>
        <a:effectLst/>
      </p:bgPr>
    </p:bg>
    <p:spTree>
      <p:nvGrpSpPr>
        <p:cNvPr id="1" name=""/>
        <p:cNvGrpSpPr/>
        <p:nvPr/>
      </p:nvGrpSpPr>
      <p:grpSpPr>
        <a:xfrm>
          <a:off x="0" y="0"/>
          <a:ext cx="0" cy="0"/>
          <a:chOff x="0" y="0"/>
          <a:chExt cx="0" cy="0"/>
        </a:xfrm>
      </p:grpSpPr>
      <p:sp>
        <p:nvSpPr>
          <p:cNvPr id="32" name="Rectangle 31"/>
          <p:cNvSpPr/>
          <p:nvPr userDrawn="1"/>
        </p:nvSpPr>
        <p:spPr>
          <a:xfrm>
            <a:off x="13" y="4639112"/>
            <a:ext cx="12192000" cy="2219160"/>
          </a:xfrm>
          <a:prstGeom prst="rect">
            <a:avLst/>
          </a:prstGeom>
          <a:gradFill flip="none" rotWithShape="1">
            <a:gsLst>
              <a:gs pos="0">
                <a:schemeClr val="tx2">
                  <a:alpha val="25000"/>
                </a:schemeClr>
              </a:gs>
              <a:gs pos="50000">
                <a:schemeClr val="bg1">
                  <a:alpha val="50000"/>
                </a:schemeClr>
              </a:gs>
              <a:gs pos="100000">
                <a:schemeClr val="tx2">
                  <a:alpha val="2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endParaRPr>
          </a:p>
        </p:txBody>
      </p:sp>
      <p:sp>
        <p:nvSpPr>
          <p:cNvPr id="20" name="Footer Placeholder 19"/>
          <p:cNvSpPr>
            <a:spLocks noGrp="1"/>
          </p:cNvSpPr>
          <p:nvPr>
            <p:ph type="ftr" sz="quarter" idx="13"/>
          </p:nvPr>
        </p:nvSpPr>
        <p:spPr/>
        <p:txBody>
          <a:body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grpSp>
        <p:nvGrpSpPr>
          <p:cNvPr id="8" name="Group 7"/>
          <p:cNvGrpSpPr/>
          <p:nvPr userDrawn="1"/>
        </p:nvGrpSpPr>
        <p:grpSpPr bwMode="gray">
          <a:xfrm>
            <a:off x="1828659" y="993484"/>
            <a:ext cx="8537884" cy="4341742"/>
            <a:chOff x="1828170" y="1258957"/>
            <a:chExt cx="8535661" cy="4341742"/>
          </a:xfrm>
        </p:grpSpPr>
        <p:sp>
          <p:nvSpPr>
            <p:cNvPr id="9" name="Freeform 9"/>
            <p:cNvSpPr>
              <a:spLocks/>
            </p:cNvSpPr>
            <p:nvPr userDrawn="1"/>
          </p:nvSpPr>
          <p:spPr bwMode="gray">
            <a:xfrm>
              <a:off x="5610226" y="4994274"/>
              <a:ext cx="974725" cy="606425"/>
            </a:xfrm>
            <a:custGeom>
              <a:avLst/>
              <a:gdLst>
                <a:gd name="T0" fmla="*/ 122 w 257"/>
                <a:gd name="T1" fmla="*/ 155 h 159"/>
                <a:gd name="T2" fmla="*/ 4 w 257"/>
                <a:gd name="T3" fmla="*/ 12 h 159"/>
                <a:gd name="T4" fmla="*/ 10 w 257"/>
                <a:gd name="T5" fmla="*/ 0 h 159"/>
                <a:gd name="T6" fmla="*/ 247 w 257"/>
                <a:gd name="T7" fmla="*/ 0 h 159"/>
                <a:gd name="T8" fmla="*/ 253 w 257"/>
                <a:gd name="T9" fmla="*/ 12 h 159"/>
                <a:gd name="T10" fmla="*/ 134 w 257"/>
                <a:gd name="T11" fmla="*/ 155 h 159"/>
                <a:gd name="T12" fmla="*/ 122 w 257"/>
                <a:gd name="T13" fmla="*/ 155 h 159"/>
              </a:gdLst>
              <a:ahLst/>
              <a:cxnLst>
                <a:cxn ang="0">
                  <a:pos x="T0" y="T1"/>
                </a:cxn>
                <a:cxn ang="0">
                  <a:pos x="T2" y="T3"/>
                </a:cxn>
                <a:cxn ang="0">
                  <a:pos x="T4" y="T5"/>
                </a:cxn>
                <a:cxn ang="0">
                  <a:pos x="T6" y="T7"/>
                </a:cxn>
                <a:cxn ang="0">
                  <a:pos x="T8" y="T9"/>
                </a:cxn>
                <a:cxn ang="0">
                  <a:pos x="T10" y="T11"/>
                </a:cxn>
                <a:cxn ang="0">
                  <a:pos x="T12" y="T13"/>
                </a:cxn>
              </a:cxnLst>
              <a:rect l="0" t="0" r="r" b="b"/>
              <a:pathLst>
                <a:path w="257" h="159">
                  <a:moveTo>
                    <a:pt x="122" y="155"/>
                  </a:moveTo>
                  <a:cubicBezTo>
                    <a:pt x="4" y="12"/>
                    <a:pt x="4" y="12"/>
                    <a:pt x="4" y="12"/>
                  </a:cubicBezTo>
                  <a:cubicBezTo>
                    <a:pt x="0" y="7"/>
                    <a:pt x="3" y="0"/>
                    <a:pt x="10" y="0"/>
                  </a:cubicBezTo>
                  <a:cubicBezTo>
                    <a:pt x="247" y="0"/>
                    <a:pt x="247" y="0"/>
                    <a:pt x="247" y="0"/>
                  </a:cubicBezTo>
                  <a:cubicBezTo>
                    <a:pt x="253" y="0"/>
                    <a:pt x="257" y="7"/>
                    <a:pt x="253" y="12"/>
                  </a:cubicBezTo>
                  <a:cubicBezTo>
                    <a:pt x="134" y="155"/>
                    <a:pt x="134" y="155"/>
                    <a:pt x="134" y="155"/>
                  </a:cubicBezTo>
                  <a:cubicBezTo>
                    <a:pt x="131" y="159"/>
                    <a:pt x="125" y="159"/>
                    <a:pt x="122" y="155"/>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endParaRPr>
            </a:p>
          </p:txBody>
        </p:sp>
        <p:sp>
          <p:nvSpPr>
            <p:cNvPr id="10" name="Rounded Rectangle 9"/>
            <p:cNvSpPr/>
            <p:nvPr userDrawn="1"/>
          </p:nvSpPr>
          <p:spPr bwMode="gray">
            <a:xfrm>
              <a:off x="1828170" y="1258957"/>
              <a:ext cx="8535661" cy="3893151"/>
            </a:xfrm>
            <a:prstGeom prst="roundRect">
              <a:avLst>
                <a:gd name="adj" fmla="val 5437"/>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endParaRPr lang="en-US" sz="2400">
                <a:solidFill>
                  <a:prstClr val="white"/>
                </a:solidFill>
              </a:endParaRPr>
            </a:p>
          </p:txBody>
        </p:sp>
      </p:grpSp>
      <p:sp>
        <p:nvSpPr>
          <p:cNvPr id="15" name="Text Placeholder 107"/>
          <p:cNvSpPr>
            <a:spLocks noGrp="1"/>
          </p:cNvSpPr>
          <p:nvPr>
            <p:ph type="body" sz="quarter" idx="18" hasCustomPrompt="1"/>
          </p:nvPr>
        </p:nvSpPr>
        <p:spPr bwMode="white">
          <a:xfrm>
            <a:off x="2043195" y="1276374"/>
            <a:ext cx="8108786" cy="3242641"/>
          </a:xfrm>
          <a:prstGeom prst="rect">
            <a:avLst/>
          </a:prstGeom>
        </p:spPr>
        <p:txBody>
          <a:bodyPr anchor="ctr">
            <a:normAutofit/>
          </a:bodyPr>
          <a:lstStyle>
            <a:lvl1pPr marL="0" indent="0" algn="ctr">
              <a:lnSpc>
                <a:spcPct val="100000"/>
              </a:lnSpc>
              <a:buNone/>
              <a:defRPr sz="3600">
                <a:solidFill>
                  <a:schemeClr val="bg1"/>
                </a:solidFill>
              </a:defRPr>
            </a:lvl1pPr>
            <a:lvl2pPr marL="341313" indent="0" algn="ctr">
              <a:buNone/>
              <a:defRPr>
                <a:solidFill>
                  <a:schemeClr val="bg1"/>
                </a:solidFill>
              </a:defRPr>
            </a:lvl2pPr>
            <a:lvl3pPr marL="679450" indent="0" algn="ctr">
              <a:buNone/>
              <a:defRPr>
                <a:solidFill>
                  <a:schemeClr val="bg1"/>
                </a:solidFill>
              </a:defRPr>
            </a:lvl3pPr>
            <a:lvl4pPr marL="966787" indent="0" algn="ctr">
              <a:buNone/>
              <a:defRPr>
                <a:solidFill>
                  <a:schemeClr val="bg1"/>
                </a:solidFill>
              </a:defRPr>
            </a:lvl4pPr>
            <a:lvl5pPr marL="1146175" indent="0" algn="ctr">
              <a:buNone/>
              <a:defRPr>
                <a:solidFill>
                  <a:schemeClr val="bg1"/>
                </a:solidFill>
              </a:defRPr>
            </a:lvl5pPr>
          </a:lstStyle>
          <a:p>
            <a:pPr lvl="0"/>
            <a:r>
              <a:rPr lang="en-US" dirty="0"/>
              <a:t>Click to edit quote</a:t>
            </a:r>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7078" y="6013506"/>
            <a:ext cx="10061020" cy="681925"/>
          </a:xfrm>
          <a:prstGeom prst="rect">
            <a:avLst/>
          </a:prstGeom>
        </p:spPr>
      </p:pic>
      <p:sp>
        <p:nvSpPr>
          <p:cNvPr id="17" name="Text Placeholder 110"/>
          <p:cNvSpPr>
            <a:spLocks noGrp="1"/>
          </p:cNvSpPr>
          <p:nvPr>
            <p:ph type="body" sz="quarter" idx="19" hasCustomPrompt="1"/>
          </p:nvPr>
        </p:nvSpPr>
        <p:spPr>
          <a:xfrm>
            <a:off x="2043195" y="5555972"/>
            <a:ext cx="8108786" cy="876300"/>
          </a:xfrm>
          <a:prstGeom prst="rect">
            <a:avLst/>
          </a:prstGeom>
        </p:spPr>
        <p:txBody>
          <a:bodyPr/>
          <a:lstStyle>
            <a:lvl1pPr marL="0" indent="0" algn="ctr">
              <a:buNone/>
              <a:defRPr sz="2400" b="1">
                <a:solidFill>
                  <a:schemeClr val="tx1"/>
                </a:solidFill>
              </a:defRPr>
            </a:lvl1pPr>
            <a:lvl2pPr marL="341313" indent="0">
              <a:buNone/>
              <a:defRPr/>
            </a:lvl2pPr>
            <a:lvl3pPr marL="679450" indent="0">
              <a:buNone/>
              <a:defRPr/>
            </a:lvl3pPr>
            <a:lvl4pPr marL="966787" indent="0">
              <a:buNone/>
              <a:defRPr/>
            </a:lvl4pPr>
            <a:lvl5pPr marL="1146175" indent="0">
              <a:buNone/>
              <a:defRPr/>
            </a:lvl5pPr>
          </a:lstStyle>
          <a:p>
            <a:pPr lvl="0"/>
            <a:r>
              <a:rPr lang="en-US" dirty="0"/>
              <a:t>Click to edit quote source</a:t>
            </a:r>
          </a:p>
        </p:txBody>
      </p:sp>
      <p:grpSp>
        <p:nvGrpSpPr>
          <p:cNvPr id="18" name="Group 17"/>
          <p:cNvGrpSpPr/>
          <p:nvPr userDrawn="1"/>
        </p:nvGrpSpPr>
        <p:grpSpPr>
          <a:xfrm>
            <a:off x="5802236" y="4633160"/>
            <a:ext cx="590704" cy="104775"/>
            <a:chOff x="5738813" y="4606631"/>
            <a:chExt cx="590550" cy="104775"/>
          </a:xfrm>
          <a:solidFill>
            <a:schemeClr val="accent5"/>
          </a:solidFill>
        </p:grpSpPr>
        <p:sp>
          <p:nvSpPr>
            <p:cNvPr id="19" name="Oval 18"/>
            <p:cNvSpPr/>
            <p:nvPr userDrawn="1"/>
          </p:nvSpPr>
          <p:spPr>
            <a:xfrm>
              <a:off x="5738813" y="4606631"/>
              <a:ext cx="104775" cy="10477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endParaRPr lang="en-US" sz="2400">
                <a:solidFill>
                  <a:prstClr val="white"/>
                </a:solidFill>
              </a:endParaRPr>
            </a:p>
          </p:txBody>
        </p:sp>
        <p:sp>
          <p:nvSpPr>
            <p:cNvPr id="21" name="Oval 20"/>
            <p:cNvSpPr/>
            <p:nvPr userDrawn="1"/>
          </p:nvSpPr>
          <p:spPr>
            <a:xfrm>
              <a:off x="5981700" y="4606631"/>
              <a:ext cx="104775" cy="10477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endParaRPr lang="en-US" sz="2400">
                <a:solidFill>
                  <a:prstClr val="white"/>
                </a:solidFill>
              </a:endParaRPr>
            </a:p>
          </p:txBody>
        </p:sp>
        <p:sp>
          <p:nvSpPr>
            <p:cNvPr id="22" name="Oval 21"/>
            <p:cNvSpPr/>
            <p:nvPr userDrawn="1"/>
          </p:nvSpPr>
          <p:spPr>
            <a:xfrm>
              <a:off x="6224588" y="4606631"/>
              <a:ext cx="104775" cy="10477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endParaRPr lang="en-US" sz="2400">
                <a:solidFill>
                  <a:prstClr val="white"/>
                </a:solidFill>
              </a:endParaRPr>
            </a:p>
          </p:txBody>
        </p:sp>
      </p:grpSp>
      <p:grpSp>
        <p:nvGrpSpPr>
          <p:cNvPr id="23" name="Group 22"/>
          <p:cNvGrpSpPr/>
          <p:nvPr userDrawn="1"/>
        </p:nvGrpSpPr>
        <p:grpSpPr bwMode="gray">
          <a:xfrm>
            <a:off x="5854958" y="734066"/>
            <a:ext cx="485260" cy="485134"/>
            <a:chOff x="5853433" y="734066"/>
            <a:chExt cx="485134" cy="485134"/>
          </a:xfrm>
        </p:grpSpPr>
        <p:sp>
          <p:nvSpPr>
            <p:cNvPr id="24" name="Oval 23"/>
            <p:cNvSpPr/>
            <p:nvPr userDrawn="1"/>
          </p:nvSpPr>
          <p:spPr bwMode="gray">
            <a:xfrm>
              <a:off x="5886450" y="767634"/>
              <a:ext cx="419098" cy="41909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endParaRPr>
            </a:p>
          </p:txBody>
        </p:sp>
        <p:sp>
          <p:nvSpPr>
            <p:cNvPr id="25" name="Freeform 9"/>
            <p:cNvSpPr>
              <a:spLocks noEditPoints="1"/>
            </p:cNvSpPr>
            <p:nvPr userDrawn="1"/>
          </p:nvSpPr>
          <p:spPr bwMode="gray">
            <a:xfrm>
              <a:off x="5853433" y="734066"/>
              <a:ext cx="485134" cy="485134"/>
            </a:xfrm>
            <a:custGeom>
              <a:avLst/>
              <a:gdLst>
                <a:gd name="T0" fmla="*/ 206 w 412"/>
                <a:gd name="T1" fmla="*/ 0 h 412"/>
                <a:gd name="T2" fmla="*/ 0 w 412"/>
                <a:gd name="T3" fmla="*/ 206 h 412"/>
                <a:gd name="T4" fmla="*/ 206 w 412"/>
                <a:gd name="T5" fmla="*/ 412 h 412"/>
                <a:gd name="T6" fmla="*/ 412 w 412"/>
                <a:gd name="T7" fmla="*/ 206 h 412"/>
                <a:gd name="T8" fmla="*/ 206 w 412"/>
                <a:gd name="T9" fmla="*/ 0 h 412"/>
                <a:gd name="T10" fmla="*/ 206 w 412"/>
                <a:gd name="T11" fmla="*/ 376 h 412"/>
                <a:gd name="T12" fmla="*/ 36 w 412"/>
                <a:gd name="T13" fmla="*/ 206 h 412"/>
                <a:gd name="T14" fmla="*/ 206 w 412"/>
                <a:gd name="T15" fmla="*/ 36 h 412"/>
                <a:gd name="T16" fmla="*/ 376 w 412"/>
                <a:gd name="T17" fmla="*/ 206 h 412"/>
                <a:gd name="T18" fmla="*/ 206 w 412"/>
                <a:gd name="T19" fmla="*/ 376 h 412"/>
                <a:gd name="T20" fmla="*/ 189 w 412"/>
                <a:gd name="T21" fmla="*/ 262 h 412"/>
                <a:gd name="T22" fmla="*/ 125 w 412"/>
                <a:gd name="T23" fmla="*/ 262 h 412"/>
                <a:gd name="T24" fmla="*/ 125 w 412"/>
                <a:gd name="T25" fmla="*/ 216 h 412"/>
                <a:gd name="T26" fmla="*/ 130 w 412"/>
                <a:gd name="T27" fmla="*/ 172 h 412"/>
                <a:gd name="T28" fmla="*/ 148 w 412"/>
                <a:gd name="T29" fmla="*/ 143 h 412"/>
                <a:gd name="T30" fmla="*/ 182 w 412"/>
                <a:gd name="T31" fmla="*/ 123 h 412"/>
                <a:gd name="T32" fmla="*/ 194 w 412"/>
                <a:gd name="T33" fmla="*/ 150 h 412"/>
                <a:gd name="T34" fmla="*/ 167 w 412"/>
                <a:gd name="T35" fmla="*/ 167 h 412"/>
                <a:gd name="T36" fmla="*/ 158 w 412"/>
                <a:gd name="T37" fmla="*/ 198 h 412"/>
                <a:gd name="T38" fmla="*/ 189 w 412"/>
                <a:gd name="T39" fmla="*/ 198 h 412"/>
                <a:gd name="T40" fmla="*/ 189 w 412"/>
                <a:gd name="T41" fmla="*/ 262 h 412"/>
                <a:gd name="T42" fmla="*/ 278 w 412"/>
                <a:gd name="T43" fmla="*/ 262 h 412"/>
                <a:gd name="T44" fmla="*/ 214 w 412"/>
                <a:gd name="T45" fmla="*/ 262 h 412"/>
                <a:gd name="T46" fmla="*/ 214 w 412"/>
                <a:gd name="T47" fmla="*/ 216 h 412"/>
                <a:gd name="T48" fmla="*/ 219 w 412"/>
                <a:gd name="T49" fmla="*/ 172 h 412"/>
                <a:gd name="T50" fmla="*/ 237 w 412"/>
                <a:gd name="T51" fmla="*/ 143 h 412"/>
                <a:gd name="T52" fmla="*/ 270 w 412"/>
                <a:gd name="T53" fmla="*/ 123 h 412"/>
                <a:gd name="T54" fmla="*/ 283 w 412"/>
                <a:gd name="T55" fmla="*/ 150 h 412"/>
                <a:gd name="T56" fmla="*/ 255 w 412"/>
                <a:gd name="T57" fmla="*/ 167 h 412"/>
                <a:gd name="T58" fmla="*/ 247 w 412"/>
                <a:gd name="T59" fmla="*/ 198 h 412"/>
                <a:gd name="T60" fmla="*/ 278 w 412"/>
                <a:gd name="T61" fmla="*/ 198 h 412"/>
                <a:gd name="T62" fmla="*/ 278 w 412"/>
                <a:gd name="T63" fmla="*/ 262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12" h="412">
                  <a:moveTo>
                    <a:pt x="206" y="0"/>
                  </a:moveTo>
                  <a:cubicBezTo>
                    <a:pt x="92" y="0"/>
                    <a:pt x="0" y="93"/>
                    <a:pt x="0" y="206"/>
                  </a:cubicBezTo>
                  <a:cubicBezTo>
                    <a:pt x="0" y="320"/>
                    <a:pt x="92" y="412"/>
                    <a:pt x="206" y="412"/>
                  </a:cubicBezTo>
                  <a:cubicBezTo>
                    <a:pt x="320" y="412"/>
                    <a:pt x="412" y="320"/>
                    <a:pt x="412" y="206"/>
                  </a:cubicBezTo>
                  <a:cubicBezTo>
                    <a:pt x="412" y="93"/>
                    <a:pt x="320" y="0"/>
                    <a:pt x="206" y="0"/>
                  </a:cubicBezTo>
                  <a:close/>
                  <a:moveTo>
                    <a:pt x="206" y="376"/>
                  </a:moveTo>
                  <a:cubicBezTo>
                    <a:pt x="112" y="376"/>
                    <a:pt x="36" y="300"/>
                    <a:pt x="36" y="206"/>
                  </a:cubicBezTo>
                  <a:cubicBezTo>
                    <a:pt x="36" y="112"/>
                    <a:pt x="112" y="36"/>
                    <a:pt x="206" y="36"/>
                  </a:cubicBezTo>
                  <a:cubicBezTo>
                    <a:pt x="300" y="36"/>
                    <a:pt x="376" y="112"/>
                    <a:pt x="376" y="206"/>
                  </a:cubicBezTo>
                  <a:cubicBezTo>
                    <a:pt x="376" y="300"/>
                    <a:pt x="300" y="376"/>
                    <a:pt x="206" y="376"/>
                  </a:cubicBezTo>
                  <a:close/>
                  <a:moveTo>
                    <a:pt x="189" y="262"/>
                  </a:moveTo>
                  <a:cubicBezTo>
                    <a:pt x="125" y="262"/>
                    <a:pt x="125" y="262"/>
                    <a:pt x="125" y="262"/>
                  </a:cubicBezTo>
                  <a:cubicBezTo>
                    <a:pt x="125" y="216"/>
                    <a:pt x="125" y="216"/>
                    <a:pt x="125" y="216"/>
                  </a:cubicBezTo>
                  <a:cubicBezTo>
                    <a:pt x="125" y="197"/>
                    <a:pt x="127" y="183"/>
                    <a:pt x="130" y="172"/>
                  </a:cubicBezTo>
                  <a:cubicBezTo>
                    <a:pt x="133" y="161"/>
                    <a:pt x="139" y="152"/>
                    <a:pt x="148" y="143"/>
                  </a:cubicBezTo>
                  <a:cubicBezTo>
                    <a:pt x="157" y="135"/>
                    <a:pt x="168" y="128"/>
                    <a:pt x="182" y="123"/>
                  </a:cubicBezTo>
                  <a:cubicBezTo>
                    <a:pt x="194" y="150"/>
                    <a:pt x="194" y="150"/>
                    <a:pt x="194" y="150"/>
                  </a:cubicBezTo>
                  <a:cubicBezTo>
                    <a:pt x="182" y="154"/>
                    <a:pt x="172" y="160"/>
                    <a:pt x="167" y="167"/>
                  </a:cubicBezTo>
                  <a:cubicBezTo>
                    <a:pt x="161" y="175"/>
                    <a:pt x="158" y="185"/>
                    <a:pt x="158" y="198"/>
                  </a:cubicBezTo>
                  <a:cubicBezTo>
                    <a:pt x="189" y="198"/>
                    <a:pt x="189" y="198"/>
                    <a:pt x="189" y="198"/>
                  </a:cubicBezTo>
                  <a:lnTo>
                    <a:pt x="189" y="262"/>
                  </a:lnTo>
                  <a:close/>
                  <a:moveTo>
                    <a:pt x="278" y="262"/>
                  </a:moveTo>
                  <a:cubicBezTo>
                    <a:pt x="214" y="262"/>
                    <a:pt x="214" y="262"/>
                    <a:pt x="214" y="262"/>
                  </a:cubicBezTo>
                  <a:cubicBezTo>
                    <a:pt x="214" y="216"/>
                    <a:pt x="214" y="216"/>
                    <a:pt x="214" y="216"/>
                  </a:cubicBezTo>
                  <a:cubicBezTo>
                    <a:pt x="214" y="197"/>
                    <a:pt x="215" y="182"/>
                    <a:pt x="219" y="172"/>
                  </a:cubicBezTo>
                  <a:cubicBezTo>
                    <a:pt x="222" y="161"/>
                    <a:pt x="228" y="152"/>
                    <a:pt x="237" y="143"/>
                  </a:cubicBezTo>
                  <a:cubicBezTo>
                    <a:pt x="246" y="135"/>
                    <a:pt x="257" y="128"/>
                    <a:pt x="270" y="123"/>
                  </a:cubicBezTo>
                  <a:cubicBezTo>
                    <a:pt x="283" y="150"/>
                    <a:pt x="283" y="150"/>
                    <a:pt x="283" y="150"/>
                  </a:cubicBezTo>
                  <a:cubicBezTo>
                    <a:pt x="270" y="154"/>
                    <a:pt x="261" y="160"/>
                    <a:pt x="255" y="167"/>
                  </a:cubicBezTo>
                  <a:cubicBezTo>
                    <a:pt x="250" y="175"/>
                    <a:pt x="247" y="185"/>
                    <a:pt x="247" y="198"/>
                  </a:cubicBezTo>
                  <a:cubicBezTo>
                    <a:pt x="278" y="198"/>
                    <a:pt x="278" y="198"/>
                    <a:pt x="278" y="198"/>
                  </a:cubicBezTo>
                  <a:lnTo>
                    <a:pt x="278" y="26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endParaRPr>
            </a:p>
          </p:txBody>
        </p:sp>
      </p:grpSp>
      <p:sp>
        <p:nvSpPr>
          <p:cNvPr id="29" name="Rectangle 28"/>
          <p:cNvSpPr/>
          <p:nvPr userDrawn="1"/>
        </p:nvSpPr>
        <p:spPr bwMode="gray">
          <a:xfrm>
            <a:off x="11751760" y="6395739"/>
            <a:ext cx="443416" cy="322249"/>
          </a:xfrm>
          <a:prstGeom prst="rect">
            <a:avLst/>
          </a:prstGeom>
          <a:solidFill>
            <a:schemeClr val="tx1"/>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endParaRPr>
          </a:p>
        </p:txBody>
      </p:sp>
      <p:sp>
        <p:nvSpPr>
          <p:cNvPr id="30" name="TextBox slide number"/>
          <p:cNvSpPr txBox="1"/>
          <p:nvPr userDrawn="1"/>
        </p:nvSpPr>
        <p:spPr bwMode="white">
          <a:xfrm>
            <a:off x="11751760" y="6389283"/>
            <a:ext cx="450462" cy="246221"/>
          </a:xfrm>
          <a:prstGeom prst="rect">
            <a:avLst/>
          </a:prstGeom>
        </p:spPr>
        <p:txBody>
          <a:bodyPr vert="horz" lIns="0" tIns="0" rIns="0" bIns="0" rtlCol="0" anchor="b"/>
          <a:lstStyle>
            <a:defPPr>
              <a:defRPr lang="en-US"/>
            </a:defPPr>
            <a:lvl1pPr algn="ctr">
              <a:defRPr sz="1000">
                <a:solidFill>
                  <a:schemeClr val="bg1"/>
                </a:solidFill>
              </a:defRPr>
            </a:lvl1pPr>
          </a:lstStyle>
          <a:p>
            <a:pPr defTabSz="1218987"/>
            <a:fld id="{6EA5B71A-1B18-4E34-A48F-65DC4937AA99}" type="slidenum">
              <a:rPr lang="en-US" smtClean="0">
                <a:solidFill>
                  <a:prstClr val="white"/>
                </a:solidFill>
              </a:rPr>
              <a:pPr defTabSz="1218987"/>
              <a:t>‹#›</a:t>
            </a:fld>
            <a:endParaRPr lang="en-US" dirty="0">
              <a:solidFill>
                <a:prstClr val="white"/>
              </a:solidFill>
            </a:endParaRPr>
          </a:p>
        </p:txBody>
      </p:sp>
      <p:pic>
        <p:nvPicPr>
          <p:cNvPr id="31" name="Picture 3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6200000">
            <a:off x="11308113" y="5505396"/>
            <a:ext cx="1330737" cy="443416"/>
          </a:xfrm>
          <a:prstGeom prst="rect">
            <a:avLst/>
          </a:prstGeom>
        </p:spPr>
      </p:pic>
    </p:spTree>
    <p:extLst>
      <p:ext uri="{BB962C8B-B14F-4D97-AF65-F5344CB8AC3E}">
        <p14:creationId xmlns:p14="http://schemas.microsoft.com/office/powerpoint/2010/main" val="2253978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Content w/Product - No Background">
    <p:bg>
      <p:bgPr>
        <a:solidFill>
          <a:schemeClr val="bg1"/>
        </a:solidFill>
        <a:effectLst/>
      </p:bgPr>
    </p:bg>
    <p:spTree>
      <p:nvGrpSpPr>
        <p:cNvPr id="1" name=""/>
        <p:cNvGrpSpPr/>
        <p:nvPr/>
      </p:nvGrpSpPr>
      <p:grpSpPr>
        <a:xfrm>
          <a:off x="0" y="0"/>
          <a:ext cx="0" cy="0"/>
          <a:chOff x="0" y="0"/>
          <a:chExt cx="0" cy="0"/>
        </a:xfrm>
      </p:grpSpPr>
      <p:sp>
        <p:nvSpPr>
          <p:cNvPr id="71" name="Rectangle 70"/>
          <p:cNvSpPr/>
          <p:nvPr userDrawn="1"/>
        </p:nvSpPr>
        <p:spPr>
          <a:xfrm>
            <a:off x="13" y="4639112"/>
            <a:ext cx="12192000" cy="2219160"/>
          </a:xfrm>
          <a:prstGeom prst="rect">
            <a:avLst/>
          </a:prstGeom>
          <a:gradFill flip="none" rotWithShape="1">
            <a:gsLst>
              <a:gs pos="0">
                <a:schemeClr val="tx2">
                  <a:alpha val="25000"/>
                </a:schemeClr>
              </a:gs>
              <a:gs pos="50000">
                <a:schemeClr val="bg1">
                  <a:alpha val="50000"/>
                </a:schemeClr>
              </a:gs>
              <a:gs pos="100000">
                <a:schemeClr val="tx2">
                  <a:alpha val="2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endParaRPr>
          </a:p>
        </p:txBody>
      </p:sp>
      <p:sp>
        <p:nvSpPr>
          <p:cNvPr id="48" name="Oval 47"/>
          <p:cNvSpPr/>
          <p:nvPr userDrawn="1"/>
        </p:nvSpPr>
        <p:spPr>
          <a:xfrm>
            <a:off x="5932562" y="0"/>
            <a:ext cx="6262614" cy="6858000"/>
          </a:xfrm>
          <a:prstGeom prst="ellipse">
            <a:avLst/>
          </a:prstGeom>
          <a:gradFill flip="none" rotWithShape="1">
            <a:gsLst>
              <a:gs pos="0">
                <a:srgbClr val="515151"/>
              </a:gs>
              <a:gs pos="56000">
                <a:schemeClr val="bg2">
                  <a:lumMod val="45000"/>
                  <a:lumOff val="55000"/>
                  <a:alpha val="71000"/>
                </a:schemeClr>
              </a:gs>
              <a:gs pos="100000">
                <a:schemeClr val="bg2">
                  <a:lumMod val="30000"/>
                  <a:lumOff val="70000"/>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endParaRPr>
          </a:p>
        </p:txBody>
      </p:sp>
      <p:sp>
        <p:nvSpPr>
          <p:cNvPr id="20" name="Footer Placeholder 19"/>
          <p:cNvSpPr>
            <a:spLocks noGrp="1"/>
          </p:cNvSpPr>
          <p:nvPr>
            <p:ph type="ftr" sz="quarter" idx="13"/>
          </p:nvPr>
        </p:nvSpPr>
        <p:spPr>
          <a:xfrm>
            <a:off x="548783" y="6473952"/>
            <a:ext cx="2413972" cy="153888"/>
          </a:xfrm>
        </p:spPr>
        <p:txBody>
          <a:body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sp>
        <p:nvSpPr>
          <p:cNvPr id="50" name="Rectangle 49"/>
          <p:cNvSpPr/>
          <p:nvPr userDrawn="1"/>
        </p:nvSpPr>
        <p:spPr bwMode="white">
          <a:xfrm>
            <a:off x="6802622" y="840981"/>
            <a:ext cx="4816540" cy="60170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endParaRPr>
          </a:p>
        </p:txBody>
      </p:sp>
      <p:grpSp>
        <p:nvGrpSpPr>
          <p:cNvPr id="51" name="Group 28"/>
          <p:cNvGrpSpPr>
            <a:grpSpLocks noChangeAspect="1"/>
          </p:cNvGrpSpPr>
          <p:nvPr userDrawn="1"/>
        </p:nvGrpSpPr>
        <p:grpSpPr bwMode="gray">
          <a:xfrm>
            <a:off x="6990157" y="6341251"/>
            <a:ext cx="4417702" cy="289610"/>
            <a:chOff x="-1225" y="1829"/>
            <a:chExt cx="10126" cy="664"/>
          </a:xfrm>
        </p:grpSpPr>
        <p:sp>
          <p:nvSpPr>
            <p:cNvPr id="52" name="Oval 29"/>
            <p:cNvSpPr>
              <a:spLocks noChangeArrowheads="1"/>
            </p:cNvSpPr>
            <p:nvPr userDrawn="1"/>
          </p:nvSpPr>
          <p:spPr bwMode="gray">
            <a:xfrm>
              <a:off x="356" y="2283"/>
              <a:ext cx="87" cy="88"/>
            </a:xfrm>
            <a:prstGeom prst="ellipse">
              <a:avLst/>
            </a:prstGeom>
            <a:solidFill>
              <a:srgbClr val="8D8F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endParaRPr>
            </a:p>
          </p:txBody>
        </p:sp>
        <p:sp>
          <p:nvSpPr>
            <p:cNvPr id="53" name="Oval 30"/>
            <p:cNvSpPr>
              <a:spLocks noChangeArrowheads="1"/>
            </p:cNvSpPr>
            <p:nvPr userDrawn="1"/>
          </p:nvSpPr>
          <p:spPr bwMode="gray">
            <a:xfrm>
              <a:off x="500" y="2283"/>
              <a:ext cx="83" cy="88"/>
            </a:xfrm>
            <a:prstGeom prst="ellipse">
              <a:avLst/>
            </a:prstGeom>
            <a:solidFill>
              <a:srgbClr val="8D8F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endParaRPr>
            </a:p>
          </p:txBody>
        </p:sp>
        <p:sp>
          <p:nvSpPr>
            <p:cNvPr id="54" name="Oval 31"/>
            <p:cNvSpPr>
              <a:spLocks noChangeArrowheads="1"/>
            </p:cNvSpPr>
            <p:nvPr userDrawn="1"/>
          </p:nvSpPr>
          <p:spPr bwMode="gray">
            <a:xfrm>
              <a:off x="640" y="2283"/>
              <a:ext cx="87" cy="88"/>
            </a:xfrm>
            <a:prstGeom prst="ellipse">
              <a:avLst/>
            </a:prstGeom>
            <a:solidFill>
              <a:srgbClr val="8D8F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endParaRPr>
            </a:p>
          </p:txBody>
        </p:sp>
        <p:sp>
          <p:nvSpPr>
            <p:cNvPr id="55" name="Freeform 32"/>
            <p:cNvSpPr>
              <a:spLocks/>
            </p:cNvSpPr>
            <p:nvPr userDrawn="1"/>
          </p:nvSpPr>
          <p:spPr bwMode="gray">
            <a:xfrm>
              <a:off x="8520" y="2152"/>
              <a:ext cx="274" cy="315"/>
            </a:xfrm>
            <a:custGeom>
              <a:avLst/>
              <a:gdLst>
                <a:gd name="T0" fmla="*/ 102 w 116"/>
                <a:gd name="T1" fmla="*/ 114 h 132"/>
                <a:gd name="T2" fmla="*/ 93 w 116"/>
                <a:gd name="T3" fmla="*/ 130 h 132"/>
                <a:gd name="T4" fmla="*/ 73 w 116"/>
                <a:gd name="T5" fmla="*/ 131 h 132"/>
                <a:gd name="T6" fmla="*/ 53 w 116"/>
                <a:gd name="T7" fmla="*/ 129 h 132"/>
                <a:gd name="T8" fmla="*/ 43 w 116"/>
                <a:gd name="T9" fmla="*/ 128 h 132"/>
                <a:gd name="T10" fmla="*/ 34 w 116"/>
                <a:gd name="T11" fmla="*/ 125 h 132"/>
                <a:gd name="T12" fmla="*/ 17 w 116"/>
                <a:gd name="T13" fmla="*/ 126 h 132"/>
                <a:gd name="T14" fmla="*/ 0 w 116"/>
                <a:gd name="T15" fmla="*/ 128 h 132"/>
                <a:gd name="T16" fmla="*/ 0 w 116"/>
                <a:gd name="T17" fmla="*/ 70 h 132"/>
                <a:gd name="T18" fmla="*/ 20 w 116"/>
                <a:gd name="T19" fmla="*/ 70 h 132"/>
                <a:gd name="T20" fmla="*/ 29 w 116"/>
                <a:gd name="T21" fmla="*/ 58 h 132"/>
                <a:gd name="T22" fmla="*/ 36 w 116"/>
                <a:gd name="T23" fmla="*/ 45 h 132"/>
                <a:gd name="T24" fmla="*/ 44 w 116"/>
                <a:gd name="T25" fmla="*/ 37 h 132"/>
                <a:gd name="T26" fmla="*/ 51 w 116"/>
                <a:gd name="T27" fmla="*/ 15 h 132"/>
                <a:gd name="T28" fmla="*/ 52 w 116"/>
                <a:gd name="T29" fmla="*/ 0 h 132"/>
                <a:gd name="T30" fmla="*/ 66 w 116"/>
                <a:gd name="T31" fmla="*/ 36 h 132"/>
                <a:gd name="T32" fmla="*/ 67 w 116"/>
                <a:gd name="T33" fmla="*/ 50 h 132"/>
                <a:gd name="T34" fmla="*/ 84 w 116"/>
                <a:gd name="T35" fmla="*/ 50 h 132"/>
                <a:gd name="T36" fmla="*/ 108 w 116"/>
                <a:gd name="T37" fmla="*/ 57 h 132"/>
                <a:gd name="T38" fmla="*/ 114 w 116"/>
                <a:gd name="T39" fmla="*/ 64 h 132"/>
                <a:gd name="T40" fmla="*/ 112 w 116"/>
                <a:gd name="T41" fmla="*/ 73 h 132"/>
                <a:gd name="T42" fmla="*/ 115 w 116"/>
                <a:gd name="T43" fmla="*/ 84 h 132"/>
                <a:gd name="T44" fmla="*/ 111 w 116"/>
                <a:gd name="T45" fmla="*/ 94 h 132"/>
                <a:gd name="T46" fmla="*/ 112 w 116"/>
                <a:gd name="T47" fmla="*/ 102 h 132"/>
                <a:gd name="T48" fmla="*/ 102 w 116"/>
                <a:gd name="T49" fmla="*/ 11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6" h="132">
                  <a:moveTo>
                    <a:pt x="102" y="114"/>
                  </a:moveTo>
                  <a:cubicBezTo>
                    <a:pt x="103" y="121"/>
                    <a:pt x="99" y="128"/>
                    <a:pt x="93" y="130"/>
                  </a:cubicBezTo>
                  <a:cubicBezTo>
                    <a:pt x="88" y="132"/>
                    <a:pt x="79" y="131"/>
                    <a:pt x="73" y="131"/>
                  </a:cubicBezTo>
                  <a:cubicBezTo>
                    <a:pt x="66" y="131"/>
                    <a:pt x="60" y="130"/>
                    <a:pt x="53" y="129"/>
                  </a:cubicBezTo>
                  <a:cubicBezTo>
                    <a:pt x="49" y="129"/>
                    <a:pt x="46" y="129"/>
                    <a:pt x="43" y="128"/>
                  </a:cubicBezTo>
                  <a:cubicBezTo>
                    <a:pt x="40" y="127"/>
                    <a:pt x="37" y="126"/>
                    <a:pt x="34" y="125"/>
                  </a:cubicBezTo>
                  <a:cubicBezTo>
                    <a:pt x="28" y="125"/>
                    <a:pt x="22" y="126"/>
                    <a:pt x="17" y="126"/>
                  </a:cubicBezTo>
                  <a:cubicBezTo>
                    <a:pt x="11" y="127"/>
                    <a:pt x="6" y="127"/>
                    <a:pt x="0" y="128"/>
                  </a:cubicBezTo>
                  <a:cubicBezTo>
                    <a:pt x="0" y="108"/>
                    <a:pt x="0" y="89"/>
                    <a:pt x="0" y="70"/>
                  </a:cubicBezTo>
                  <a:cubicBezTo>
                    <a:pt x="6" y="69"/>
                    <a:pt x="14" y="71"/>
                    <a:pt x="20" y="70"/>
                  </a:cubicBezTo>
                  <a:cubicBezTo>
                    <a:pt x="24" y="69"/>
                    <a:pt x="27" y="62"/>
                    <a:pt x="29" y="58"/>
                  </a:cubicBezTo>
                  <a:cubicBezTo>
                    <a:pt x="32" y="54"/>
                    <a:pt x="34" y="49"/>
                    <a:pt x="36" y="45"/>
                  </a:cubicBezTo>
                  <a:cubicBezTo>
                    <a:pt x="38" y="42"/>
                    <a:pt x="42" y="40"/>
                    <a:pt x="44" y="37"/>
                  </a:cubicBezTo>
                  <a:cubicBezTo>
                    <a:pt x="47" y="31"/>
                    <a:pt x="50" y="23"/>
                    <a:pt x="51" y="15"/>
                  </a:cubicBezTo>
                  <a:cubicBezTo>
                    <a:pt x="51" y="10"/>
                    <a:pt x="50" y="5"/>
                    <a:pt x="52" y="0"/>
                  </a:cubicBezTo>
                  <a:cubicBezTo>
                    <a:pt x="68" y="0"/>
                    <a:pt x="68" y="19"/>
                    <a:pt x="66" y="36"/>
                  </a:cubicBezTo>
                  <a:cubicBezTo>
                    <a:pt x="66" y="40"/>
                    <a:pt x="64" y="47"/>
                    <a:pt x="67" y="50"/>
                  </a:cubicBezTo>
                  <a:cubicBezTo>
                    <a:pt x="70" y="51"/>
                    <a:pt x="79" y="50"/>
                    <a:pt x="84" y="50"/>
                  </a:cubicBezTo>
                  <a:cubicBezTo>
                    <a:pt x="96" y="50"/>
                    <a:pt x="102" y="52"/>
                    <a:pt x="108" y="57"/>
                  </a:cubicBezTo>
                  <a:cubicBezTo>
                    <a:pt x="110" y="58"/>
                    <a:pt x="114" y="61"/>
                    <a:pt x="114" y="64"/>
                  </a:cubicBezTo>
                  <a:cubicBezTo>
                    <a:pt x="115" y="67"/>
                    <a:pt x="112" y="70"/>
                    <a:pt x="112" y="73"/>
                  </a:cubicBezTo>
                  <a:cubicBezTo>
                    <a:pt x="112" y="77"/>
                    <a:pt x="116" y="81"/>
                    <a:pt x="115" y="84"/>
                  </a:cubicBezTo>
                  <a:cubicBezTo>
                    <a:pt x="115" y="87"/>
                    <a:pt x="111" y="90"/>
                    <a:pt x="111" y="94"/>
                  </a:cubicBezTo>
                  <a:cubicBezTo>
                    <a:pt x="110" y="96"/>
                    <a:pt x="112" y="99"/>
                    <a:pt x="112" y="102"/>
                  </a:cubicBezTo>
                  <a:cubicBezTo>
                    <a:pt x="111" y="108"/>
                    <a:pt x="104" y="109"/>
                    <a:pt x="102" y="114"/>
                  </a:cubicBezTo>
                </a:path>
              </a:pathLst>
            </a:custGeom>
            <a:solidFill>
              <a:srgbClr val="8D8F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endParaRPr>
            </a:p>
          </p:txBody>
        </p:sp>
        <p:sp>
          <p:nvSpPr>
            <p:cNvPr id="56" name="Freeform 33"/>
            <p:cNvSpPr>
              <a:spLocks/>
            </p:cNvSpPr>
            <p:nvPr userDrawn="1"/>
          </p:nvSpPr>
          <p:spPr bwMode="gray">
            <a:xfrm>
              <a:off x="-1136" y="2183"/>
              <a:ext cx="272" cy="286"/>
            </a:xfrm>
            <a:custGeom>
              <a:avLst/>
              <a:gdLst>
                <a:gd name="T0" fmla="*/ 154 w 272"/>
                <a:gd name="T1" fmla="*/ 0 h 286"/>
                <a:gd name="T2" fmla="*/ 154 w 272"/>
                <a:gd name="T3" fmla="*/ 126 h 286"/>
                <a:gd name="T4" fmla="*/ 272 w 272"/>
                <a:gd name="T5" fmla="*/ 126 h 286"/>
                <a:gd name="T6" fmla="*/ 272 w 272"/>
                <a:gd name="T7" fmla="*/ 160 h 286"/>
                <a:gd name="T8" fmla="*/ 154 w 272"/>
                <a:gd name="T9" fmla="*/ 160 h 286"/>
                <a:gd name="T10" fmla="*/ 154 w 272"/>
                <a:gd name="T11" fmla="*/ 286 h 286"/>
                <a:gd name="T12" fmla="*/ 119 w 272"/>
                <a:gd name="T13" fmla="*/ 286 h 286"/>
                <a:gd name="T14" fmla="*/ 119 w 272"/>
                <a:gd name="T15" fmla="*/ 160 h 286"/>
                <a:gd name="T16" fmla="*/ 0 w 272"/>
                <a:gd name="T17" fmla="*/ 160 h 286"/>
                <a:gd name="T18" fmla="*/ 0 w 272"/>
                <a:gd name="T19" fmla="*/ 126 h 286"/>
                <a:gd name="T20" fmla="*/ 119 w 272"/>
                <a:gd name="T21" fmla="*/ 126 h 286"/>
                <a:gd name="T22" fmla="*/ 119 w 272"/>
                <a:gd name="T23" fmla="*/ 0 h 286"/>
                <a:gd name="T24" fmla="*/ 154 w 272"/>
                <a:gd name="T25" fmla="*/ 0 h 286"/>
                <a:gd name="T26" fmla="*/ 154 w 272"/>
                <a:gd name="T27" fmla="*/ 0 h 286"/>
                <a:gd name="T28" fmla="*/ 154 w 272"/>
                <a:gd name="T29" fmla="*/ 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2" h="286">
                  <a:moveTo>
                    <a:pt x="154" y="0"/>
                  </a:moveTo>
                  <a:lnTo>
                    <a:pt x="154" y="126"/>
                  </a:lnTo>
                  <a:lnTo>
                    <a:pt x="272" y="126"/>
                  </a:lnTo>
                  <a:lnTo>
                    <a:pt x="272" y="160"/>
                  </a:lnTo>
                  <a:lnTo>
                    <a:pt x="154" y="160"/>
                  </a:lnTo>
                  <a:lnTo>
                    <a:pt x="154" y="286"/>
                  </a:lnTo>
                  <a:lnTo>
                    <a:pt x="119" y="286"/>
                  </a:lnTo>
                  <a:lnTo>
                    <a:pt x="119" y="160"/>
                  </a:lnTo>
                  <a:lnTo>
                    <a:pt x="0" y="160"/>
                  </a:lnTo>
                  <a:lnTo>
                    <a:pt x="0" y="126"/>
                  </a:lnTo>
                  <a:lnTo>
                    <a:pt x="119" y="126"/>
                  </a:lnTo>
                  <a:lnTo>
                    <a:pt x="119" y="0"/>
                  </a:lnTo>
                  <a:lnTo>
                    <a:pt x="154" y="0"/>
                  </a:lnTo>
                  <a:lnTo>
                    <a:pt x="154" y="0"/>
                  </a:lnTo>
                  <a:lnTo>
                    <a:pt x="154" y="0"/>
                  </a:lnTo>
                  <a:close/>
                </a:path>
              </a:pathLst>
            </a:custGeom>
            <a:solidFill>
              <a:srgbClr val="8D8F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endParaRPr>
            </a:p>
          </p:txBody>
        </p:sp>
        <p:sp>
          <p:nvSpPr>
            <p:cNvPr id="57" name="Freeform 34"/>
            <p:cNvSpPr>
              <a:spLocks/>
            </p:cNvSpPr>
            <p:nvPr userDrawn="1"/>
          </p:nvSpPr>
          <p:spPr bwMode="gray">
            <a:xfrm>
              <a:off x="-1136" y="2183"/>
              <a:ext cx="272" cy="286"/>
            </a:xfrm>
            <a:custGeom>
              <a:avLst/>
              <a:gdLst>
                <a:gd name="T0" fmla="*/ 154 w 272"/>
                <a:gd name="T1" fmla="*/ 0 h 286"/>
                <a:gd name="T2" fmla="*/ 154 w 272"/>
                <a:gd name="T3" fmla="*/ 126 h 286"/>
                <a:gd name="T4" fmla="*/ 272 w 272"/>
                <a:gd name="T5" fmla="*/ 126 h 286"/>
                <a:gd name="T6" fmla="*/ 272 w 272"/>
                <a:gd name="T7" fmla="*/ 160 h 286"/>
                <a:gd name="T8" fmla="*/ 154 w 272"/>
                <a:gd name="T9" fmla="*/ 160 h 286"/>
                <a:gd name="T10" fmla="*/ 154 w 272"/>
                <a:gd name="T11" fmla="*/ 286 h 286"/>
                <a:gd name="T12" fmla="*/ 119 w 272"/>
                <a:gd name="T13" fmla="*/ 286 h 286"/>
                <a:gd name="T14" fmla="*/ 119 w 272"/>
                <a:gd name="T15" fmla="*/ 160 h 286"/>
                <a:gd name="T16" fmla="*/ 0 w 272"/>
                <a:gd name="T17" fmla="*/ 160 h 286"/>
                <a:gd name="T18" fmla="*/ 0 w 272"/>
                <a:gd name="T19" fmla="*/ 126 h 286"/>
                <a:gd name="T20" fmla="*/ 119 w 272"/>
                <a:gd name="T21" fmla="*/ 126 h 286"/>
                <a:gd name="T22" fmla="*/ 119 w 272"/>
                <a:gd name="T23" fmla="*/ 0 h 286"/>
                <a:gd name="T24" fmla="*/ 154 w 272"/>
                <a:gd name="T25" fmla="*/ 0 h 286"/>
                <a:gd name="T26" fmla="*/ 154 w 272"/>
                <a:gd name="T27" fmla="*/ 0 h 286"/>
                <a:gd name="T28" fmla="*/ 154 w 272"/>
                <a:gd name="T29" fmla="*/ 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2" h="286">
                  <a:moveTo>
                    <a:pt x="154" y="0"/>
                  </a:moveTo>
                  <a:lnTo>
                    <a:pt x="154" y="126"/>
                  </a:lnTo>
                  <a:lnTo>
                    <a:pt x="272" y="126"/>
                  </a:lnTo>
                  <a:lnTo>
                    <a:pt x="272" y="160"/>
                  </a:lnTo>
                  <a:lnTo>
                    <a:pt x="154" y="160"/>
                  </a:lnTo>
                  <a:lnTo>
                    <a:pt x="154" y="286"/>
                  </a:lnTo>
                  <a:lnTo>
                    <a:pt x="119" y="286"/>
                  </a:lnTo>
                  <a:lnTo>
                    <a:pt x="119" y="160"/>
                  </a:lnTo>
                  <a:lnTo>
                    <a:pt x="0" y="160"/>
                  </a:lnTo>
                  <a:lnTo>
                    <a:pt x="0" y="126"/>
                  </a:lnTo>
                  <a:lnTo>
                    <a:pt x="119" y="126"/>
                  </a:lnTo>
                  <a:lnTo>
                    <a:pt x="119" y="0"/>
                  </a:lnTo>
                  <a:lnTo>
                    <a:pt x="154" y="0"/>
                  </a:lnTo>
                  <a:lnTo>
                    <a:pt x="154" y="0"/>
                  </a:lnTo>
                  <a:lnTo>
                    <a:pt x="154" y="0"/>
                  </a:lnTo>
                  <a:close/>
                </a:path>
              </a:pathLst>
            </a:custGeom>
            <a:solidFill>
              <a:srgbClr val="8D8F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endParaRPr>
            </a:p>
          </p:txBody>
        </p:sp>
        <p:sp>
          <p:nvSpPr>
            <p:cNvPr id="58" name="Freeform 35"/>
            <p:cNvSpPr>
              <a:spLocks/>
            </p:cNvSpPr>
            <p:nvPr userDrawn="1"/>
          </p:nvSpPr>
          <p:spPr bwMode="gray">
            <a:xfrm>
              <a:off x="-441" y="2159"/>
              <a:ext cx="350" cy="334"/>
            </a:xfrm>
            <a:custGeom>
              <a:avLst/>
              <a:gdLst>
                <a:gd name="T0" fmla="*/ 126 w 148"/>
                <a:gd name="T1" fmla="*/ 97 h 140"/>
                <a:gd name="T2" fmla="*/ 111 w 148"/>
                <a:gd name="T3" fmla="*/ 104 h 140"/>
                <a:gd name="T4" fmla="*/ 43 w 148"/>
                <a:gd name="T5" fmla="*/ 72 h 140"/>
                <a:gd name="T6" fmla="*/ 43 w 148"/>
                <a:gd name="T7" fmla="*/ 71 h 140"/>
                <a:gd name="T8" fmla="*/ 113 w 148"/>
                <a:gd name="T9" fmla="*/ 39 h 140"/>
                <a:gd name="T10" fmla="*/ 126 w 148"/>
                <a:gd name="T11" fmla="*/ 43 h 140"/>
                <a:gd name="T12" fmla="*/ 148 w 148"/>
                <a:gd name="T13" fmla="*/ 21 h 140"/>
                <a:gd name="T14" fmla="*/ 126 w 148"/>
                <a:gd name="T15" fmla="*/ 0 h 140"/>
                <a:gd name="T16" fmla="*/ 105 w 148"/>
                <a:gd name="T17" fmla="*/ 21 h 140"/>
                <a:gd name="T18" fmla="*/ 105 w 148"/>
                <a:gd name="T19" fmla="*/ 26 h 140"/>
                <a:gd name="T20" fmla="*/ 39 w 148"/>
                <a:gd name="T21" fmla="*/ 57 h 140"/>
                <a:gd name="T22" fmla="*/ 22 w 148"/>
                <a:gd name="T23" fmla="*/ 49 h 140"/>
                <a:gd name="T24" fmla="*/ 0 w 148"/>
                <a:gd name="T25" fmla="*/ 70 h 140"/>
                <a:gd name="T26" fmla="*/ 22 w 148"/>
                <a:gd name="T27" fmla="*/ 92 h 140"/>
                <a:gd name="T28" fmla="*/ 37 w 148"/>
                <a:gd name="T29" fmla="*/ 85 h 140"/>
                <a:gd name="T30" fmla="*/ 105 w 148"/>
                <a:gd name="T31" fmla="*/ 117 h 140"/>
                <a:gd name="T32" fmla="*/ 105 w 148"/>
                <a:gd name="T33" fmla="*/ 119 h 140"/>
                <a:gd name="T34" fmla="*/ 126 w 148"/>
                <a:gd name="T35" fmla="*/ 140 h 140"/>
                <a:gd name="T36" fmla="*/ 148 w 148"/>
                <a:gd name="T37" fmla="*/ 119 h 140"/>
                <a:gd name="T38" fmla="*/ 126 w 148"/>
                <a:gd name="T39" fmla="*/ 97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8" h="140">
                  <a:moveTo>
                    <a:pt x="126" y="97"/>
                  </a:moveTo>
                  <a:cubicBezTo>
                    <a:pt x="120" y="97"/>
                    <a:pt x="115" y="100"/>
                    <a:pt x="111" y="104"/>
                  </a:cubicBezTo>
                  <a:cubicBezTo>
                    <a:pt x="43" y="72"/>
                    <a:pt x="43" y="72"/>
                    <a:pt x="43" y="72"/>
                  </a:cubicBezTo>
                  <a:cubicBezTo>
                    <a:pt x="43" y="72"/>
                    <a:pt x="43" y="71"/>
                    <a:pt x="43" y="71"/>
                  </a:cubicBezTo>
                  <a:cubicBezTo>
                    <a:pt x="113" y="39"/>
                    <a:pt x="113" y="39"/>
                    <a:pt x="113" y="39"/>
                  </a:cubicBezTo>
                  <a:cubicBezTo>
                    <a:pt x="117" y="41"/>
                    <a:pt x="121" y="43"/>
                    <a:pt x="126" y="43"/>
                  </a:cubicBezTo>
                  <a:cubicBezTo>
                    <a:pt x="138" y="43"/>
                    <a:pt x="148" y="33"/>
                    <a:pt x="148" y="21"/>
                  </a:cubicBezTo>
                  <a:cubicBezTo>
                    <a:pt x="148" y="9"/>
                    <a:pt x="138" y="0"/>
                    <a:pt x="126" y="0"/>
                  </a:cubicBezTo>
                  <a:cubicBezTo>
                    <a:pt x="114" y="0"/>
                    <a:pt x="105" y="9"/>
                    <a:pt x="105" y="21"/>
                  </a:cubicBezTo>
                  <a:cubicBezTo>
                    <a:pt x="105" y="23"/>
                    <a:pt x="105" y="24"/>
                    <a:pt x="105" y="26"/>
                  </a:cubicBezTo>
                  <a:cubicBezTo>
                    <a:pt x="39" y="57"/>
                    <a:pt x="39" y="57"/>
                    <a:pt x="39" y="57"/>
                  </a:cubicBezTo>
                  <a:cubicBezTo>
                    <a:pt x="35" y="52"/>
                    <a:pt x="29" y="49"/>
                    <a:pt x="22" y="49"/>
                  </a:cubicBezTo>
                  <a:cubicBezTo>
                    <a:pt x="10" y="49"/>
                    <a:pt x="0" y="58"/>
                    <a:pt x="0" y="70"/>
                  </a:cubicBezTo>
                  <a:cubicBezTo>
                    <a:pt x="0" y="82"/>
                    <a:pt x="10" y="92"/>
                    <a:pt x="22" y="92"/>
                  </a:cubicBezTo>
                  <a:cubicBezTo>
                    <a:pt x="28" y="92"/>
                    <a:pt x="33" y="89"/>
                    <a:pt x="37" y="85"/>
                  </a:cubicBezTo>
                  <a:cubicBezTo>
                    <a:pt x="105" y="117"/>
                    <a:pt x="105" y="117"/>
                    <a:pt x="105" y="117"/>
                  </a:cubicBezTo>
                  <a:cubicBezTo>
                    <a:pt x="105" y="118"/>
                    <a:pt x="105" y="118"/>
                    <a:pt x="105" y="119"/>
                  </a:cubicBezTo>
                  <a:cubicBezTo>
                    <a:pt x="105" y="131"/>
                    <a:pt x="114" y="140"/>
                    <a:pt x="126" y="140"/>
                  </a:cubicBezTo>
                  <a:cubicBezTo>
                    <a:pt x="138" y="140"/>
                    <a:pt x="148" y="131"/>
                    <a:pt x="148" y="119"/>
                  </a:cubicBezTo>
                  <a:cubicBezTo>
                    <a:pt x="148" y="107"/>
                    <a:pt x="138" y="97"/>
                    <a:pt x="126" y="97"/>
                  </a:cubicBezTo>
                </a:path>
              </a:pathLst>
            </a:custGeom>
            <a:solidFill>
              <a:srgbClr val="8D8F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endParaRPr>
            </a:p>
          </p:txBody>
        </p:sp>
        <p:sp>
          <p:nvSpPr>
            <p:cNvPr id="59" name="Freeform 36"/>
            <p:cNvSpPr>
              <a:spLocks/>
            </p:cNvSpPr>
            <p:nvPr userDrawn="1"/>
          </p:nvSpPr>
          <p:spPr bwMode="gray">
            <a:xfrm>
              <a:off x="-1225" y="1829"/>
              <a:ext cx="1862" cy="132"/>
            </a:xfrm>
            <a:custGeom>
              <a:avLst/>
              <a:gdLst>
                <a:gd name="T0" fmla="*/ 0 w 1862"/>
                <a:gd name="T1" fmla="*/ 0 h 132"/>
                <a:gd name="T2" fmla="*/ 1862 w 1862"/>
                <a:gd name="T3" fmla="*/ 0 h 132"/>
                <a:gd name="T4" fmla="*/ 1862 w 1862"/>
                <a:gd name="T5" fmla="*/ 132 h 132"/>
                <a:gd name="T6" fmla="*/ 0 w 1862"/>
                <a:gd name="T7" fmla="*/ 132 h 132"/>
                <a:gd name="T8" fmla="*/ 0 w 1862"/>
                <a:gd name="T9" fmla="*/ 0 h 132"/>
                <a:gd name="T10" fmla="*/ 0 w 1862"/>
                <a:gd name="T11" fmla="*/ 0 h 132"/>
              </a:gdLst>
              <a:ahLst/>
              <a:cxnLst>
                <a:cxn ang="0">
                  <a:pos x="T0" y="T1"/>
                </a:cxn>
                <a:cxn ang="0">
                  <a:pos x="T2" y="T3"/>
                </a:cxn>
                <a:cxn ang="0">
                  <a:pos x="T4" y="T5"/>
                </a:cxn>
                <a:cxn ang="0">
                  <a:pos x="T6" y="T7"/>
                </a:cxn>
                <a:cxn ang="0">
                  <a:pos x="T8" y="T9"/>
                </a:cxn>
                <a:cxn ang="0">
                  <a:pos x="T10" y="T11"/>
                </a:cxn>
              </a:cxnLst>
              <a:rect l="0" t="0" r="r" b="b"/>
              <a:pathLst>
                <a:path w="1862" h="132">
                  <a:moveTo>
                    <a:pt x="0" y="0"/>
                  </a:moveTo>
                  <a:lnTo>
                    <a:pt x="1862" y="0"/>
                  </a:lnTo>
                  <a:lnTo>
                    <a:pt x="1862" y="132"/>
                  </a:lnTo>
                  <a:lnTo>
                    <a:pt x="0" y="132"/>
                  </a:lnTo>
                  <a:lnTo>
                    <a:pt x="0" y="0"/>
                  </a:lnTo>
                  <a:lnTo>
                    <a:pt x="0" y="0"/>
                  </a:lnTo>
                  <a:close/>
                </a:path>
              </a:pathLst>
            </a:custGeom>
            <a:solidFill>
              <a:srgbClr val="EE31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endParaRPr>
            </a:p>
          </p:txBody>
        </p:sp>
        <p:sp>
          <p:nvSpPr>
            <p:cNvPr id="60" name="Rectangle 37"/>
            <p:cNvSpPr>
              <a:spLocks noChangeArrowheads="1"/>
            </p:cNvSpPr>
            <p:nvPr userDrawn="1"/>
          </p:nvSpPr>
          <p:spPr bwMode="gray">
            <a:xfrm>
              <a:off x="-1225" y="1958"/>
              <a:ext cx="10126" cy="21"/>
            </a:xfrm>
            <a:prstGeom prst="rect">
              <a:avLst/>
            </a:prstGeom>
            <a:solidFill>
              <a:srgbClr val="8D8F8E"/>
            </a:solidFill>
            <a:ln w="9525">
              <a:noFill/>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endParaRPr>
            </a:p>
          </p:txBody>
        </p:sp>
      </p:grpSp>
      <p:sp>
        <p:nvSpPr>
          <p:cNvPr id="61" name="Title 1"/>
          <p:cNvSpPr>
            <a:spLocks noGrp="1"/>
          </p:cNvSpPr>
          <p:nvPr>
            <p:ph type="title" hasCustomPrompt="1"/>
          </p:nvPr>
        </p:nvSpPr>
        <p:spPr>
          <a:xfrm>
            <a:off x="6923222" y="961121"/>
            <a:ext cx="4557645" cy="808956"/>
          </a:xfrm>
          <a:prstGeom prst="rect">
            <a:avLst/>
          </a:prstGeom>
        </p:spPr>
        <p:txBody>
          <a:bodyPr lIns="0" tIns="0" rIns="0" bIns="0">
            <a:noAutofit/>
          </a:bodyPr>
          <a:lstStyle>
            <a:lvl1pPr algn="l">
              <a:defRPr sz="2800" cap="none"/>
            </a:lvl1pPr>
          </a:lstStyle>
          <a:p>
            <a:r>
              <a:rPr lang="en-US" dirty="0"/>
              <a:t>Click To Edit Product Text</a:t>
            </a:r>
          </a:p>
        </p:txBody>
      </p:sp>
      <p:sp>
        <p:nvSpPr>
          <p:cNvPr id="64" name="Picture Placeholder 186"/>
          <p:cNvSpPr>
            <a:spLocks noGrp="1"/>
          </p:cNvSpPr>
          <p:nvPr>
            <p:ph type="pic" sz="quarter" idx="15"/>
          </p:nvPr>
        </p:nvSpPr>
        <p:spPr>
          <a:xfrm>
            <a:off x="548795" y="556285"/>
            <a:ext cx="6049951" cy="5579363"/>
          </a:xfrm>
          <a:prstGeom prst="rect">
            <a:avLst/>
          </a:prstGeom>
        </p:spPr>
        <p:txBody>
          <a:bodyPr anchor="ctr"/>
          <a:lstStyle>
            <a:lvl1pPr marL="0" indent="0" algn="ctr">
              <a:buNone/>
              <a:defRPr sz="2400">
                <a:solidFill>
                  <a:schemeClr val="accent1"/>
                </a:solidFill>
              </a:defRPr>
            </a:lvl1pPr>
          </a:lstStyle>
          <a:p>
            <a:endParaRPr lang="en-US" dirty="0"/>
          </a:p>
        </p:txBody>
      </p:sp>
      <p:sp>
        <p:nvSpPr>
          <p:cNvPr id="66" name="Content Placeholder 2"/>
          <p:cNvSpPr>
            <a:spLocks noGrp="1"/>
          </p:cNvSpPr>
          <p:nvPr>
            <p:ph sz="half" idx="1"/>
          </p:nvPr>
        </p:nvSpPr>
        <p:spPr bwMode="gray">
          <a:xfrm>
            <a:off x="6923811" y="2020824"/>
            <a:ext cx="4554898" cy="4114800"/>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400">
                <a:solidFill>
                  <a:schemeClr val="tx1"/>
                </a:solidFill>
                <a:latin typeface="Arial" pitchFamily="34" charset="0"/>
                <a:cs typeface="Arial" pitchFamily="34" charset="0"/>
              </a:defRPr>
            </a:lvl1pPr>
            <a:lvl2pPr marL="609493" indent="-228560">
              <a:lnSpc>
                <a:spcPct val="90000"/>
              </a:lnSpc>
              <a:spcBef>
                <a:spcPts val="500"/>
              </a:spcBef>
              <a:buClrTx/>
              <a:buFont typeface="Arial" pitchFamily="34" charset="0"/>
              <a:buChar char="–"/>
              <a:defRPr sz="2000">
                <a:solidFill>
                  <a:schemeClr val="tx1"/>
                </a:solidFill>
                <a:latin typeface="Arial" pitchFamily="34" charset="0"/>
                <a:cs typeface="Arial" pitchFamily="34" charset="0"/>
              </a:defRPr>
            </a:lvl2pPr>
            <a:lvl3pPr marL="835938" indent="-150258">
              <a:lnSpc>
                <a:spcPct val="90000"/>
              </a:lnSpc>
              <a:spcBef>
                <a:spcPts val="500"/>
              </a:spcBef>
              <a:buClrTx/>
              <a:buFont typeface="Arial" panose="020B0604020202020204" pitchFamily="34" charset="0"/>
              <a:buChar char="-"/>
              <a:defRPr sz="2000">
                <a:solidFill>
                  <a:schemeClr val="tx1"/>
                </a:solidFill>
                <a:latin typeface="Arial" pitchFamily="34" charset="0"/>
                <a:cs typeface="Arial" pitchFamily="34" charset="0"/>
              </a:defRPr>
            </a:lvl3pPr>
            <a:lvl4pPr marL="1147033" indent="-156606">
              <a:lnSpc>
                <a:spcPct val="90000"/>
              </a:lnSpc>
              <a:spcBef>
                <a:spcPts val="500"/>
              </a:spcBef>
              <a:buClrTx/>
              <a:buFont typeface="Arial" panose="020B0604020202020204" pitchFamily="34" charset="0"/>
              <a:buChar char="-"/>
              <a:defRPr sz="2000">
                <a:solidFill>
                  <a:schemeClr val="tx1"/>
                </a:solidFill>
                <a:latin typeface="Arial" pitchFamily="34" charset="0"/>
                <a:cs typeface="Arial" pitchFamily="34" charset="0"/>
              </a:defRPr>
            </a:lvl4pPr>
            <a:lvl5pPr marL="1445431" indent="-150258">
              <a:lnSpc>
                <a:spcPct val="90000"/>
              </a:lnSpc>
              <a:spcBef>
                <a:spcPts val="500"/>
              </a:spcBef>
              <a:buClrTx/>
              <a:buFont typeface="Arial" panose="020B0604020202020204" pitchFamily="34" charset="0"/>
              <a:buChar char="-"/>
              <a:defRPr sz="2000">
                <a:solidFill>
                  <a:schemeClr val="tx1"/>
                </a:solidFill>
                <a:latin typeface="Arial" pitchFamily="34" charset="0"/>
                <a:cs typeface="Arial" pitchFamily="34" charset="0"/>
              </a:defRPr>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7" name="Rectangle 66"/>
          <p:cNvSpPr/>
          <p:nvPr userDrawn="1"/>
        </p:nvSpPr>
        <p:spPr bwMode="gray">
          <a:xfrm>
            <a:off x="11751760" y="6395739"/>
            <a:ext cx="443416" cy="322249"/>
          </a:xfrm>
          <a:prstGeom prst="rect">
            <a:avLst/>
          </a:prstGeom>
          <a:solidFill>
            <a:schemeClr val="tx1"/>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endParaRPr>
          </a:p>
        </p:txBody>
      </p:sp>
      <p:sp>
        <p:nvSpPr>
          <p:cNvPr id="68" name="TextBox slide number"/>
          <p:cNvSpPr txBox="1"/>
          <p:nvPr userDrawn="1"/>
        </p:nvSpPr>
        <p:spPr bwMode="white">
          <a:xfrm>
            <a:off x="11751760" y="6389283"/>
            <a:ext cx="450462" cy="246221"/>
          </a:xfrm>
          <a:prstGeom prst="rect">
            <a:avLst/>
          </a:prstGeom>
        </p:spPr>
        <p:txBody>
          <a:bodyPr vert="horz" lIns="0" tIns="0" rIns="0" bIns="0" rtlCol="0" anchor="b"/>
          <a:lstStyle>
            <a:defPPr>
              <a:defRPr lang="en-US"/>
            </a:defPPr>
            <a:lvl1pPr algn="ctr">
              <a:defRPr sz="1000">
                <a:solidFill>
                  <a:schemeClr val="bg1"/>
                </a:solidFill>
              </a:defRPr>
            </a:lvl1pPr>
          </a:lstStyle>
          <a:p>
            <a:pPr defTabSz="1218987"/>
            <a:fld id="{6EA5B71A-1B18-4E34-A48F-65DC4937AA99}" type="slidenum">
              <a:rPr lang="en-US" smtClean="0">
                <a:solidFill>
                  <a:prstClr val="white"/>
                </a:solidFill>
              </a:rPr>
              <a:pPr defTabSz="1218987"/>
              <a:t>‹#›</a:t>
            </a:fld>
            <a:endParaRPr lang="en-US" dirty="0">
              <a:solidFill>
                <a:prstClr val="white"/>
              </a:solidFill>
            </a:endParaRPr>
          </a:p>
        </p:txBody>
      </p:sp>
      <p:pic>
        <p:nvPicPr>
          <p:cNvPr id="69" name="Picture 6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6200000">
            <a:off x="11308113" y="5505396"/>
            <a:ext cx="1330737" cy="443416"/>
          </a:xfrm>
          <a:prstGeom prst="rect">
            <a:avLst/>
          </a:prstGeom>
        </p:spPr>
      </p:pic>
      <p:cxnSp>
        <p:nvCxnSpPr>
          <p:cNvPr id="70" name="Straight Connector 69"/>
          <p:cNvCxnSpPr/>
          <p:nvPr userDrawn="1"/>
        </p:nvCxnSpPr>
        <p:spPr>
          <a:xfrm>
            <a:off x="6923811" y="1908190"/>
            <a:ext cx="4554898"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1789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Content w/Product - With Background">
    <p:bg>
      <p:bgPr>
        <a:solidFill>
          <a:schemeClr val="bg1"/>
        </a:solidFill>
        <a:effectLst/>
      </p:bgPr>
    </p:bg>
    <p:spTree>
      <p:nvGrpSpPr>
        <p:cNvPr id="1" name=""/>
        <p:cNvGrpSpPr/>
        <p:nvPr/>
      </p:nvGrpSpPr>
      <p:grpSpPr>
        <a:xfrm>
          <a:off x="0" y="0"/>
          <a:ext cx="0" cy="0"/>
          <a:chOff x="0" y="0"/>
          <a:chExt cx="0" cy="0"/>
        </a:xfrm>
      </p:grpSpPr>
      <p:sp>
        <p:nvSpPr>
          <p:cNvPr id="21" name="Rectangle 20"/>
          <p:cNvSpPr/>
          <p:nvPr userDrawn="1"/>
        </p:nvSpPr>
        <p:spPr>
          <a:xfrm>
            <a:off x="13" y="4639112"/>
            <a:ext cx="12192000" cy="2219160"/>
          </a:xfrm>
          <a:prstGeom prst="rect">
            <a:avLst/>
          </a:prstGeom>
          <a:gradFill flip="none" rotWithShape="1">
            <a:gsLst>
              <a:gs pos="0">
                <a:schemeClr val="tx2">
                  <a:alpha val="25000"/>
                </a:schemeClr>
              </a:gs>
              <a:gs pos="50000">
                <a:schemeClr val="bg1">
                  <a:alpha val="50000"/>
                </a:schemeClr>
              </a:gs>
              <a:gs pos="100000">
                <a:schemeClr val="tx2">
                  <a:alpha val="2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endParaRPr>
          </a:p>
        </p:txBody>
      </p:sp>
      <p:sp>
        <p:nvSpPr>
          <p:cNvPr id="48" name="Oval 47"/>
          <p:cNvSpPr/>
          <p:nvPr userDrawn="1"/>
        </p:nvSpPr>
        <p:spPr>
          <a:xfrm>
            <a:off x="5932562" y="0"/>
            <a:ext cx="6262614" cy="6858000"/>
          </a:xfrm>
          <a:prstGeom prst="ellipse">
            <a:avLst/>
          </a:prstGeom>
          <a:gradFill flip="none" rotWithShape="1">
            <a:gsLst>
              <a:gs pos="0">
                <a:srgbClr val="515151"/>
              </a:gs>
              <a:gs pos="56000">
                <a:schemeClr val="bg2">
                  <a:lumMod val="45000"/>
                  <a:lumOff val="55000"/>
                  <a:alpha val="71000"/>
                </a:schemeClr>
              </a:gs>
              <a:gs pos="100000">
                <a:schemeClr val="bg2">
                  <a:lumMod val="30000"/>
                  <a:lumOff val="70000"/>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endParaRPr>
          </a:p>
        </p:txBody>
      </p:sp>
      <p:sp>
        <p:nvSpPr>
          <p:cNvPr id="20" name="Footer Placeholder 19"/>
          <p:cNvSpPr>
            <a:spLocks noGrp="1"/>
          </p:cNvSpPr>
          <p:nvPr>
            <p:ph type="ftr" sz="quarter" idx="13"/>
          </p:nvPr>
        </p:nvSpPr>
        <p:spPr>
          <a:xfrm>
            <a:off x="548783" y="6473952"/>
            <a:ext cx="2413972" cy="153888"/>
          </a:xfrm>
        </p:spPr>
        <p:txBody>
          <a:body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sp>
        <p:nvSpPr>
          <p:cNvPr id="50" name="Rectangle 49"/>
          <p:cNvSpPr/>
          <p:nvPr userDrawn="1"/>
        </p:nvSpPr>
        <p:spPr bwMode="white">
          <a:xfrm>
            <a:off x="6802622" y="840981"/>
            <a:ext cx="4816540" cy="60170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endParaRPr>
          </a:p>
        </p:txBody>
      </p:sp>
      <p:grpSp>
        <p:nvGrpSpPr>
          <p:cNvPr id="51" name="Group 28"/>
          <p:cNvGrpSpPr>
            <a:grpSpLocks noChangeAspect="1"/>
          </p:cNvGrpSpPr>
          <p:nvPr userDrawn="1"/>
        </p:nvGrpSpPr>
        <p:grpSpPr bwMode="gray">
          <a:xfrm>
            <a:off x="6990157" y="6341251"/>
            <a:ext cx="4417702" cy="289610"/>
            <a:chOff x="-1225" y="1829"/>
            <a:chExt cx="10126" cy="664"/>
          </a:xfrm>
        </p:grpSpPr>
        <p:sp>
          <p:nvSpPr>
            <p:cNvPr id="52" name="Oval 29"/>
            <p:cNvSpPr>
              <a:spLocks noChangeArrowheads="1"/>
            </p:cNvSpPr>
            <p:nvPr userDrawn="1"/>
          </p:nvSpPr>
          <p:spPr bwMode="gray">
            <a:xfrm>
              <a:off x="356" y="2283"/>
              <a:ext cx="87" cy="88"/>
            </a:xfrm>
            <a:prstGeom prst="ellipse">
              <a:avLst/>
            </a:prstGeom>
            <a:solidFill>
              <a:srgbClr val="8D8F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endParaRPr>
            </a:p>
          </p:txBody>
        </p:sp>
        <p:sp>
          <p:nvSpPr>
            <p:cNvPr id="53" name="Oval 30"/>
            <p:cNvSpPr>
              <a:spLocks noChangeArrowheads="1"/>
            </p:cNvSpPr>
            <p:nvPr userDrawn="1"/>
          </p:nvSpPr>
          <p:spPr bwMode="gray">
            <a:xfrm>
              <a:off x="500" y="2283"/>
              <a:ext cx="83" cy="88"/>
            </a:xfrm>
            <a:prstGeom prst="ellipse">
              <a:avLst/>
            </a:prstGeom>
            <a:solidFill>
              <a:srgbClr val="8D8F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endParaRPr>
            </a:p>
          </p:txBody>
        </p:sp>
        <p:sp>
          <p:nvSpPr>
            <p:cNvPr id="54" name="Oval 31"/>
            <p:cNvSpPr>
              <a:spLocks noChangeArrowheads="1"/>
            </p:cNvSpPr>
            <p:nvPr userDrawn="1"/>
          </p:nvSpPr>
          <p:spPr bwMode="gray">
            <a:xfrm>
              <a:off x="640" y="2283"/>
              <a:ext cx="87" cy="88"/>
            </a:xfrm>
            <a:prstGeom prst="ellipse">
              <a:avLst/>
            </a:prstGeom>
            <a:solidFill>
              <a:srgbClr val="8D8F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endParaRPr>
            </a:p>
          </p:txBody>
        </p:sp>
        <p:sp>
          <p:nvSpPr>
            <p:cNvPr id="55" name="Freeform 32"/>
            <p:cNvSpPr>
              <a:spLocks/>
            </p:cNvSpPr>
            <p:nvPr userDrawn="1"/>
          </p:nvSpPr>
          <p:spPr bwMode="gray">
            <a:xfrm>
              <a:off x="8520" y="2152"/>
              <a:ext cx="274" cy="315"/>
            </a:xfrm>
            <a:custGeom>
              <a:avLst/>
              <a:gdLst>
                <a:gd name="T0" fmla="*/ 102 w 116"/>
                <a:gd name="T1" fmla="*/ 114 h 132"/>
                <a:gd name="T2" fmla="*/ 93 w 116"/>
                <a:gd name="T3" fmla="*/ 130 h 132"/>
                <a:gd name="T4" fmla="*/ 73 w 116"/>
                <a:gd name="T5" fmla="*/ 131 h 132"/>
                <a:gd name="T6" fmla="*/ 53 w 116"/>
                <a:gd name="T7" fmla="*/ 129 h 132"/>
                <a:gd name="T8" fmla="*/ 43 w 116"/>
                <a:gd name="T9" fmla="*/ 128 h 132"/>
                <a:gd name="T10" fmla="*/ 34 w 116"/>
                <a:gd name="T11" fmla="*/ 125 h 132"/>
                <a:gd name="T12" fmla="*/ 17 w 116"/>
                <a:gd name="T13" fmla="*/ 126 h 132"/>
                <a:gd name="T14" fmla="*/ 0 w 116"/>
                <a:gd name="T15" fmla="*/ 128 h 132"/>
                <a:gd name="T16" fmla="*/ 0 w 116"/>
                <a:gd name="T17" fmla="*/ 70 h 132"/>
                <a:gd name="T18" fmla="*/ 20 w 116"/>
                <a:gd name="T19" fmla="*/ 70 h 132"/>
                <a:gd name="T20" fmla="*/ 29 w 116"/>
                <a:gd name="T21" fmla="*/ 58 h 132"/>
                <a:gd name="T22" fmla="*/ 36 w 116"/>
                <a:gd name="T23" fmla="*/ 45 h 132"/>
                <a:gd name="T24" fmla="*/ 44 w 116"/>
                <a:gd name="T25" fmla="*/ 37 h 132"/>
                <a:gd name="T26" fmla="*/ 51 w 116"/>
                <a:gd name="T27" fmla="*/ 15 h 132"/>
                <a:gd name="T28" fmla="*/ 52 w 116"/>
                <a:gd name="T29" fmla="*/ 0 h 132"/>
                <a:gd name="T30" fmla="*/ 66 w 116"/>
                <a:gd name="T31" fmla="*/ 36 h 132"/>
                <a:gd name="T32" fmla="*/ 67 w 116"/>
                <a:gd name="T33" fmla="*/ 50 h 132"/>
                <a:gd name="T34" fmla="*/ 84 w 116"/>
                <a:gd name="T35" fmla="*/ 50 h 132"/>
                <a:gd name="T36" fmla="*/ 108 w 116"/>
                <a:gd name="T37" fmla="*/ 57 h 132"/>
                <a:gd name="T38" fmla="*/ 114 w 116"/>
                <a:gd name="T39" fmla="*/ 64 h 132"/>
                <a:gd name="T40" fmla="*/ 112 w 116"/>
                <a:gd name="T41" fmla="*/ 73 h 132"/>
                <a:gd name="T42" fmla="*/ 115 w 116"/>
                <a:gd name="T43" fmla="*/ 84 h 132"/>
                <a:gd name="T44" fmla="*/ 111 w 116"/>
                <a:gd name="T45" fmla="*/ 94 h 132"/>
                <a:gd name="T46" fmla="*/ 112 w 116"/>
                <a:gd name="T47" fmla="*/ 102 h 132"/>
                <a:gd name="T48" fmla="*/ 102 w 116"/>
                <a:gd name="T49" fmla="*/ 11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6" h="132">
                  <a:moveTo>
                    <a:pt x="102" y="114"/>
                  </a:moveTo>
                  <a:cubicBezTo>
                    <a:pt x="103" y="121"/>
                    <a:pt x="99" y="128"/>
                    <a:pt x="93" y="130"/>
                  </a:cubicBezTo>
                  <a:cubicBezTo>
                    <a:pt x="88" y="132"/>
                    <a:pt x="79" y="131"/>
                    <a:pt x="73" y="131"/>
                  </a:cubicBezTo>
                  <a:cubicBezTo>
                    <a:pt x="66" y="131"/>
                    <a:pt x="60" y="130"/>
                    <a:pt x="53" y="129"/>
                  </a:cubicBezTo>
                  <a:cubicBezTo>
                    <a:pt x="49" y="129"/>
                    <a:pt x="46" y="129"/>
                    <a:pt x="43" y="128"/>
                  </a:cubicBezTo>
                  <a:cubicBezTo>
                    <a:pt x="40" y="127"/>
                    <a:pt x="37" y="126"/>
                    <a:pt x="34" y="125"/>
                  </a:cubicBezTo>
                  <a:cubicBezTo>
                    <a:pt x="28" y="125"/>
                    <a:pt x="22" y="126"/>
                    <a:pt x="17" y="126"/>
                  </a:cubicBezTo>
                  <a:cubicBezTo>
                    <a:pt x="11" y="127"/>
                    <a:pt x="6" y="127"/>
                    <a:pt x="0" y="128"/>
                  </a:cubicBezTo>
                  <a:cubicBezTo>
                    <a:pt x="0" y="108"/>
                    <a:pt x="0" y="89"/>
                    <a:pt x="0" y="70"/>
                  </a:cubicBezTo>
                  <a:cubicBezTo>
                    <a:pt x="6" y="69"/>
                    <a:pt x="14" y="71"/>
                    <a:pt x="20" y="70"/>
                  </a:cubicBezTo>
                  <a:cubicBezTo>
                    <a:pt x="24" y="69"/>
                    <a:pt x="27" y="62"/>
                    <a:pt x="29" y="58"/>
                  </a:cubicBezTo>
                  <a:cubicBezTo>
                    <a:pt x="32" y="54"/>
                    <a:pt x="34" y="49"/>
                    <a:pt x="36" y="45"/>
                  </a:cubicBezTo>
                  <a:cubicBezTo>
                    <a:pt x="38" y="42"/>
                    <a:pt x="42" y="40"/>
                    <a:pt x="44" y="37"/>
                  </a:cubicBezTo>
                  <a:cubicBezTo>
                    <a:pt x="47" y="31"/>
                    <a:pt x="50" y="23"/>
                    <a:pt x="51" y="15"/>
                  </a:cubicBezTo>
                  <a:cubicBezTo>
                    <a:pt x="51" y="10"/>
                    <a:pt x="50" y="5"/>
                    <a:pt x="52" y="0"/>
                  </a:cubicBezTo>
                  <a:cubicBezTo>
                    <a:pt x="68" y="0"/>
                    <a:pt x="68" y="19"/>
                    <a:pt x="66" y="36"/>
                  </a:cubicBezTo>
                  <a:cubicBezTo>
                    <a:pt x="66" y="40"/>
                    <a:pt x="64" y="47"/>
                    <a:pt x="67" y="50"/>
                  </a:cubicBezTo>
                  <a:cubicBezTo>
                    <a:pt x="70" y="51"/>
                    <a:pt x="79" y="50"/>
                    <a:pt x="84" y="50"/>
                  </a:cubicBezTo>
                  <a:cubicBezTo>
                    <a:pt x="96" y="50"/>
                    <a:pt x="102" y="52"/>
                    <a:pt x="108" y="57"/>
                  </a:cubicBezTo>
                  <a:cubicBezTo>
                    <a:pt x="110" y="58"/>
                    <a:pt x="114" y="61"/>
                    <a:pt x="114" y="64"/>
                  </a:cubicBezTo>
                  <a:cubicBezTo>
                    <a:pt x="115" y="67"/>
                    <a:pt x="112" y="70"/>
                    <a:pt x="112" y="73"/>
                  </a:cubicBezTo>
                  <a:cubicBezTo>
                    <a:pt x="112" y="77"/>
                    <a:pt x="116" y="81"/>
                    <a:pt x="115" y="84"/>
                  </a:cubicBezTo>
                  <a:cubicBezTo>
                    <a:pt x="115" y="87"/>
                    <a:pt x="111" y="90"/>
                    <a:pt x="111" y="94"/>
                  </a:cubicBezTo>
                  <a:cubicBezTo>
                    <a:pt x="110" y="96"/>
                    <a:pt x="112" y="99"/>
                    <a:pt x="112" y="102"/>
                  </a:cubicBezTo>
                  <a:cubicBezTo>
                    <a:pt x="111" y="108"/>
                    <a:pt x="104" y="109"/>
                    <a:pt x="102" y="114"/>
                  </a:cubicBezTo>
                </a:path>
              </a:pathLst>
            </a:custGeom>
            <a:solidFill>
              <a:srgbClr val="8D8F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endParaRPr>
            </a:p>
          </p:txBody>
        </p:sp>
        <p:sp>
          <p:nvSpPr>
            <p:cNvPr id="56" name="Freeform 33"/>
            <p:cNvSpPr>
              <a:spLocks/>
            </p:cNvSpPr>
            <p:nvPr userDrawn="1"/>
          </p:nvSpPr>
          <p:spPr bwMode="gray">
            <a:xfrm>
              <a:off x="-1136" y="2183"/>
              <a:ext cx="272" cy="286"/>
            </a:xfrm>
            <a:custGeom>
              <a:avLst/>
              <a:gdLst>
                <a:gd name="T0" fmla="*/ 154 w 272"/>
                <a:gd name="T1" fmla="*/ 0 h 286"/>
                <a:gd name="T2" fmla="*/ 154 w 272"/>
                <a:gd name="T3" fmla="*/ 126 h 286"/>
                <a:gd name="T4" fmla="*/ 272 w 272"/>
                <a:gd name="T5" fmla="*/ 126 h 286"/>
                <a:gd name="T6" fmla="*/ 272 w 272"/>
                <a:gd name="T7" fmla="*/ 160 h 286"/>
                <a:gd name="T8" fmla="*/ 154 w 272"/>
                <a:gd name="T9" fmla="*/ 160 h 286"/>
                <a:gd name="T10" fmla="*/ 154 w 272"/>
                <a:gd name="T11" fmla="*/ 286 h 286"/>
                <a:gd name="T12" fmla="*/ 119 w 272"/>
                <a:gd name="T13" fmla="*/ 286 h 286"/>
                <a:gd name="T14" fmla="*/ 119 w 272"/>
                <a:gd name="T15" fmla="*/ 160 h 286"/>
                <a:gd name="T16" fmla="*/ 0 w 272"/>
                <a:gd name="T17" fmla="*/ 160 h 286"/>
                <a:gd name="T18" fmla="*/ 0 w 272"/>
                <a:gd name="T19" fmla="*/ 126 h 286"/>
                <a:gd name="T20" fmla="*/ 119 w 272"/>
                <a:gd name="T21" fmla="*/ 126 h 286"/>
                <a:gd name="T22" fmla="*/ 119 w 272"/>
                <a:gd name="T23" fmla="*/ 0 h 286"/>
                <a:gd name="T24" fmla="*/ 154 w 272"/>
                <a:gd name="T25" fmla="*/ 0 h 286"/>
                <a:gd name="T26" fmla="*/ 154 w 272"/>
                <a:gd name="T27" fmla="*/ 0 h 286"/>
                <a:gd name="T28" fmla="*/ 154 w 272"/>
                <a:gd name="T29" fmla="*/ 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2" h="286">
                  <a:moveTo>
                    <a:pt x="154" y="0"/>
                  </a:moveTo>
                  <a:lnTo>
                    <a:pt x="154" y="126"/>
                  </a:lnTo>
                  <a:lnTo>
                    <a:pt x="272" y="126"/>
                  </a:lnTo>
                  <a:lnTo>
                    <a:pt x="272" y="160"/>
                  </a:lnTo>
                  <a:lnTo>
                    <a:pt x="154" y="160"/>
                  </a:lnTo>
                  <a:lnTo>
                    <a:pt x="154" y="286"/>
                  </a:lnTo>
                  <a:lnTo>
                    <a:pt x="119" y="286"/>
                  </a:lnTo>
                  <a:lnTo>
                    <a:pt x="119" y="160"/>
                  </a:lnTo>
                  <a:lnTo>
                    <a:pt x="0" y="160"/>
                  </a:lnTo>
                  <a:lnTo>
                    <a:pt x="0" y="126"/>
                  </a:lnTo>
                  <a:lnTo>
                    <a:pt x="119" y="126"/>
                  </a:lnTo>
                  <a:lnTo>
                    <a:pt x="119" y="0"/>
                  </a:lnTo>
                  <a:lnTo>
                    <a:pt x="154" y="0"/>
                  </a:lnTo>
                  <a:lnTo>
                    <a:pt x="154" y="0"/>
                  </a:lnTo>
                  <a:lnTo>
                    <a:pt x="154" y="0"/>
                  </a:lnTo>
                  <a:close/>
                </a:path>
              </a:pathLst>
            </a:custGeom>
            <a:solidFill>
              <a:srgbClr val="8D8F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endParaRPr>
            </a:p>
          </p:txBody>
        </p:sp>
        <p:sp>
          <p:nvSpPr>
            <p:cNvPr id="57" name="Freeform 34"/>
            <p:cNvSpPr>
              <a:spLocks/>
            </p:cNvSpPr>
            <p:nvPr userDrawn="1"/>
          </p:nvSpPr>
          <p:spPr bwMode="gray">
            <a:xfrm>
              <a:off x="-1136" y="2183"/>
              <a:ext cx="272" cy="286"/>
            </a:xfrm>
            <a:custGeom>
              <a:avLst/>
              <a:gdLst>
                <a:gd name="T0" fmla="*/ 154 w 272"/>
                <a:gd name="T1" fmla="*/ 0 h 286"/>
                <a:gd name="T2" fmla="*/ 154 w 272"/>
                <a:gd name="T3" fmla="*/ 126 h 286"/>
                <a:gd name="T4" fmla="*/ 272 w 272"/>
                <a:gd name="T5" fmla="*/ 126 h 286"/>
                <a:gd name="T6" fmla="*/ 272 w 272"/>
                <a:gd name="T7" fmla="*/ 160 h 286"/>
                <a:gd name="T8" fmla="*/ 154 w 272"/>
                <a:gd name="T9" fmla="*/ 160 h 286"/>
                <a:gd name="T10" fmla="*/ 154 w 272"/>
                <a:gd name="T11" fmla="*/ 286 h 286"/>
                <a:gd name="T12" fmla="*/ 119 w 272"/>
                <a:gd name="T13" fmla="*/ 286 h 286"/>
                <a:gd name="T14" fmla="*/ 119 w 272"/>
                <a:gd name="T15" fmla="*/ 160 h 286"/>
                <a:gd name="T16" fmla="*/ 0 w 272"/>
                <a:gd name="T17" fmla="*/ 160 h 286"/>
                <a:gd name="T18" fmla="*/ 0 w 272"/>
                <a:gd name="T19" fmla="*/ 126 h 286"/>
                <a:gd name="T20" fmla="*/ 119 w 272"/>
                <a:gd name="T21" fmla="*/ 126 h 286"/>
                <a:gd name="T22" fmla="*/ 119 w 272"/>
                <a:gd name="T23" fmla="*/ 0 h 286"/>
                <a:gd name="T24" fmla="*/ 154 w 272"/>
                <a:gd name="T25" fmla="*/ 0 h 286"/>
                <a:gd name="T26" fmla="*/ 154 w 272"/>
                <a:gd name="T27" fmla="*/ 0 h 286"/>
                <a:gd name="T28" fmla="*/ 154 w 272"/>
                <a:gd name="T29" fmla="*/ 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2" h="286">
                  <a:moveTo>
                    <a:pt x="154" y="0"/>
                  </a:moveTo>
                  <a:lnTo>
                    <a:pt x="154" y="126"/>
                  </a:lnTo>
                  <a:lnTo>
                    <a:pt x="272" y="126"/>
                  </a:lnTo>
                  <a:lnTo>
                    <a:pt x="272" y="160"/>
                  </a:lnTo>
                  <a:lnTo>
                    <a:pt x="154" y="160"/>
                  </a:lnTo>
                  <a:lnTo>
                    <a:pt x="154" y="286"/>
                  </a:lnTo>
                  <a:lnTo>
                    <a:pt x="119" y="286"/>
                  </a:lnTo>
                  <a:lnTo>
                    <a:pt x="119" y="160"/>
                  </a:lnTo>
                  <a:lnTo>
                    <a:pt x="0" y="160"/>
                  </a:lnTo>
                  <a:lnTo>
                    <a:pt x="0" y="126"/>
                  </a:lnTo>
                  <a:lnTo>
                    <a:pt x="119" y="126"/>
                  </a:lnTo>
                  <a:lnTo>
                    <a:pt x="119" y="0"/>
                  </a:lnTo>
                  <a:lnTo>
                    <a:pt x="154" y="0"/>
                  </a:lnTo>
                  <a:lnTo>
                    <a:pt x="154" y="0"/>
                  </a:lnTo>
                  <a:lnTo>
                    <a:pt x="154" y="0"/>
                  </a:lnTo>
                  <a:close/>
                </a:path>
              </a:pathLst>
            </a:custGeom>
            <a:solidFill>
              <a:srgbClr val="8D8F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endParaRPr>
            </a:p>
          </p:txBody>
        </p:sp>
        <p:sp>
          <p:nvSpPr>
            <p:cNvPr id="58" name="Freeform 35"/>
            <p:cNvSpPr>
              <a:spLocks/>
            </p:cNvSpPr>
            <p:nvPr userDrawn="1"/>
          </p:nvSpPr>
          <p:spPr bwMode="gray">
            <a:xfrm>
              <a:off x="-441" y="2159"/>
              <a:ext cx="350" cy="334"/>
            </a:xfrm>
            <a:custGeom>
              <a:avLst/>
              <a:gdLst>
                <a:gd name="T0" fmla="*/ 126 w 148"/>
                <a:gd name="T1" fmla="*/ 97 h 140"/>
                <a:gd name="T2" fmla="*/ 111 w 148"/>
                <a:gd name="T3" fmla="*/ 104 h 140"/>
                <a:gd name="T4" fmla="*/ 43 w 148"/>
                <a:gd name="T5" fmla="*/ 72 h 140"/>
                <a:gd name="T6" fmla="*/ 43 w 148"/>
                <a:gd name="T7" fmla="*/ 71 h 140"/>
                <a:gd name="T8" fmla="*/ 113 w 148"/>
                <a:gd name="T9" fmla="*/ 39 h 140"/>
                <a:gd name="T10" fmla="*/ 126 w 148"/>
                <a:gd name="T11" fmla="*/ 43 h 140"/>
                <a:gd name="T12" fmla="*/ 148 w 148"/>
                <a:gd name="T13" fmla="*/ 21 h 140"/>
                <a:gd name="T14" fmla="*/ 126 w 148"/>
                <a:gd name="T15" fmla="*/ 0 h 140"/>
                <a:gd name="T16" fmla="*/ 105 w 148"/>
                <a:gd name="T17" fmla="*/ 21 h 140"/>
                <a:gd name="T18" fmla="*/ 105 w 148"/>
                <a:gd name="T19" fmla="*/ 26 h 140"/>
                <a:gd name="T20" fmla="*/ 39 w 148"/>
                <a:gd name="T21" fmla="*/ 57 h 140"/>
                <a:gd name="T22" fmla="*/ 22 w 148"/>
                <a:gd name="T23" fmla="*/ 49 h 140"/>
                <a:gd name="T24" fmla="*/ 0 w 148"/>
                <a:gd name="T25" fmla="*/ 70 h 140"/>
                <a:gd name="T26" fmla="*/ 22 w 148"/>
                <a:gd name="T27" fmla="*/ 92 h 140"/>
                <a:gd name="T28" fmla="*/ 37 w 148"/>
                <a:gd name="T29" fmla="*/ 85 h 140"/>
                <a:gd name="T30" fmla="*/ 105 w 148"/>
                <a:gd name="T31" fmla="*/ 117 h 140"/>
                <a:gd name="T32" fmla="*/ 105 w 148"/>
                <a:gd name="T33" fmla="*/ 119 h 140"/>
                <a:gd name="T34" fmla="*/ 126 w 148"/>
                <a:gd name="T35" fmla="*/ 140 h 140"/>
                <a:gd name="T36" fmla="*/ 148 w 148"/>
                <a:gd name="T37" fmla="*/ 119 h 140"/>
                <a:gd name="T38" fmla="*/ 126 w 148"/>
                <a:gd name="T39" fmla="*/ 97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8" h="140">
                  <a:moveTo>
                    <a:pt x="126" y="97"/>
                  </a:moveTo>
                  <a:cubicBezTo>
                    <a:pt x="120" y="97"/>
                    <a:pt x="115" y="100"/>
                    <a:pt x="111" y="104"/>
                  </a:cubicBezTo>
                  <a:cubicBezTo>
                    <a:pt x="43" y="72"/>
                    <a:pt x="43" y="72"/>
                    <a:pt x="43" y="72"/>
                  </a:cubicBezTo>
                  <a:cubicBezTo>
                    <a:pt x="43" y="72"/>
                    <a:pt x="43" y="71"/>
                    <a:pt x="43" y="71"/>
                  </a:cubicBezTo>
                  <a:cubicBezTo>
                    <a:pt x="113" y="39"/>
                    <a:pt x="113" y="39"/>
                    <a:pt x="113" y="39"/>
                  </a:cubicBezTo>
                  <a:cubicBezTo>
                    <a:pt x="117" y="41"/>
                    <a:pt x="121" y="43"/>
                    <a:pt x="126" y="43"/>
                  </a:cubicBezTo>
                  <a:cubicBezTo>
                    <a:pt x="138" y="43"/>
                    <a:pt x="148" y="33"/>
                    <a:pt x="148" y="21"/>
                  </a:cubicBezTo>
                  <a:cubicBezTo>
                    <a:pt x="148" y="9"/>
                    <a:pt x="138" y="0"/>
                    <a:pt x="126" y="0"/>
                  </a:cubicBezTo>
                  <a:cubicBezTo>
                    <a:pt x="114" y="0"/>
                    <a:pt x="105" y="9"/>
                    <a:pt x="105" y="21"/>
                  </a:cubicBezTo>
                  <a:cubicBezTo>
                    <a:pt x="105" y="23"/>
                    <a:pt x="105" y="24"/>
                    <a:pt x="105" y="26"/>
                  </a:cubicBezTo>
                  <a:cubicBezTo>
                    <a:pt x="39" y="57"/>
                    <a:pt x="39" y="57"/>
                    <a:pt x="39" y="57"/>
                  </a:cubicBezTo>
                  <a:cubicBezTo>
                    <a:pt x="35" y="52"/>
                    <a:pt x="29" y="49"/>
                    <a:pt x="22" y="49"/>
                  </a:cubicBezTo>
                  <a:cubicBezTo>
                    <a:pt x="10" y="49"/>
                    <a:pt x="0" y="58"/>
                    <a:pt x="0" y="70"/>
                  </a:cubicBezTo>
                  <a:cubicBezTo>
                    <a:pt x="0" y="82"/>
                    <a:pt x="10" y="92"/>
                    <a:pt x="22" y="92"/>
                  </a:cubicBezTo>
                  <a:cubicBezTo>
                    <a:pt x="28" y="92"/>
                    <a:pt x="33" y="89"/>
                    <a:pt x="37" y="85"/>
                  </a:cubicBezTo>
                  <a:cubicBezTo>
                    <a:pt x="105" y="117"/>
                    <a:pt x="105" y="117"/>
                    <a:pt x="105" y="117"/>
                  </a:cubicBezTo>
                  <a:cubicBezTo>
                    <a:pt x="105" y="118"/>
                    <a:pt x="105" y="118"/>
                    <a:pt x="105" y="119"/>
                  </a:cubicBezTo>
                  <a:cubicBezTo>
                    <a:pt x="105" y="131"/>
                    <a:pt x="114" y="140"/>
                    <a:pt x="126" y="140"/>
                  </a:cubicBezTo>
                  <a:cubicBezTo>
                    <a:pt x="138" y="140"/>
                    <a:pt x="148" y="131"/>
                    <a:pt x="148" y="119"/>
                  </a:cubicBezTo>
                  <a:cubicBezTo>
                    <a:pt x="148" y="107"/>
                    <a:pt x="138" y="97"/>
                    <a:pt x="126" y="97"/>
                  </a:cubicBezTo>
                </a:path>
              </a:pathLst>
            </a:custGeom>
            <a:solidFill>
              <a:srgbClr val="8D8F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endParaRPr>
            </a:p>
          </p:txBody>
        </p:sp>
        <p:sp>
          <p:nvSpPr>
            <p:cNvPr id="59" name="Freeform 36"/>
            <p:cNvSpPr>
              <a:spLocks/>
            </p:cNvSpPr>
            <p:nvPr userDrawn="1"/>
          </p:nvSpPr>
          <p:spPr bwMode="gray">
            <a:xfrm>
              <a:off x="-1225" y="1829"/>
              <a:ext cx="1862" cy="132"/>
            </a:xfrm>
            <a:custGeom>
              <a:avLst/>
              <a:gdLst>
                <a:gd name="T0" fmla="*/ 0 w 1862"/>
                <a:gd name="T1" fmla="*/ 0 h 132"/>
                <a:gd name="T2" fmla="*/ 1862 w 1862"/>
                <a:gd name="T3" fmla="*/ 0 h 132"/>
                <a:gd name="T4" fmla="*/ 1862 w 1862"/>
                <a:gd name="T5" fmla="*/ 132 h 132"/>
                <a:gd name="T6" fmla="*/ 0 w 1862"/>
                <a:gd name="T7" fmla="*/ 132 h 132"/>
                <a:gd name="T8" fmla="*/ 0 w 1862"/>
                <a:gd name="T9" fmla="*/ 0 h 132"/>
                <a:gd name="T10" fmla="*/ 0 w 1862"/>
                <a:gd name="T11" fmla="*/ 0 h 132"/>
              </a:gdLst>
              <a:ahLst/>
              <a:cxnLst>
                <a:cxn ang="0">
                  <a:pos x="T0" y="T1"/>
                </a:cxn>
                <a:cxn ang="0">
                  <a:pos x="T2" y="T3"/>
                </a:cxn>
                <a:cxn ang="0">
                  <a:pos x="T4" y="T5"/>
                </a:cxn>
                <a:cxn ang="0">
                  <a:pos x="T6" y="T7"/>
                </a:cxn>
                <a:cxn ang="0">
                  <a:pos x="T8" y="T9"/>
                </a:cxn>
                <a:cxn ang="0">
                  <a:pos x="T10" y="T11"/>
                </a:cxn>
              </a:cxnLst>
              <a:rect l="0" t="0" r="r" b="b"/>
              <a:pathLst>
                <a:path w="1862" h="132">
                  <a:moveTo>
                    <a:pt x="0" y="0"/>
                  </a:moveTo>
                  <a:lnTo>
                    <a:pt x="1862" y="0"/>
                  </a:lnTo>
                  <a:lnTo>
                    <a:pt x="1862" y="132"/>
                  </a:lnTo>
                  <a:lnTo>
                    <a:pt x="0" y="132"/>
                  </a:lnTo>
                  <a:lnTo>
                    <a:pt x="0" y="0"/>
                  </a:lnTo>
                  <a:lnTo>
                    <a:pt x="0" y="0"/>
                  </a:lnTo>
                  <a:close/>
                </a:path>
              </a:pathLst>
            </a:custGeom>
            <a:solidFill>
              <a:srgbClr val="EE31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endParaRPr>
            </a:p>
          </p:txBody>
        </p:sp>
        <p:sp>
          <p:nvSpPr>
            <p:cNvPr id="60" name="Rectangle 37"/>
            <p:cNvSpPr>
              <a:spLocks noChangeArrowheads="1"/>
            </p:cNvSpPr>
            <p:nvPr userDrawn="1"/>
          </p:nvSpPr>
          <p:spPr bwMode="gray">
            <a:xfrm>
              <a:off x="-1225" y="1958"/>
              <a:ext cx="10126" cy="21"/>
            </a:xfrm>
            <a:prstGeom prst="rect">
              <a:avLst/>
            </a:prstGeom>
            <a:solidFill>
              <a:srgbClr val="8D8F8E"/>
            </a:solidFill>
            <a:ln w="9525">
              <a:noFill/>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endParaRPr>
            </a:p>
          </p:txBody>
        </p:sp>
      </p:grpSp>
      <p:sp>
        <p:nvSpPr>
          <p:cNvPr id="61" name="Title 1"/>
          <p:cNvSpPr>
            <a:spLocks noGrp="1"/>
          </p:cNvSpPr>
          <p:nvPr>
            <p:ph type="title" hasCustomPrompt="1"/>
          </p:nvPr>
        </p:nvSpPr>
        <p:spPr>
          <a:xfrm>
            <a:off x="6923222" y="961121"/>
            <a:ext cx="4557645" cy="808956"/>
          </a:xfrm>
          <a:prstGeom prst="rect">
            <a:avLst/>
          </a:prstGeom>
        </p:spPr>
        <p:txBody>
          <a:bodyPr lIns="0" tIns="0" rIns="0" bIns="0">
            <a:noAutofit/>
          </a:bodyPr>
          <a:lstStyle>
            <a:lvl1pPr algn="l">
              <a:defRPr sz="2800" cap="none"/>
            </a:lvl1pPr>
          </a:lstStyle>
          <a:p>
            <a:r>
              <a:rPr lang="en-US" dirty="0"/>
              <a:t>Click To Edit Product Text</a:t>
            </a:r>
          </a:p>
        </p:txBody>
      </p:sp>
      <p:cxnSp>
        <p:nvCxnSpPr>
          <p:cNvPr id="63" name="Straight Connector 62"/>
          <p:cNvCxnSpPr/>
          <p:nvPr userDrawn="1"/>
        </p:nvCxnSpPr>
        <p:spPr>
          <a:xfrm>
            <a:off x="6923811" y="1908190"/>
            <a:ext cx="4554898"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
        <p:nvSpPr>
          <p:cNvPr id="64" name="Picture Placeholder 186"/>
          <p:cNvSpPr>
            <a:spLocks noGrp="1"/>
          </p:cNvSpPr>
          <p:nvPr>
            <p:ph type="pic" sz="quarter" idx="15"/>
          </p:nvPr>
        </p:nvSpPr>
        <p:spPr>
          <a:xfrm>
            <a:off x="548795" y="556285"/>
            <a:ext cx="6049951" cy="5579363"/>
          </a:xfrm>
          <a:prstGeom prst="rect">
            <a:avLst/>
          </a:prstGeom>
        </p:spPr>
        <p:txBody>
          <a:bodyPr anchor="ctr"/>
          <a:lstStyle>
            <a:lvl1pPr marL="0" indent="0" algn="ctr">
              <a:buNone/>
              <a:defRPr sz="2400">
                <a:solidFill>
                  <a:schemeClr val="accent1"/>
                </a:solidFill>
              </a:defRPr>
            </a:lvl1pPr>
          </a:lstStyle>
          <a:p>
            <a:endParaRPr lang="en-US" dirty="0"/>
          </a:p>
        </p:txBody>
      </p:sp>
      <p:sp>
        <p:nvSpPr>
          <p:cNvPr id="66" name="Content Placeholder 2"/>
          <p:cNvSpPr>
            <a:spLocks noGrp="1"/>
          </p:cNvSpPr>
          <p:nvPr>
            <p:ph sz="half" idx="1"/>
          </p:nvPr>
        </p:nvSpPr>
        <p:spPr bwMode="gray">
          <a:xfrm>
            <a:off x="6923811" y="2020824"/>
            <a:ext cx="4554898" cy="4114800"/>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400">
                <a:solidFill>
                  <a:schemeClr val="tx1"/>
                </a:solidFill>
                <a:latin typeface="Arial" pitchFamily="34" charset="0"/>
                <a:cs typeface="Arial" pitchFamily="34" charset="0"/>
              </a:defRPr>
            </a:lvl1pPr>
            <a:lvl2pPr marL="609493" indent="-228560">
              <a:lnSpc>
                <a:spcPct val="90000"/>
              </a:lnSpc>
              <a:spcBef>
                <a:spcPts val="500"/>
              </a:spcBef>
              <a:buClrTx/>
              <a:buFont typeface="Arial" pitchFamily="34" charset="0"/>
              <a:buChar char="–"/>
              <a:defRPr sz="2000">
                <a:solidFill>
                  <a:schemeClr val="tx1"/>
                </a:solidFill>
                <a:latin typeface="Arial" pitchFamily="34" charset="0"/>
                <a:cs typeface="Arial" pitchFamily="34" charset="0"/>
              </a:defRPr>
            </a:lvl2pPr>
            <a:lvl3pPr marL="835938" indent="-150258">
              <a:lnSpc>
                <a:spcPct val="90000"/>
              </a:lnSpc>
              <a:spcBef>
                <a:spcPts val="500"/>
              </a:spcBef>
              <a:buClrTx/>
              <a:buFont typeface="Arial" panose="020B0604020202020204" pitchFamily="34" charset="0"/>
              <a:buChar char="-"/>
              <a:defRPr sz="2000">
                <a:solidFill>
                  <a:schemeClr val="tx1"/>
                </a:solidFill>
                <a:latin typeface="Arial" pitchFamily="34" charset="0"/>
                <a:cs typeface="Arial" pitchFamily="34" charset="0"/>
              </a:defRPr>
            </a:lvl3pPr>
            <a:lvl4pPr marL="1147033" indent="-156606">
              <a:lnSpc>
                <a:spcPct val="90000"/>
              </a:lnSpc>
              <a:spcBef>
                <a:spcPts val="500"/>
              </a:spcBef>
              <a:buClrTx/>
              <a:buFont typeface="Arial" panose="020B0604020202020204" pitchFamily="34" charset="0"/>
              <a:buChar char="-"/>
              <a:defRPr sz="2000">
                <a:solidFill>
                  <a:schemeClr val="tx1"/>
                </a:solidFill>
                <a:latin typeface="Arial" pitchFamily="34" charset="0"/>
                <a:cs typeface="Arial" pitchFamily="34" charset="0"/>
              </a:defRPr>
            </a:lvl4pPr>
            <a:lvl5pPr marL="1445431" indent="-150258">
              <a:lnSpc>
                <a:spcPct val="90000"/>
              </a:lnSpc>
              <a:spcBef>
                <a:spcPts val="500"/>
              </a:spcBef>
              <a:buClrTx/>
              <a:buFont typeface="Arial" panose="020B0604020202020204" pitchFamily="34" charset="0"/>
              <a:buChar char="-"/>
              <a:defRPr sz="2000">
                <a:solidFill>
                  <a:schemeClr val="tx1"/>
                </a:solidFill>
                <a:latin typeface="Arial" pitchFamily="34" charset="0"/>
                <a:cs typeface="Arial" pitchFamily="34" charset="0"/>
              </a:defRPr>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Rectangle 21"/>
          <p:cNvSpPr/>
          <p:nvPr userDrawn="1"/>
        </p:nvSpPr>
        <p:spPr bwMode="gray">
          <a:xfrm>
            <a:off x="11751760" y="6395739"/>
            <a:ext cx="443416" cy="322249"/>
          </a:xfrm>
          <a:prstGeom prst="rect">
            <a:avLst/>
          </a:prstGeom>
          <a:solidFill>
            <a:schemeClr val="tx1"/>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endParaRPr>
          </a:p>
        </p:txBody>
      </p:sp>
      <p:sp>
        <p:nvSpPr>
          <p:cNvPr id="23" name="TextBox slide number"/>
          <p:cNvSpPr txBox="1"/>
          <p:nvPr userDrawn="1"/>
        </p:nvSpPr>
        <p:spPr bwMode="white">
          <a:xfrm>
            <a:off x="11751760" y="6389283"/>
            <a:ext cx="450462" cy="246221"/>
          </a:xfrm>
          <a:prstGeom prst="rect">
            <a:avLst/>
          </a:prstGeom>
        </p:spPr>
        <p:txBody>
          <a:bodyPr vert="horz" lIns="0" tIns="0" rIns="0" bIns="0" rtlCol="0" anchor="b"/>
          <a:lstStyle>
            <a:defPPr>
              <a:defRPr lang="en-US"/>
            </a:defPPr>
            <a:lvl1pPr algn="ctr">
              <a:defRPr sz="1000">
                <a:solidFill>
                  <a:schemeClr val="bg1"/>
                </a:solidFill>
              </a:defRPr>
            </a:lvl1pPr>
          </a:lstStyle>
          <a:p>
            <a:pPr defTabSz="1218987"/>
            <a:fld id="{6EA5B71A-1B18-4E34-A48F-65DC4937AA99}" type="slidenum">
              <a:rPr lang="en-US" smtClean="0">
                <a:solidFill>
                  <a:prstClr val="white"/>
                </a:solidFill>
              </a:rPr>
              <a:pPr defTabSz="1218987"/>
              <a:t>‹#›</a:t>
            </a:fld>
            <a:endParaRPr lang="en-US" dirty="0">
              <a:solidFill>
                <a:prstClr val="white"/>
              </a:solidFill>
            </a:endParaRPr>
          </a:p>
        </p:txBody>
      </p:sp>
      <p:pic>
        <p:nvPicPr>
          <p:cNvPr id="24" name="Picture 2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6200000">
            <a:off x="11308113" y="5505396"/>
            <a:ext cx="1330737" cy="443416"/>
          </a:xfrm>
          <a:prstGeom prst="rect">
            <a:avLst/>
          </a:prstGeom>
        </p:spPr>
      </p:pic>
    </p:spTree>
    <p:extLst>
      <p:ext uri="{BB962C8B-B14F-4D97-AF65-F5344CB8AC3E}">
        <p14:creationId xmlns:p14="http://schemas.microsoft.com/office/powerpoint/2010/main" val="10263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Two Column Slide - No Background">
    <p:bg>
      <p:bgPr>
        <a:solidFill>
          <a:schemeClr val="bg1"/>
        </a:solidFill>
        <a:effectLst/>
      </p:bgPr>
    </p:bg>
    <p:spTree>
      <p:nvGrpSpPr>
        <p:cNvPr id="1" name=""/>
        <p:cNvGrpSpPr/>
        <p:nvPr/>
      </p:nvGrpSpPr>
      <p:grpSpPr>
        <a:xfrm>
          <a:off x="0" y="0"/>
          <a:ext cx="0" cy="0"/>
          <a:chOff x="0" y="0"/>
          <a:chExt cx="0" cy="0"/>
        </a:xfrm>
      </p:grpSpPr>
      <p:sp>
        <p:nvSpPr>
          <p:cNvPr id="26" name="Footer Placeholder 25"/>
          <p:cNvSpPr>
            <a:spLocks noGrp="1"/>
          </p:cNvSpPr>
          <p:nvPr>
            <p:ph type="ftr" sz="quarter" idx="13"/>
          </p:nvPr>
        </p:nvSpPr>
        <p:spPr/>
        <p:txBody>
          <a:bodyPr/>
          <a:lstStyle/>
          <a:p>
            <a:r>
              <a:rPr lang="en-US" sz="1000">
                <a:solidFill>
                  <a:srgbClr val="939598"/>
                </a:solidFill>
                <a:cs typeface="Arial" pitchFamily="34" charset="0"/>
              </a:rPr>
              <a:t>2015 Lenovo Confidential. All rights reserved.</a:t>
            </a:r>
            <a:endParaRPr lang="en-US" sz="1000" dirty="0">
              <a:solidFill>
                <a:srgbClr val="939598"/>
              </a:solidFill>
              <a:cs typeface="Arial" pitchFamily="34" charset="0"/>
            </a:endParaRPr>
          </a:p>
        </p:txBody>
      </p:sp>
      <p:sp>
        <p:nvSpPr>
          <p:cNvPr id="11" name="Title 28"/>
          <p:cNvSpPr>
            <a:spLocks noGrp="1"/>
          </p:cNvSpPr>
          <p:nvPr>
            <p:ph type="title" hasCustomPrompt="1"/>
          </p:nvPr>
        </p:nvSpPr>
        <p:spPr bwMode="gray">
          <a:xfrm>
            <a:off x="548783" y="274320"/>
            <a:ext cx="11076268" cy="521208"/>
          </a:xfrm>
          <a:prstGeom prst="rect">
            <a:avLst/>
          </a:prstGeom>
        </p:spPr>
        <p:txBody>
          <a:bodyPr wrap="square" lIns="0" tIns="0" rIns="0" bIns="0" anchor="ctr" anchorCtr="0"/>
          <a:lstStyle>
            <a:lvl1pPr marL="0" algn="l" defTabSz="1218987" rtl="0" eaLnBrk="1" latinLnBrk="0" hangingPunct="1">
              <a:lnSpc>
                <a:spcPct val="100000"/>
              </a:lnSpc>
              <a:spcBef>
                <a:spcPct val="0"/>
              </a:spcBef>
              <a:buNone/>
              <a:tabLst>
                <a:tab pos="1218987" algn="l"/>
              </a:tabLst>
              <a:defRPr lang="en-US" sz="3600" kern="1200" cap="none" spc="0" baseline="0" dirty="0">
                <a:solidFill>
                  <a:schemeClr val="tx1"/>
                </a:solidFill>
                <a:latin typeface="Arial" pitchFamily="34" charset="0"/>
                <a:ea typeface="+mn-ea"/>
                <a:cs typeface="Arial" pitchFamily="34" charset="0"/>
              </a:defRPr>
            </a:lvl1pPr>
          </a:lstStyle>
          <a:p>
            <a:r>
              <a:rPr lang="en-US" dirty="0"/>
              <a:t>Click To Edit Master Title</a:t>
            </a:r>
          </a:p>
        </p:txBody>
      </p:sp>
      <p:sp>
        <p:nvSpPr>
          <p:cNvPr id="12" name="Freeform 5"/>
          <p:cNvSpPr>
            <a:spLocks noChangeAspect="1" noEditPoints="1"/>
          </p:cNvSpPr>
          <p:nvPr userDrawn="1"/>
        </p:nvSpPr>
        <p:spPr bwMode="black">
          <a:xfrm>
            <a:off x="205438" y="423411"/>
            <a:ext cx="200639" cy="200587"/>
          </a:xfrm>
          <a:custGeom>
            <a:avLst/>
            <a:gdLst>
              <a:gd name="T0" fmla="*/ 684 w 1368"/>
              <a:gd name="T1" fmla="*/ 0 h 1368"/>
              <a:gd name="T2" fmla="*/ 0 w 1368"/>
              <a:gd name="T3" fmla="*/ 684 h 1368"/>
              <a:gd name="T4" fmla="*/ 684 w 1368"/>
              <a:gd name="T5" fmla="*/ 1368 h 1368"/>
              <a:gd name="T6" fmla="*/ 1368 w 1368"/>
              <a:gd name="T7" fmla="*/ 684 h 1368"/>
              <a:gd name="T8" fmla="*/ 684 w 1368"/>
              <a:gd name="T9" fmla="*/ 0 h 1368"/>
              <a:gd name="T10" fmla="*/ 1068 w 1368"/>
              <a:gd name="T11" fmla="*/ 698 h 1368"/>
              <a:gd name="T12" fmla="*/ 973 w 1368"/>
              <a:gd name="T13" fmla="*/ 793 h 1368"/>
              <a:gd name="T14" fmla="*/ 793 w 1368"/>
              <a:gd name="T15" fmla="*/ 793 h 1368"/>
              <a:gd name="T16" fmla="*/ 793 w 1368"/>
              <a:gd name="T17" fmla="*/ 973 h 1368"/>
              <a:gd name="T18" fmla="*/ 698 w 1368"/>
              <a:gd name="T19" fmla="*/ 1068 h 1368"/>
              <a:gd name="T20" fmla="*/ 670 w 1368"/>
              <a:gd name="T21" fmla="*/ 1068 h 1368"/>
              <a:gd name="T22" fmla="*/ 576 w 1368"/>
              <a:gd name="T23" fmla="*/ 973 h 1368"/>
              <a:gd name="T24" fmla="*/ 576 w 1368"/>
              <a:gd name="T25" fmla="*/ 793 h 1368"/>
              <a:gd name="T26" fmla="*/ 396 w 1368"/>
              <a:gd name="T27" fmla="*/ 793 h 1368"/>
              <a:gd name="T28" fmla="*/ 301 w 1368"/>
              <a:gd name="T29" fmla="*/ 698 h 1368"/>
              <a:gd name="T30" fmla="*/ 301 w 1368"/>
              <a:gd name="T31" fmla="*/ 671 h 1368"/>
              <a:gd name="T32" fmla="*/ 396 w 1368"/>
              <a:gd name="T33" fmla="*/ 576 h 1368"/>
              <a:gd name="T34" fmla="*/ 576 w 1368"/>
              <a:gd name="T35" fmla="*/ 576 h 1368"/>
              <a:gd name="T36" fmla="*/ 576 w 1368"/>
              <a:gd name="T37" fmla="*/ 396 h 1368"/>
              <a:gd name="T38" fmla="*/ 670 w 1368"/>
              <a:gd name="T39" fmla="*/ 301 h 1368"/>
              <a:gd name="T40" fmla="*/ 698 w 1368"/>
              <a:gd name="T41" fmla="*/ 301 h 1368"/>
              <a:gd name="T42" fmla="*/ 793 w 1368"/>
              <a:gd name="T43" fmla="*/ 396 h 1368"/>
              <a:gd name="T44" fmla="*/ 793 w 1368"/>
              <a:gd name="T45" fmla="*/ 576 h 1368"/>
              <a:gd name="T46" fmla="*/ 973 w 1368"/>
              <a:gd name="T47" fmla="*/ 576 h 1368"/>
              <a:gd name="T48" fmla="*/ 1068 w 1368"/>
              <a:gd name="T49" fmla="*/ 671 h 1368"/>
              <a:gd name="T50" fmla="*/ 1068 w 1368"/>
              <a:gd name="T51" fmla="*/ 698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8" h="1368">
                <a:moveTo>
                  <a:pt x="684" y="0"/>
                </a:moveTo>
                <a:cubicBezTo>
                  <a:pt x="307" y="0"/>
                  <a:pt x="0" y="307"/>
                  <a:pt x="0" y="684"/>
                </a:cubicBezTo>
                <a:cubicBezTo>
                  <a:pt x="0" y="1062"/>
                  <a:pt x="307" y="1368"/>
                  <a:pt x="684" y="1368"/>
                </a:cubicBezTo>
                <a:cubicBezTo>
                  <a:pt x="1062" y="1368"/>
                  <a:pt x="1368" y="1062"/>
                  <a:pt x="1368" y="684"/>
                </a:cubicBezTo>
                <a:cubicBezTo>
                  <a:pt x="1368" y="307"/>
                  <a:pt x="1062" y="0"/>
                  <a:pt x="684" y="0"/>
                </a:cubicBezTo>
                <a:close/>
                <a:moveTo>
                  <a:pt x="1068" y="698"/>
                </a:moveTo>
                <a:cubicBezTo>
                  <a:pt x="1068" y="751"/>
                  <a:pt x="1025" y="793"/>
                  <a:pt x="973" y="793"/>
                </a:cubicBezTo>
                <a:cubicBezTo>
                  <a:pt x="793" y="793"/>
                  <a:pt x="793" y="793"/>
                  <a:pt x="793" y="793"/>
                </a:cubicBezTo>
                <a:cubicBezTo>
                  <a:pt x="793" y="973"/>
                  <a:pt x="793" y="973"/>
                  <a:pt x="793" y="973"/>
                </a:cubicBezTo>
                <a:cubicBezTo>
                  <a:pt x="793" y="1025"/>
                  <a:pt x="750" y="1068"/>
                  <a:pt x="698" y="1068"/>
                </a:cubicBezTo>
                <a:cubicBezTo>
                  <a:pt x="670" y="1068"/>
                  <a:pt x="670" y="1068"/>
                  <a:pt x="670" y="1068"/>
                </a:cubicBezTo>
                <a:cubicBezTo>
                  <a:pt x="618" y="1068"/>
                  <a:pt x="576" y="1025"/>
                  <a:pt x="576" y="973"/>
                </a:cubicBezTo>
                <a:cubicBezTo>
                  <a:pt x="576" y="793"/>
                  <a:pt x="576" y="793"/>
                  <a:pt x="576" y="793"/>
                </a:cubicBezTo>
                <a:cubicBezTo>
                  <a:pt x="396" y="793"/>
                  <a:pt x="396" y="793"/>
                  <a:pt x="396" y="793"/>
                </a:cubicBezTo>
                <a:cubicBezTo>
                  <a:pt x="344" y="793"/>
                  <a:pt x="301" y="751"/>
                  <a:pt x="301" y="698"/>
                </a:cubicBezTo>
                <a:cubicBezTo>
                  <a:pt x="301" y="671"/>
                  <a:pt x="301" y="671"/>
                  <a:pt x="301" y="671"/>
                </a:cubicBezTo>
                <a:cubicBezTo>
                  <a:pt x="301" y="618"/>
                  <a:pt x="344" y="576"/>
                  <a:pt x="396" y="576"/>
                </a:cubicBezTo>
                <a:cubicBezTo>
                  <a:pt x="576" y="576"/>
                  <a:pt x="576" y="576"/>
                  <a:pt x="576" y="576"/>
                </a:cubicBezTo>
                <a:cubicBezTo>
                  <a:pt x="576" y="396"/>
                  <a:pt x="576" y="396"/>
                  <a:pt x="576" y="396"/>
                </a:cubicBezTo>
                <a:cubicBezTo>
                  <a:pt x="576" y="344"/>
                  <a:pt x="618" y="301"/>
                  <a:pt x="670" y="301"/>
                </a:cubicBezTo>
                <a:cubicBezTo>
                  <a:pt x="698" y="301"/>
                  <a:pt x="698" y="301"/>
                  <a:pt x="698" y="301"/>
                </a:cubicBezTo>
                <a:cubicBezTo>
                  <a:pt x="750" y="301"/>
                  <a:pt x="793" y="344"/>
                  <a:pt x="793" y="396"/>
                </a:cubicBezTo>
                <a:cubicBezTo>
                  <a:pt x="793" y="576"/>
                  <a:pt x="793" y="576"/>
                  <a:pt x="793" y="576"/>
                </a:cubicBezTo>
                <a:cubicBezTo>
                  <a:pt x="973" y="576"/>
                  <a:pt x="973" y="576"/>
                  <a:pt x="973" y="576"/>
                </a:cubicBezTo>
                <a:cubicBezTo>
                  <a:pt x="1025" y="576"/>
                  <a:pt x="1068" y="618"/>
                  <a:pt x="1068" y="671"/>
                </a:cubicBezTo>
                <a:lnTo>
                  <a:pt x="1068" y="69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endParaRPr>
          </a:p>
        </p:txBody>
      </p:sp>
      <p:sp>
        <p:nvSpPr>
          <p:cNvPr id="13" name="Rectangle 12"/>
          <p:cNvSpPr/>
          <p:nvPr userDrawn="1"/>
        </p:nvSpPr>
        <p:spPr bwMode="gray">
          <a:xfrm>
            <a:off x="11751760" y="6395775"/>
            <a:ext cx="443416" cy="322249"/>
          </a:xfrm>
          <a:prstGeom prst="rect">
            <a:avLst/>
          </a:prstGeom>
          <a:solidFill>
            <a:schemeClr val="tx1"/>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endParaRPr>
          </a:p>
        </p:txBody>
      </p:sp>
      <p:sp>
        <p:nvSpPr>
          <p:cNvPr id="14" name="TextBox slide number"/>
          <p:cNvSpPr txBox="1"/>
          <p:nvPr userDrawn="1"/>
        </p:nvSpPr>
        <p:spPr bwMode="white">
          <a:xfrm>
            <a:off x="11751760" y="6389319"/>
            <a:ext cx="450462" cy="246221"/>
          </a:xfrm>
          <a:prstGeom prst="rect">
            <a:avLst/>
          </a:prstGeom>
        </p:spPr>
        <p:txBody>
          <a:bodyPr vert="horz" lIns="0" tIns="0" rIns="0" bIns="0" rtlCol="0" anchor="b"/>
          <a:lstStyle>
            <a:defPPr>
              <a:defRPr lang="en-US"/>
            </a:defPPr>
            <a:lvl1pPr algn="ctr">
              <a:defRPr sz="1000">
                <a:solidFill>
                  <a:schemeClr val="bg1"/>
                </a:solidFill>
              </a:defRPr>
            </a:lvl1pPr>
          </a:lstStyle>
          <a:p>
            <a:pPr defTabSz="1218987"/>
            <a:fld id="{6EA5B71A-1B18-4E34-A48F-65DC4937AA99}" type="slidenum">
              <a:rPr lang="en-US" smtClean="0">
                <a:solidFill>
                  <a:prstClr val="white"/>
                </a:solidFill>
              </a:rPr>
              <a:pPr defTabSz="1218987"/>
              <a:t>‹#›</a:t>
            </a:fld>
            <a:endParaRPr lang="en-US" dirty="0">
              <a:solidFill>
                <a:prstClr val="white"/>
              </a:solidFill>
            </a:endParaRPr>
          </a:p>
        </p:txBody>
      </p:sp>
      <p:pic>
        <p:nvPicPr>
          <p:cNvPr id="15" name="Picture 1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rot="16200000">
            <a:off x="11308131" y="5505414"/>
            <a:ext cx="1330737" cy="443416"/>
          </a:xfrm>
          <a:prstGeom prst="rect">
            <a:avLst/>
          </a:prstGeom>
        </p:spPr>
      </p:pic>
      <p:sp>
        <p:nvSpPr>
          <p:cNvPr id="16" name="Content Placeholder 2"/>
          <p:cNvSpPr>
            <a:spLocks noGrp="1"/>
          </p:cNvSpPr>
          <p:nvPr>
            <p:ph sz="half" idx="1"/>
          </p:nvPr>
        </p:nvSpPr>
        <p:spPr bwMode="gray">
          <a:xfrm>
            <a:off x="548813" y="1179577"/>
            <a:ext cx="5380359" cy="5211699"/>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400">
                <a:solidFill>
                  <a:schemeClr val="tx1"/>
                </a:solidFill>
                <a:latin typeface="Arial" pitchFamily="34" charset="0"/>
                <a:cs typeface="Arial" pitchFamily="34" charset="0"/>
              </a:defRPr>
            </a:lvl1pPr>
            <a:lvl2pPr marL="609493" indent="-228560">
              <a:lnSpc>
                <a:spcPct val="90000"/>
              </a:lnSpc>
              <a:spcBef>
                <a:spcPts val="500"/>
              </a:spcBef>
              <a:buClrTx/>
              <a:buFont typeface="Arial" pitchFamily="34" charset="0"/>
              <a:buChar char="–"/>
              <a:defRPr sz="2000">
                <a:solidFill>
                  <a:schemeClr val="tx1"/>
                </a:solidFill>
                <a:latin typeface="Arial" pitchFamily="34" charset="0"/>
                <a:cs typeface="Arial" pitchFamily="34" charset="0"/>
              </a:defRPr>
            </a:lvl2pPr>
            <a:lvl3pPr marL="835938" indent="-150258">
              <a:lnSpc>
                <a:spcPct val="90000"/>
              </a:lnSpc>
              <a:spcBef>
                <a:spcPts val="500"/>
              </a:spcBef>
              <a:buClrTx/>
              <a:buFont typeface="Arial" panose="020B0604020202020204" pitchFamily="34" charset="0"/>
              <a:buChar char="-"/>
              <a:defRPr sz="2000">
                <a:solidFill>
                  <a:schemeClr val="tx1"/>
                </a:solidFill>
                <a:latin typeface="Arial" pitchFamily="34" charset="0"/>
                <a:cs typeface="Arial" pitchFamily="34" charset="0"/>
              </a:defRPr>
            </a:lvl3pPr>
            <a:lvl4pPr marL="1147033" indent="-156606">
              <a:lnSpc>
                <a:spcPct val="90000"/>
              </a:lnSpc>
              <a:spcBef>
                <a:spcPts val="500"/>
              </a:spcBef>
              <a:buClrTx/>
              <a:buFont typeface="Arial" panose="020B0604020202020204" pitchFamily="34" charset="0"/>
              <a:buChar char="-"/>
              <a:defRPr sz="2000">
                <a:solidFill>
                  <a:schemeClr val="tx1"/>
                </a:solidFill>
                <a:latin typeface="Arial" pitchFamily="34" charset="0"/>
                <a:cs typeface="Arial" pitchFamily="34" charset="0"/>
              </a:defRPr>
            </a:lvl4pPr>
            <a:lvl5pPr marL="1445431" indent="-150258">
              <a:lnSpc>
                <a:spcPct val="90000"/>
              </a:lnSpc>
              <a:spcBef>
                <a:spcPts val="500"/>
              </a:spcBef>
              <a:buClrTx/>
              <a:buFont typeface="Arial" panose="020B0604020202020204" pitchFamily="34" charset="0"/>
              <a:buChar char="-"/>
              <a:defRPr sz="2000">
                <a:solidFill>
                  <a:schemeClr val="tx1"/>
                </a:solidFill>
                <a:latin typeface="Arial" pitchFamily="34" charset="0"/>
                <a:cs typeface="Arial" pitchFamily="34" charset="0"/>
              </a:defRPr>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2"/>
          <p:cNvSpPr>
            <a:spLocks noGrp="1"/>
          </p:cNvSpPr>
          <p:nvPr>
            <p:ph sz="half" idx="14"/>
          </p:nvPr>
        </p:nvSpPr>
        <p:spPr bwMode="gray">
          <a:xfrm>
            <a:off x="6244692" y="1188767"/>
            <a:ext cx="5380359" cy="5211699"/>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400">
                <a:solidFill>
                  <a:schemeClr val="tx1"/>
                </a:solidFill>
                <a:latin typeface="Arial" pitchFamily="34" charset="0"/>
                <a:cs typeface="Arial" pitchFamily="34" charset="0"/>
              </a:defRPr>
            </a:lvl1pPr>
            <a:lvl2pPr marL="609493" indent="-228560">
              <a:lnSpc>
                <a:spcPct val="90000"/>
              </a:lnSpc>
              <a:spcBef>
                <a:spcPts val="500"/>
              </a:spcBef>
              <a:buClrTx/>
              <a:buFont typeface="Arial" pitchFamily="34" charset="0"/>
              <a:buChar char="–"/>
              <a:defRPr sz="2000">
                <a:solidFill>
                  <a:schemeClr val="tx1"/>
                </a:solidFill>
                <a:latin typeface="Arial" pitchFamily="34" charset="0"/>
                <a:cs typeface="Arial" pitchFamily="34" charset="0"/>
              </a:defRPr>
            </a:lvl2pPr>
            <a:lvl3pPr marL="835938" indent="-150258">
              <a:lnSpc>
                <a:spcPct val="90000"/>
              </a:lnSpc>
              <a:spcBef>
                <a:spcPts val="500"/>
              </a:spcBef>
              <a:buClrTx/>
              <a:buFont typeface="Arial" panose="020B0604020202020204" pitchFamily="34" charset="0"/>
              <a:buChar char="-"/>
              <a:defRPr sz="2000">
                <a:solidFill>
                  <a:schemeClr val="tx1"/>
                </a:solidFill>
                <a:latin typeface="Arial" pitchFamily="34" charset="0"/>
                <a:cs typeface="Arial" pitchFamily="34" charset="0"/>
              </a:defRPr>
            </a:lvl3pPr>
            <a:lvl4pPr marL="1147033" indent="-156606">
              <a:lnSpc>
                <a:spcPct val="90000"/>
              </a:lnSpc>
              <a:spcBef>
                <a:spcPts val="500"/>
              </a:spcBef>
              <a:buClrTx/>
              <a:buFont typeface="Arial" panose="020B0604020202020204" pitchFamily="34" charset="0"/>
              <a:buChar char="-"/>
              <a:defRPr sz="2000">
                <a:solidFill>
                  <a:schemeClr val="tx1"/>
                </a:solidFill>
                <a:latin typeface="Arial" pitchFamily="34" charset="0"/>
                <a:cs typeface="Arial" pitchFamily="34" charset="0"/>
              </a:defRPr>
            </a:lvl4pPr>
            <a:lvl5pPr marL="1445431" indent="-150258">
              <a:lnSpc>
                <a:spcPct val="90000"/>
              </a:lnSpc>
              <a:spcBef>
                <a:spcPts val="500"/>
              </a:spcBef>
              <a:buClrTx/>
              <a:buFont typeface="Arial" panose="020B0604020202020204" pitchFamily="34" charset="0"/>
              <a:buChar char="-"/>
              <a:defRPr sz="2000">
                <a:solidFill>
                  <a:schemeClr val="tx1"/>
                </a:solidFill>
                <a:latin typeface="Arial" pitchFamily="34" charset="0"/>
                <a:cs typeface="Arial" pitchFamily="34" charset="0"/>
              </a:defRPr>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55784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userDrawn="1">
  <p:cSld name="Chart Slide - No Background">
    <p:spTree>
      <p:nvGrpSpPr>
        <p:cNvPr id="1" name=""/>
        <p:cNvGrpSpPr/>
        <p:nvPr/>
      </p:nvGrpSpPr>
      <p:grpSpPr>
        <a:xfrm>
          <a:off x="0" y="0"/>
          <a:ext cx="0" cy="0"/>
          <a:chOff x="0" y="0"/>
          <a:chExt cx="0" cy="0"/>
        </a:xfrm>
      </p:grpSpPr>
      <p:sp>
        <p:nvSpPr>
          <p:cNvPr id="14" name="Footer Placeholder 13"/>
          <p:cNvSpPr>
            <a:spLocks noGrp="1"/>
          </p:cNvSpPr>
          <p:nvPr>
            <p:ph type="ftr" sz="quarter" idx="11"/>
          </p:nvPr>
        </p:nvSpPr>
        <p:spPr/>
        <p:txBody>
          <a:body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sp>
        <p:nvSpPr>
          <p:cNvPr id="10" name="Title 28"/>
          <p:cNvSpPr>
            <a:spLocks noGrp="1"/>
          </p:cNvSpPr>
          <p:nvPr>
            <p:ph type="title" hasCustomPrompt="1"/>
          </p:nvPr>
        </p:nvSpPr>
        <p:spPr bwMode="gray">
          <a:xfrm>
            <a:off x="548783" y="274320"/>
            <a:ext cx="11076268" cy="521208"/>
          </a:xfrm>
          <a:prstGeom prst="rect">
            <a:avLst/>
          </a:prstGeom>
        </p:spPr>
        <p:txBody>
          <a:bodyPr wrap="square" lIns="0" tIns="0" rIns="0" bIns="0" anchor="ctr" anchorCtr="0"/>
          <a:lstStyle>
            <a:lvl1pPr marL="0" algn="l" defTabSz="1218987" rtl="0" eaLnBrk="1" latinLnBrk="0" hangingPunct="1">
              <a:lnSpc>
                <a:spcPct val="100000"/>
              </a:lnSpc>
              <a:spcBef>
                <a:spcPct val="0"/>
              </a:spcBef>
              <a:buNone/>
              <a:tabLst>
                <a:tab pos="1218987" algn="l"/>
              </a:tabLst>
              <a:defRPr lang="en-US" sz="3600" kern="1200" cap="none" spc="0" baseline="0" dirty="0">
                <a:solidFill>
                  <a:schemeClr val="tx1"/>
                </a:solidFill>
                <a:latin typeface="Arial" pitchFamily="34" charset="0"/>
                <a:ea typeface="+mn-ea"/>
                <a:cs typeface="Arial" pitchFamily="34" charset="0"/>
              </a:defRPr>
            </a:lvl1pPr>
          </a:lstStyle>
          <a:p>
            <a:r>
              <a:rPr lang="en-US" dirty="0"/>
              <a:t>Click To Edit Master Title</a:t>
            </a:r>
          </a:p>
        </p:txBody>
      </p:sp>
      <p:sp>
        <p:nvSpPr>
          <p:cNvPr id="11" name="Freeform 5"/>
          <p:cNvSpPr>
            <a:spLocks noChangeAspect="1" noEditPoints="1"/>
          </p:cNvSpPr>
          <p:nvPr userDrawn="1"/>
        </p:nvSpPr>
        <p:spPr bwMode="black">
          <a:xfrm>
            <a:off x="205420" y="423411"/>
            <a:ext cx="200639" cy="200587"/>
          </a:xfrm>
          <a:custGeom>
            <a:avLst/>
            <a:gdLst>
              <a:gd name="T0" fmla="*/ 684 w 1368"/>
              <a:gd name="T1" fmla="*/ 0 h 1368"/>
              <a:gd name="T2" fmla="*/ 0 w 1368"/>
              <a:gd name="T3" fmla="*/ 684 h 1368"/>
              <a:gd name="T4" fmla="*/ 684 w 1368"/>
              <a:gd name="T5" fmla="*/ 1368 h 1368"/>
              <a:gd name="T6" fmla="*/ 1368 w 1368"/>
              <a:gd name="T7" fmla="*/ 684 h 1368"/>
              <a:gd name="T8" fmla="*/ 684 w 1368"/>
              <a:gd name="T9" fmla="*/ 0 h 1368"/>
              <a:gd name="T10" fmla="*/ 1068 w 1368"/>
              <a:gd name="T11" fmla="*/ 698 h 1368"/>
              <a:gd name="T12" fmla="*/ 973 w 1368"/>
              <a:gd name="T13" fmla="*/ 793 h 1368"/>
              <a:gd name="T14" fmla="*/ 793 w 1368"/>
              <a:gd name="T15" fmla="*/ 793 h 1368"/>
              <a:gd name="T16" fmla="*/ 793 w 1368"/>
              <a:gd name="T17" fmla="*/ 973 h 1368"/>
              <a:gd name="T18" fmla="*/ 698 w 1368"/>
              <a:gd name="T19" fmla="*/ 1068 h 1368"/>
              <a:gd name="T20" fmla="*/ 670 w 1368"/>
              <a:gd name="T21" fmla="*/ 1068 h 1368"/>
              <a:gd name="T22" fmla="*/ 576 w 1368"/>
              <a:gd name="T23" fmla="*/ 973 h 1368"/>
              <a:gd name="T24" fmla="*/ 576 w 1368"/>
              <a:gd name="T25" fmla="*/ 793 h 1368"/>
              <a:gd name="T26" fmla="*/ 396 w 1368"/>
              <a:gd name="T27" fmla="*/ 793 h 1368"/>
              <a:gd name="T28" fmla="*/ 301 w 1368"/>
              <a:gd name="T29" fmla="*/ 698 h 1368"/>
              <a:gd name="T30" fmla="*/ 301 w 1368"/>
              <a:gd name="T31" fmla="*/ 671 h 1368"/>
              <a:gd name="T32" fmla="*/ 396 w 1368"/>
              <a:gd name="T33" fmla="*/ 576 h 1368"/>
              <a:gd name="T34" fmla="*/ 576 w 1368"/>
              <a:gd name="T35" fmla="*/ 576 h 1368"/>
              <a:gd name="T36" fmla="*/ 576 w 1368"/>
              <a:gd name="T37" fmla="*/ 396 h 1368"/>
              <a:gd name="T38" fmla="*/ 670 w 1368"/>
              <a:gd name="T39" fmla="*/ 301 h 1368"/>
              <a:gd name="T40" fmla="*/ 698 w 1368"/>
              <a:gd name="T41" fmla="*/ 301 h 1368"/>
              <a:gd name="T42" fmla="*/ 793 w 1368"/>
              <a:gd name="T43" fmla="*/ 396 h 1368"/>
              <a:gd name="T44" fmla="*/ 793 w 1368"/>
              <a:gd name="T45" fmla="*/ 576 h 1368"/>
              <a:gd name="T46" fmla="*/ 973 w 1368"/>
              <a:gd name="T47" fmla="*/ 576 h 1368"/>
              <a:gd name="T48" fmla="*/ 1068 w 1368"/>
              <a:gd name="T49" fmla="*/ 671 h 1368"/>
              <a:gd name="T50" fmla="*/ 1068 w 1368"/>
              <a:gd name="T51" fmla="*/ 698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8" h="1368">
                <a:moveTo>
                  <a:pt x="684" y="0"/>
                </a:moveTo>
                <a:cubicBezTo>
                  <a:pt x="307" y="0"/>
                  <a:pt x="0" y="307"/>
                  <a:pt x="0" y="684"/>
                </a:cubicBezTo>
                <a:cubicBezTo>
                  <a:pt x="0" y="1062"/>
                  <a:pt x="307" y="1368"/>
                  <a:pt x="684" y="1368"/>
                </a:cubicBezTo>
                <a:cubicBezTo>
                  <a:pt x="1062" y="1368"/>
                  <a:pt x="1368" y="1062"/>
                  <a:pt x="1368" y="684"/>
                </a:cubicBezTo>
                <a:cubicBezTo>
                  <a:pt x="1368" y="307"/>
                  <a:pt x="1062" y="0"/>
                  <a:pt x="684" y="0"/>
                </a:cubicBezTo>
                <a:close/>
                <a:moveTo>
                  <a:pt x="1068" y="698"/>
                </a:moveTo>
                <a:cubicBezTo>
                  <a:pt x="1068" y="751"/>
                  <a:pt x="1025" y="793"/>
                  <a:pt x="973" y="793"/>
                </a:cubicBezTo>
                <a:cubicBezTo>
                  <a:pt x="793" y="793"/>
                  <a:pt x="793" y="793"/>
                  <a:pt x="793" y="793"/>
                </a:cubicBezTo>
                <a:cubicBezTo>
                  <a:pt x="793" y="973"/>
                  <a:pt x="793" y="973"/>
                  <a:pt x="793" y="973"/>
                </a:cubicBezTo>
                <a:cubicBezTo>
                  <a:pt x="793" y="1025"/>
                  <a:pt x="750" y="1068"/>
                  <a:pt x="698" y="1068"/>
                </a:cubicBezTo>
                <a:cubicBezTo>
                  <a:pt x="670" y="1068"/>
                  <a:pt x="670" y="1068"/>
                  <a:pt x="670" y="1068"/>
                </a:cubicBezTo>
                <a:cubicBezTo>
                  <a:pt x="618" y="1068"/>
                  <a:pt x="576" y="1025"/>
                  <a:pt x="576" y="973"/>
                </a:cubicBezTo>
                <a:cubicBezTo>
                  <a:pt x="576" y="793"/>
                  <a:pt x="576" y="793"/>
                  <a:pt x="576" y="793"/>
                </a:cubicBezTo>
                <a:cubicBezTo>
                  <a:pt x="396" y="793"/>
                  <a:pt x="396" y="793"/>
                  <a:pt x="396" y="793"/>
                </a:cubicBezTo>
                <a:cubicBezTo>
                  <a:pt x="344" y="793"/>
                  <a:pt x="301" y="751"/>
                  <a:pt x="301" y="698"/>
                </a:cubicBezTo>
                <a:cubicBezTo>
                  <a:pt x="301" y="671"/>
                  <a:pt x="301" y="671"/>
                  <a:pt x="301" y="671"/>
                </a:cubicBezTo>
                <a:cubicBezTo>
                  <a:pt x="301" y="618"/>
                  <a:pt x="344" y="576"/>
                  <a:pt x="396" y="576"/>
                </a:cubicBezTo>
                <a:cubicBezTo>
                  <a:pt x="576" y="576"/>
                  <a:pt x="576" y="576"/>
                  <a:pt x="576" y="576"/>
                </a:cubicBezTo>
                <a:cubicBezTo>
                  <a:pt x="576" y="396"/>
                  <a:pt x="576" y="396"/>
                  <a:pt x="576" y="396"/>
                </a:cubicBezTo>
                <a:cubicBezTo>
                  <a:pt x="576" y="344"/>
                  <a:pt x="618" y="301"/>
                  <a:pt x="670" y="301"/>
                </a:cubicBezTo>
                <a:cubicBezTo>
                  <a:pt x="698" y="301"/>
                  <a:pt x="698" y="301"/>
                  <a:pt x="698" y="301"/>
                </a:cubicBezTo>
                <a:cubicBezTo>
                  <a:pt x="750" y="301"/>
                  <a:pt x="793" y="344"/>
                  <a:pt x="793" y="396"/>
                </a:cubicBezTo>
                <a:cubicBezTo>
                  <a:pt x="793" y="576"/>
                  <a:pt x="793" y="576"/>
                  <a:pt x="793" y="576"/>
                </a:cubicBezTo>
                <a:cubicBezTo>
                  <a:pt x="973" y="576"/>
                  <a:pt x="973" y="576"/>
                  <a:pt x="973" y="576"/>
                </a:cubicBezTo>
                <a:cubicBezTo>
                  <a:pt x="1025" y="576"/>
                  <a:pt x="1068" y="618"/>
                  <a:pt x="1068" y="671"/>
                </a:cubicBezTo>
                <a:lnTo>
                  <a:pt x="1068" y="69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endParaRPr>
          </a:p>
        </p:txBody>
      </p:sp>
      <p:sp>
        <p:nvSpPr>
          <p:cNvPr id="15" name="Rectangle 14"/>
          <p:cNvSpPr/>
          <p:nvPr userDrawn="1"/>
        </p:nvSpPr>
        <p:spPr bwMode="gray">
          <a:xfrm>
            <a:off x="11751760" y="6395739"/>
            <a:ext cx="443416" cy="322249"/>
          </a:xfrm>
          <a:prstGeom prst="rect">
            <a:avLst/>
          </a:prstGeom>
          <a:solidFill>
            <a:schemeClr val="tx1"/>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endParaRPr>
          </a:p>
        </p:txBody>
      </p:sp>
      <p:sp>
        <p:nvSpPr>
          <p:cNvPr id="18" name="TextBox slide number"/>
          <p:cNvSpPr txBox="1"/>
          <p:nvPr userDrawn="1"/>
        </p:nvSpPr>
        <p:spPr bwMode="white">
          <a:xfrm>
            <a:off x="11751760" y="6389283"/>
            <a:ext cx="450462" cy="246221"/>
          </a:xfrm>
          <a:prstGeom prst="rect">
            <a:avLst/>
          </a:prstGeom>
        </p:spPr>
        <p:txBody>
          <a:bodyPr vert="horz" lIns="0" tIns="0" rIns="0" bIns="0" rtlCol="0" anchor="b"/>
          <a:lstStyle>
            <a:defPPr>
              <a:defRPr lang="en-US"/>
            </a:defPPr>
            <a:lvl1pPr algn="ctr">
              <a:defRPr sz="1000">
                <a:solidFill>
                  <a:schemeClr val="bg1"/>
                </a:solidFill>
              </a:defRPr>
            </a:lvl1pPr>
          </a:lstStyle>
          <a:p>
            <a:pPr defTabSz="1218987"/>
            <a:fld id="{6EA5B71A-1B18-4E34-A48F-65DC4937AA99}" type="slidenum">
              <a:rPr lang="en-US" smtClean="0">
                <a:solidFill>
                  <a:prstClr val="white"/>
                </a:solidFill>
              </a:rPr>
              <a:pPr defTabSz="1218987"/>
              <a:t>‹#›</a:t>
            </a:fld>
            <a:endParaRPr lang="en-US" dirty="0">
              <a:solidFill>
                <a:prstClr val="white"/>
              </a:solidFill>
            </a:endParaRPr>
          </a:p>
        </p:txBody>
      </p:sp>
      <p:pic>
        <p:nvPicPr>
          <p:cNvPr id="21" name="Picture 2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6200000">
            <a:off x="11308113" y="5505396"/>
            <a:ext cx="1330737" cy="443416"/>
          </a:xfrm>
          <a:prstGeom prst="rect">
            <a:avLst/>
          </a:prstGeom>
        </p:spPr>
      </p:pic>
      <p:sp>
        <p:nvSpPr>
          <p:cNvPr id="9" name="Chart Placeholder 2"/>
          <p:cNvSpPr>
            <a:spLocks noGrp="1"/>
          </p:cNvSpPr>
          <p:nvPr>
            <p:ph type="chart" sz="quarter" idx="10" hasCustomPrompt="1"/>
          </p:nvPr>
        </p:nvSpPr>
        <p:spPr bwMode="gray">
          <a:xfrm>
            <a:off x="548795" y="1179580"/>
            <a:ext cx="11076269" cy="5212835"/>
          </a:xfrm>
          <a:prstGeom prst="rect">
            <a:avLst/>
          </a:prstGeom>
        </p:spPr>
        <p:txBody>
          <a:bodyPr lIns="121899" tIns="853291" rIns="121899" bIns="60949" anchor="ctr" anchorCtr="0"/>
          <a:lstStyle>
            <a:lvl1pPr marL="0" indent="0" algn="ctr">
              <a:buFontTx/>
              <a:buNone/>
              <a:defRPr sz="2400" baseline="0">
                <a:solidFill>
                  <a:schemeClr val="bg2"/>
                </a:solidFill>
              </a:defRPr>
            </a:lvl1pPr>
          </a:lstStyle>
          <a:p>
            <a:r>
              <a:rPr lang="en-US" dirty="0"/>
              <a:t>Click icon to create chart</a:t>
            </a:r>
          </a:p>
        </p:txBody>
      </p:sp>
    </p:spTree>
    <p:extLst>
      <p:ext uri="{BB962C8B-B14F-4D97-AF65-F5344CB8AC3E}">
        <p14:creationId xmlns:p14="http://schemas.microsoft.com/office/powerpoint/2010/main" val="1655778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Chart Slide - With Background">
    <p:spTree>
      <p:nvGrpSpPr>
        <p:cNvPr id="1" name=""/>
        <p:cNvGrpSpPr/>
        <p:nvPr/>
      </p:nvGrpSpPr>
      <p:grpSpPr>
        <a:xfrm>
          <a:off x="0" y="0"/>
          <a:ext cx="0" cy="0"/>
          <a:chOff x="0" y="0"/>
          <a:chExt cx="0" cy="0"/>
        </a:xfrm>
      </p:grpSpPr>
      <p:sp>
        <p:nvSpPr>
          <p:cNvPr id="3" name="Chart Placeholder 2"/>
          <p:cNvSpPr>
            <a:spLocks noGrp="1"/>
          </p:cNvSpPr>
          <p:nvPr>
            <p:ph type="chart" sz="quarter" idx="10" hasCustomPrompt="1"/>
          </p:nvPr>
        </p:nvSpPr>
        <p:spPr bwMode="gray">
          <a:xfrm>
            <a:off x="548795" y="1179580"/>
            <a:ext cx="11076269" cy="5212835"/>
          </a:xfrm>
          <a:prstGeom prst="rect">
            <a:avLst/>
          </a:prstGeom>
        </p:spPr>
        <p:txBody>
          <a:bodyPr lIns="121899" tIns="853291" rIns="121899" bIns="60949" anchor="ctr" anchorCtr="0"/>
          <a:lstStyle>
            <a:lvl1pPr marL="0" indent="0" algn="ctr">
              <a:buFontTx/>
              <a:buNone/>
              <a:defRPr sz="2400" baseline="0">
                <a:solidFill>
                  <a:schemeClr val="bg2"/>
                </a:solidFill>
              </a:defRPr>
            </a:lvl1pPr>
          </a:lstStyle>
          <a:p>
            <a:r>
              <a:rPr lang="en-US" dirty="0"/>
              <a:t>Click icon to create chart</a:t>
            </a:r>
          </a:p>
        </p:txBody>
      </p:sp>
      <p:sp>
        <p:nvSpPr>
          <p:cNvPr id="15" name="Footer Placeholder 14"/>
          <p:cNvSpPr>
            <a:spLocks noGrp="1"/>
          </p:cNvSpPr>
          <p:nvPr>
            <p:ph type="ftr" sz="quarter" idx="11"/>
          </p:nvPr>
        </p:nvSpPr>
        <p:spPr/>
        <p:txBody>
          <a:body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sp>
        <p:nvSpPr>
          <p:cNvPr id="10" name="Title 28"/>
          <p:cNvSpPr>
            <a:spLocks noGrp="1"/>
          </p:cNvSpPr>
          <p:nvPr>
            <p:ph type="title" hasCustomPrompt="1"/>
          </p:nvPr>
        </p:nvSpPr>
        <p:spPr bwMode="gray">
          <a:xfrm>
            <a:off x="548783" y="274320"/>
            <a:ext cx="11076268" cy="521208"/>
          </a:xfrm>
          <a:prstGeom prst="rect">
            <a:avLst/>
          </a:prstGeom>
        </p:spPr>
        <p:txBody>
          <a:bodyPr wrap="square" lIns="0" tIns="0" rIns="0" bIns="0" anchor="ctr" anchorCtr="0"/>
          <a:lstStyle>
            <a:lvl1pPr marL="0" algn="l" defTabSz="1218987" rtl="0" eaLnBrk="1" latinLnBrk="0" hangingPunct="1">
              <a:lnSpc>
                <a:spcPct val="100000"/>
              </a:lnSpc>
              <a:spcBef>
                <a:spcPct val="0"/>
              </a:spcBef>
              <a:buNone/>
              <a:tabLst>
                <a:tab pos="1218987" algn="l"/>
              </a:tabLst>
              <a:defRPr lang="en-US" sz="3600" kern="1200" cap="none" spc="0" baseline="0" dirty="0">
                <a:solidFill>
                  <a:schemeClr val="tx1"/>
                </a:solidFill>
                <a:latin typeface="Arial" pitchFamily="34" charset="0"/>
                <a:ea typeface="+mn-ea"/>
                <a:cs typeface="Arial" pitchFamily="34" charset="0"/>
              </a:defRPr>
            </a:lvl1pPr>
          </a:lstStyle>
          <a:p>
            <a:r>
              <a:rPr lang="en-US" dirty="0"/>
              <a:t>Click To Edit Master Title</a:t>
            </a:r>
          </a:p>
        </p:txBody>
      </p:sp>
      <p:sp>
        <p:nvSpPr>
          <p:cNvPr id="11" name="Freeform 5"/>
          <p:cNvSpPr>
            <a:spLocks noChangeAspect="1" noEditPoints="1"/>
          </p:cNvSpPr>
          <p:nvPr userDrawn="1"/>
        </p:nvSpPr>
        <p:spPr bwMode="black">
          <a:xfrm>
            <a:off x="205420" y="423411"/>
            <a:ext cx="200639" cy="200587"/>
          </a:xfrm>
          <a:custGeom>
            <a:avLst/>
            <a:gdLst>
              <a:gd name="T0" fmla="*/ 684 w 1368"/>
              <a:gd name="T1" fmla="*/ 0 h 1368"/>
              <a:gd name="T2" fmla="*/ 0 w 1368"/>
              <a:gd name="T3" fmla="*/ 684 h 1368"/>
              <a:gd name="T4" fmla="*/ 684 w 1368"/>
              <a:gd name="T5" fmla="*/ 1368 h 1368"/>
              <a:gd name="T6" fmla="*/ 1368 w 1368"/>
              <a:gd name="T7" fmla="*/ 684 h 1368"/>
              <a:gd name="T8" fmla="*/ 684 w 1368"/>
              <a:gd name="T9" fmla="*/ 0 h 1368"/>
              <a:gd name="T10" fmla="*/ 1068 w 1368"/>
              <a:gd name="T11" fmla="*/ 698 h 1368"/>
              <a:gd name="T12" fmla="*/ 973 w 1368"/>
              <a:gd name="T13" fmla="*/ 793 h 1368"/>
              <a:gd name="T14" fmla="*/ 793 w 1368"/>
              <a:gd name="T15" fmla="*/ 793 h 1368"/>
              <a:gd name="T16" fmla="*/ 793 w 1368"/>
              <a:gd name="T17" fmla="*/ 973 h 1368"/>
              <a:gd name="T18" fmla="*/ 698 w 1368"/>
              <a:gd name="T19" fmla="*/ 1068 h 1368"/>
              <a:gd name="T20" fmla="*/ 670 w 1368"/>
              <a:gd name="T21" fmla="*/ 1068 h 1368"/>
              <a:gd name="T22" fmla="*/ 576 w 1368"/>
              <a:gd name="T23" fmla="*/ 973 h 1368"/>
              <a:gd name="T24" fmla="*/ 576 w 1368"/>
              <a:gd name="T25" fmla="*/ 793 h 1368"/>
              <a:gd name="T26" fmla="*/ 396 w 1368"/>
              <a:gd name="T27" fmla="*/ 793 h 1368"/>
              <a:gd name="T28" fmla="*/ 301 w 1368"/>
              <a:gd name="T29" fmla="*/ 698 h 1368"/>
              <a:gd name="T30" fmla="*/ 301 w 1368"/>
              <a:gd name="T31" fmla="*/ 671 h 1368"/>
              <a:gd name="T32" fmla="*/ 396 w 1368"/>
              <a:gd name="T33" fmla="*/ 576 h 1368"/>
              <a:gd name="T34" fmla="*/ 576 w 1368"/>
              <a:gd name="T35" fmla="*/ 576 h 1368"/>
              <a:gd name="T36" fmla="*/ 576 w 1368"/>
              <a:gd name="T37" fmla="*/ 396 h 1368"/>
              <a:gd name="T38" fmla="*/ 670 w 1368"/>
              <a:gd name="T39" fmla="*/ 301 h 1368"/>
              <a:gd name="T40" fmla="*/ 698 w 1368"/>
              <a:gd name="T41" fmla="*/ 301 h 1368"/>
              <a:gd name="T42" fmla="*/ 793 w 1368"/>
              <a:gd name="T43" fmla="*/ 396 h 1368"/>
              <a:gd name="T44" fmla="*/ 793 w 1368"/>
              <a:gd name="T45" fmla="*/ 576 h 1368"/>
              <a:gd name="T46" fmla="*/ 973 w 1368"/>
              <a:gd name="T47" fmla="*/ 576 h 1368"/>
              <a:gd name="T48" fmla="*/ 1068 w 1368"/>
              <a:gd name="T49" fmla="*/ 671 h 1368"/>
              <a:gd name="T50" fmla="*/ 1068 w 1368"/>
              <a:gd name="T51" fmla="*/ 698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8" h="1368">
                <a:moveTo>
                  <a:pt x="684" y="0"/>
                </a:moveTo>
                <a:cubicBezTo>
                  <a:pt x="307" y="0"/>
                  <a:pt x="0" y="307"/>
                  <a:pt x="0" y="684"/>
                </a:cubicBezTo>
                <a:cubicBezTo>
                  <a:pt x="0" y="1062"/>
                  <a:pt x="307" y="1368"/>
                  <a:pt x="684" y="1368"/>
                </a:cubicBezTo>
                <a:cubicBezTo>
                  <a:pt x="1062" y="1368"/>
                  <a:pt x="1368" y="1062"/>
                  <a:pt x="1368" y="684"/>
                </a:cubicBezTo>
                <a:cubicBezTo>
                  <a:pt x="1368" y="307"/>
                  <a:pt x="1062" y="0"/>
                  <a:pt x="684" y="0"/>
                </a:cubicBezTo>
                <a:close/>
                <a:moveTo>
                  <a:pt x="1068" y="698"/>
                </a:moveTo>
                <a:cubicBezTo>
                  <a:pt x="1068" y="751"/>
                  <a:pt x="1025" y="793"/>
                  <a:pt x="973" y="793"/>
                </a:cubicBezTo>
                <a:cubicBezTo>
                  <a:pt x="793" y="793"/>
                  <a:pt x="793" y="793"/>
                  <a:pt x="793" y="793"/>
                </a:cubicBezTo>
                <a:cubicBezTo>
                  <a:pt x="793" y="973"/>
                  <a:pt x="793" y="973"/>
                  <a:pt x="793" y="973"/>
                </a:cubicBezTo>
                <a:cubicBezTo>
                  <a:pt x="793" y="1025"/>
                  <a:pt x="750" y="1068"/>
                  <a:pt x="698" y="1068"/>
                </a:cubicBezTo>
                <a:cubicBezTo>
                  <a:pt x="670" y="1068"/>
                  <a:pt x="670" y="1068"/>
                  <a:pt x="670" y="1068"/>
                </a:cubicBezTo>
                <a:cubicBezTo>
                  <a:pt x="618" y="1068"/>
                  <a:pt x="576" y="1025"/>
                  <a:pt x="576" y="973"/>
                </a:cubicBezTo>
                <a:cubicBezTo>
                  <a:pt x="576" y="793"/>
                  <a:pt x="576" y="793"/>
                  <a:pt x="576" y="793"/>
                </a:cubicBezTo>
                <a:cubicBezTo>
                  <a:pt x="396" y="793"/>
                  <a:pt x="396" y="793"/>
                  <a:pt x="396" y="793"/>
                </a:cubicBezTo>
                <a:cubicBezTo>
                  <a:pt x="344" y="793"/>
                  <a:pt x="301" y="751"/>
                  <a:pt x="301" y="698"/>
                </a:cubicBezTo>
                <a:cubicBezTo>
                  <a:pt x="301" y="671"/>
                  <a:pt x="301" y="671"/>
                  <a:pt x="301" y="671"/>
                </a:cubicBezTo>
                <a:cubicBezTo>
                  <a:pt x="301" y="618"/>
                  <a:pt x="344" y="576"/>
                  <a:pt x="396" y="576"/>
                </a:cubicBezTo>
                <a:cubicBezTo>
                  <a:pt x="576" y="576"/>
                  <a:pt x="576" y="576"/>
                  <a:pt x="576" y="576"/>
                </a:cubicBezTo>
                <a:cubicBezTo>
                  <a:pt x="576" y="396"/>
                  <a:pt x="576" y="396"/>
                  <a:pt x="576" y="396"/>
                </a:cubicBezTo>
                <a:cubicBezTo>
                  <a:pt x="576" y="344"/>
                  <a:pt x="618" y="301"/>
                  <a:pt x="670" y="301"/>
                </a:cubicBezTo>
                <a:cubicBezTo>
                  <a:pt x="698" y="301"/>
                  <a:pt x="698" y="301"/>
                  <a:pt x="698" y="301"/>
                </a:cubicBezTo>
                <a:cubicBezTo>
                  <a:pt x="750" y="301"/>
                  <a:pt x="793" y="344"/>
                  <a:pt x="793" y="396"/>
                </a:cubicBezTo>
                <a:cubicBezTo>
                  <a:pt x="793" y="576"/>
                  <a:pt x="793" y="576"/>
                  <a:pt x="793" y="576"/>
                </a:cubicBezTo>
                <a:cubicBezTo>
                  <a:pt x="973" y="576"/>
                  <a:pt x="973" y="576"/>
                  <a:pt x="973" y="576"/>
                </a:cubicBezTo>
                <a:cubicBezTo>
                  <a:pt x="1025" y="576"/>
                  <a:pt x="1068" y="618"/>
                  <a:pt x="1068" y="671"/>
                </a:cubicBezTo>
                <a:lnTo>
                  <a:pt x="1068" y="69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endParaRPr>
          </a:p>
        </p:txBody>
      </p:sp>
    </p:spTree>
    <p:extLst>
      <p:ext uri="{BB962C8B-B14F-4D97-AF65-F5344CB8AC3E}">
        <p14:creationId xmlns:p14="http://schemas.microsoft.com/office/powerpoint/2010/main" val="1388926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Chart Slide - With Background &amp; Shelf">
    <p:spTree>
      <p:nvGrpSpPr>
        <p:cNvPr id="1" name=""/>
        <p:cNvGrpSpPr/>
        <p:nvPr/>
      </p:nvGrpSpPr>
      <p:grpSpPr>
        <a:xfrm>
          <a:off x="0" y="0"/>
          <a:ext cx="0" cy="0"/>
          <a:chOff x="0" y="0"/>
          <a:chExt cx="0" cy="0"/>
        </a:xfrm>
      </p:grpSpPr>
      <p:sp>
        <p:nvSpPr>
          <p:cNvPr id="12" name="Rectangle 11"/>
          <p:cNvSpPr/>
          <p:nvPr userDrawn="1"/>
        </p:nvSpPr>
        <p:spPr>
          <a:xfrm>
            <a:off x="13" y="4639112"/>
            <a:ext cx="12192000" cy="2219160"/>
          </a:xfrm>
          <a:prstGeom prst="rect">
            <a:avLst/>
          </a:prstGeom>
          <a:gradFill flip="none" rotWithShape="1">
            <a:gsLst>
              <a:gs pos="0">
                <a:schemeClr val="tx2">
                  <a:alpha val="25000"/>
                </a:schemeClr>
              </a:gs>
              <a:gs pos="50000">
                <a:schemeClr val="bg1">
                  <a:alpha val="50000"/>
                </a:schemeClr>
              </a:gs>
              <a:gs pos="100000">
                <a:schemeClr val="tx2">
                  <a:alpha val="2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endParaRPr>
          </a:p>
        </p:txBody>
      </p:sp>
      <p:sp>
        <p:nvSpPr>
          <p:cNvPr id="3" name="Chart Placeholder 2"/>
          <p:cNvSpPr>
            <a:spLocks noGrp="1"/>
          </p:cNvSpPr>
          <p:nvPr>
            <p:ph type="chart" sz="quarter" idx="10" hasCustomPrompt="1"/>
          </p:nvPr>
        </p:nvSpPr>
        <p:spPr bwMode="gray">
          <a:xfrm>
            <a:off x="548795" y="1179576"/>
            <a:ext cx="11076269" cy="5209682"/>
          </a:xfrm>
          <a:prstGeom prst="rect">
            <a:avLst/>
          </a:prstGeom>
        </p:spPr>
        <p:txBody>
          <a:bodyPr lIns="121899" tIns="853291" rIns="121899" bIns="60949" anchor="ctr" anchorCtr="0"/>
          <a:lstStyle>
            <a:lvl1pPr marL="0" indent="0" algn="ctr">
              <a:buFontTx/>
              <a:buNone/>
              <a:defRPr sz="2400" baseline="0">
                <a:solidFill>
                  <a:schemeClr val="bg2"/>
                </a:solidFill>
              </a:defRPr>
            </a:lvl1pPr>
          </a:lstStyle>
          <a:p>
            <a:r>
              <a:rPr lang="en-US" dirty="0"/>
              <a:t>Click icon to create chart</a:t>
            </a:r>
          </a:p>
        </p:txBody>
      </p:sp>
      <p:sp>
        <p:nvSpPr>
          <p:cNvPr id="15" name="Footer Placeholder 14"/>
          <p:cNvSpPr>
            <a:spLocks noGrp="1"/>
          </p:cNvSpPr>
          <p:nvPr>
            <p:ph type="ftr" sz="quarter" idx="11"/>
          </p:nvPr>
        </p:nvSpPr>
        <p:spPr/>
        <p:txBody>
          <a:body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sp>
        <p:nvSpPr>
          <p:cNvPr id="10" name="Title 28"/>
          <p:cNvSpPr>
            <a:spLocks noGrp="1"/>
          </p:cNvSpPr>
          <p:nvPr>
            <p:ph type="title" hasCustomPrompt="1"/>
          </p:nvPr>
        </p:nvSpPr>
        <p:spPr bwMode="gray">
          <a:xfrm>
            <a:off x="548783" y="274320"/>
            <a:ext cx="11076268" cy="521208"/>
          </a:xfrm>
          <a:prstGeom prst="rect">
            <a:avLst/>
          </a:prstGeom>
        </p:spPr>
        <p:txBody>
          <a:bodyPr wrap="square" lIns="0" tIns="0" rIns="0" bIns="0" anchor="ctr" anchorCtr="0"/>
          <a:lstStyle>
            <a:lvl1pPr marL="0" algn="l" defTabSz="1218987" rtl="0" eaLnBrk="1" latinLnBrk="0" hangingPunct="1">
              <a:lnSpc>
                <a:spcPct val="100000"/>
              </a:lnSpc>
              <a:spcBef>
                <a:spcPct val="0"/>
              </a:spcBef>
              <a:buNone/>
              <a:tabLst>
                <a:tab pos="1218987" algn="l"/>
              </a:tabLst>
              <a:defRPr lang="en-US" sz="3600" kern="1200" cap="none" spc="0" baseline="0" dirty="0">
                <a:solidFill>
                  <a:schemeClr val="tx1"/>
                </a:solidFill>
                <a:latin typeface="Arial" pitchFamily="34" charset="0"/>
                <a:ea typeface="+mn-ea"/>
                <a:cs typeface="Arial" pitchFamily="34" charset="0"/>
              </a:defRPr>
            </a:lvl1pPr>
          </a:lstStyle>
          <a:p>
            <a:r>
              <a:rPr lang="en-US" dirty="0"/>
              <a:t>Click To Edit Master Title</a:t>
            </a:r>
          </a:p>
        </p:txBody>
      </p:sp>
      <p:sp>
        <p:nvSpPr>
          <p:cNvPr id="11" name="Freeform 5"/>
          <p:cNvSpPr>
            <a:spLocks noChangeAspect="1" noEditPoints="1"/>
          </p:cNvSpPr>
          <p:nvPr userDrawn="1"/>
        </p:nvSpPr>
        <p:spPr bwMode="black">
          <a:xfrm>
            <a:off x="205420" y="423411"/>
            <a:ext cx="200639" cy="200587"/>
          </a:xfrm>
          <a:custGeom>
            <a:avLst/>
            <a:gdLst>
              <a:gd name="T0" fmla="*/ 684 w 1368"/>
              <a:gd name="T1" fmla="*/ 0 h 1368"/>
              <a:gd name="T2" fmla="*/ 0 w 1368"/>
              <a:gd name="T3" fmla="*/ 684 h 1368"/>
              <a:gd name="T4" fmla="*/ 684 w 1368"/>
              <a:gd name="T5" fmla="*/ 1368 h 1368"/>
              <a:gd name="T6" fmla="*/ 1368 w 1368"/>
              <a:gd name="T7" fmla="*/ 684 h 1368"/>
              <a:gd name="T8" fmla="*/ 684 w 1368"/>
              <a:gd name="T9" fmla="*/ 0 h 1368"/>
              <a:gd name="T10" fmla="*/ 1068 w 1368"/>
              <a:gd name="T11" fmla="*/ 698 h 1368"/>
              <a:gd name="T12" fmla="*/ 973 w 1368"/>
              <a:gd name="T13" fmla="*/ 793 h 1368"/>
              <a:gd name="T14" fmla="*/ 793 w 1368"/>
              <a:gd name="T15" fmla="*/ 793 h 1368"/>
              <a:gd name="T16" fmla="*/ 793 w 1368"/>
              <a:gd name="T17" fmla="*/ 973 h 1368"/>
              <a:gd name="T18" fmla="*/ 698 w 1368"/>
              <a:gd name="T19" fmla="*/ 1068 h 1368"/>
              <a:gd name="T20" fmla="*/ 670 w 1368"/>
              <a:gd name="T21" fmla="*/ 1068 h 1368"/>
              <a:gd name="T22" fmla="*/ 576 w 1368"/>
              <a:gd name="T23" fmla="*/ 973 h 1368"/>
              <a:gd name="T24" fmla="*/ 576 w 1368"/>
              <a:gd name="T25" fmla="*/ 793 h 1368"/>
              <a:gd name="T26" fmla="*/ 396 w 1368"/>
              <a:gd name="T27" fmla="*/ 793 h 1368"/>
              <a:gd name="T28" fmla="*/ 301 w 1368"/>
              <a:gd name="T29" fmla="*/ 698 h 1368"/>
              <a:gd name="T30" fmla="*/ 301 w 1368"/>
              <a:gd name="T31" fmla="*/ 671 h 1368"/>
              <a:gd name="T32" fmla="*/ 396 w 1368"/>
              <a:gd name="T33" fmla="*/ 576 h 1368"/>
              <a:gd name="T34" fmla="*/ 576 w 1368"/>
              <a:gd name="T35" fmla="*/ 576 h 1368"/>
              <a:gd name="T36" fmla="*/ 576 w 1368"/>
              <a:gd name="T37" fmla="*/ 396 h 1368"/>
              <a:gd name="T38" fmla="*/ 670 w 1368"/>
              <a:gd name="T39" fmla="*/ 301 h 1368"/>
              <a:gd name="T40" fmla="*/ 698 w 1368"/>
              <a:gd name="T41" fmla="*/ 301 h 1368"/>
              <a:gd name="T42" fmla="*/ 793 w 1368"/>
              <a:gd name="T43" fmla="*/ 396 h 1368"/>
              <a:gd name="T44" fmla="*/ 793 w 1368"/>
              <a:gd name="T45" fmla="*/ 576 h 1368"/>
              <a:gd name="T46" fmla="*/ 973 w 1368"/>
              <a:gd name="T47" fmla="*/ 576 h 1368"/>
              <a:gd name="T48" fmla="*/ 1068 w 1368"/>
              <a:gd name="T49" fmla="*/ 671 h 1368"/>
              <a:gd name="T50" fmla="*/ 1068 w 1368"/>
              <a:gd name="T51" fmla="*/ 698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8" h="1368">
                <a:moveTo>
                  <a:pt x="684" y="0"/>
                </a:moveTo>
                <a:cubicBezTo>
                  <a:pt x="307" y="0"/>
                  <a:pt x="0" y="307"/>
                  <a:pt x="0" y="684"/>
                </a:cubicBezTo>
                <a:cubicBezTo>
                  <a:pt x="0" y="1062"/>
                  <a:pt x="307" y="1368"/>
                  <a:pt x="684" y="1368"/>
                </a:cubicBezTo>
                <a:cubicBezTo>
                  <a:pt x="1062" y="1368"/>
                  <a:pt x="1368" y="1062"/>
                  <a:pt x="1368" y="684"/>
                </a:cubicBezTo>
                <a:cubicBezTo>
                  <a:pt x="1368" y="307"/>
                  <a:pt x="1062" y="0"/>
                  <a:pt x="684" y="0"/>
                </a:cubicBezTo>
                <a:close/>
                <a:moveTo>
                  <a:pt x="1068" y="698"/>
                </a:moveTo>
                <a:cubicBezTo>
                  <a:pt x="1068" y="751"/>
                  <a:pt x="1025" y="793"/>
                  <a:pt x="973" y="793"/>
                </a:cubicBezTo>
                <a:cubicBezTo>
                  <a:pt x="793" y="793"/>
                  <a:pt x="793" y="793"/>
                  <a:pt x="793" y="793"/>
                </a:cubicBezTo>
                <a:cubicBezTo>
                  <a:pt x="793" y="973"/>
                  <a:pt x="793" y="973"/>
                  <a:pt x="793" y="973"/>
                </a:cubicBezTo>
                <a:cubicBezTo>
                  <a:pt x="793" y="1025"/>
                  <a:pt x="750" y="1068"/>
                  <a:pt x="698" y="1068"/>
                </a:cubicBezTo>
                <a:cubicBezTo>
                  <a:pt x="670" y="1068"/>
                  <a:pt x="670" y="1068"/>
                  <a:pt x="670" y="1068"/>
                </a:cubicBezTo>
                <a:cubicBezTo>
                  <a:pt x="618" y="1068"/>
                  <a:pt x="576" y="1025"/>
                  <a:pt x="576" y="973"/>
                </a:cubicBezTo>
                <a:cubicBezTo>
                  <a:pt x="576" y="793"/>
                  <a:pt x="576" y="793"/>
                  <a:pt x="576" y="793"/>
                </a:cubicBezTo>
                <a:cubicBezTo>
                  <a:pt x="396" y="793"/>
                  <a:pt x="396" y="793"/>
                  <a:pt x="396" y="793"/>
                </a:cubicBezTo>
                <a:cubicBezTo>
                  <a:pt x="344" y="793"/>
                  <a:pt x="301" y="751"/>
                  <a:pt x="301" y="698"/>
                </a:cubicBezTo>
                <a:cubicBezTo>
                  <a:pt x="301" y="671"/>
                  <a:pt x="301" y="671"/>
                  <a:pt x="301" y="671"/>
                </a:cubicBezTo>
                <a:cubicBezTo>
                  <a:pt x="301" y="618"/>
                  <a:pt x="344" y="576"/>
                  <a:pt x="396" y="576"/>
                </a:cubicBezTo>
                <a:cubicBezTo>
                  <a:pt x="576" y="576"/>
                  <a:pt x="576" y="576"/>
                  <a:pt x="576" y="576"/>
                </a:cubicBezTo>
                <a:cubicBezTo>
                  <a:pt x="576" y="396"/>
                  <a:pt x="576" y="396"/>
                  <a:pt x="576" y="396"/>
                </a:cubicBezTo>
                <a:cubicBezTo>
                  <a:pt x="576" y="344"/>
                  <a:pt x="618" y="301"/>
                  <a:pt x="670" y="301"/>
                </a:cubicBezTo>
                <a:cubicBezTo>
                  <a:pt x="698" y="301"/>
                  <a:pt x="698" y="301"/>
                  <a:pt x="698" y="301"/>
                </a:cubicBezTo>
                <a:cubicBezTo>
                  <a:pt x="750" y="301"/>
                  <a:pt x="793" y="344"/>
                  <a:pt x="793" y="396"/>
                </a:cubicBezTo>
                <a:cubicBezTo>
                  <a:pt x="793" y="576"/>
                  <a:pt x="793" y="576"/>
                  <a:pt x="793" y="576"/>
                </a:cubicBezTo>
                <a:cubicBezTo>
                  <a:pt x="973" y="576"/>
                  <a:pt x="973" y="576"/>
                  <a:pt x="973" y="576"/>
                </a:cubicBezTo>
                <a:cubicBezTo>
                  <a:pt x="1025" y="576"/>
                  <a:pt x="1068" y="618"/>
                  <a:pt x="1068" y="671"/>
                </a:cubicBezTo>
                <a:lnTo>
                  <a:pt x="1068" y="69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endParaRPr>
          </a:p>
        </p:txBody>
      </p:sp>
      <p:sp>
        <p:nvSpPr>
          <p:cNvPr id="7" name="Rectangle 6"/>
          <p:cNvSpPr/>
          <p:nvPr userDrawn="1"/>
        </p:nvSpPr>
        <p:spPr bwMode="gray">
          <a:xfrm>
            <a:off x="11751760" y="6395739"/>
            <a:ext cx="443416" cy="322249"/>
          </a:xfrm>
          <a:prstGeom prst="rect">
            <a:avLst/>
          </a:prstGeom>
          <a:solidFill>
            <a:schemeClr val="tx1"/>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endParaRPr>
          </a:p>
        </p:txBody>
      </p:sp>
      <p:sp>
        <p:nvSpPr>
          <p:cNvPr id="8" name="TextBox slide number"/>
          <p:cNvSpPr txBox="1"/>
          <p:nvPr userDrawn="1"/>
        </p:nvSpPr>
        <p:spPr bwMode="white">
          <a:xfrm>
            <a:off x="11751760" y="6389283"/>
            <a:ext cx="450462" cy="246221"/>
          </a:xfrm>
          <a:prstGeom prst="rect">
            <a:avLst/>
          </a:prstGeom>
        </p:spPr>
        <p:txBody>
          <a:bodyPr vert="horz" lIns="0" tIns="0" rIns="0" bIns="0" rtlCol="0" anchor="b"/>
          <a:lstStyle>
            <a:defPPr>
              <a:defRPr lang="en-US"/>
            </a:defPPr>
            <a:lvl1pPr algn="ctr">
              <a:defRPr sz="1000">
                <a:solidFill>
                  <a:schemeClr val="bg1"/>
                </a:solidFill>
              </a:defRPr>
            </a:lvl1pPr>
          </a:lstStyle>
          <a:p>
            <a:pPr defTabSz="1218987"/>
            <a:fld id="{6EA5B71A-1B18-4E34-A48F-65DC4937AA99}" type="slidenum">
              <a:rPr lang="en-US" smtClean="0">
                <a:solidFill>
                  <a:prstClr val="white"/>
                </a:solidFill>
              </a:rPr>
              <a:pPr defTabSz="1218987"/>
              <a:t>‹#›</a:t>
            </a:fld>
            <a:endParaRPr lang="en-US" dirty="0">
              <a:solidFill>
                <a:prstClr val="white"/>
              </a:solidFill>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6200000">
            <a:off x="11308113" y="5505396"/>
            <a:ext cx="1330737" cy="443416"/>
          </a:xfrm>
          <a:prstGeom prst="rect">
            <a:avLst/>
          </a:prstGeom>
        </p:spPr>
      </p:pic>
    </p:spTree>
    <p:extLst>
      <p:ext uri="{BB962C8B-B14F-4D97-AF65-F5344CB8AC3E}">
        <p14:creationId xmlns:p14="http://schemas.microsoft.com/office/powerpoint/2010/main" val="2567732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userDrawn="1">
  <p:cSld name="Blank Slide - No Background">
    <p:spTree>
      <p:nvGrpSpPr>
        <p:cNvPr id="1" name=""/>
        <p:cNvGrpSpPr/>
        <p:nvPr/>
      </p:nvGrpSpPr>
      <p:grpSpPr>
        <a:xfrm>
          <a:off x="0" y="0"/>
          <a:ext cx="0" cy="0"/>
          <a:chOff x="0" y="0"/>
          <a:chExt cx="0" cy="0"/>
        </a:xfrm>
      </p:grpSpPr>
      <p:sp>
        <p:nvSpPr>
          <p:cNvPr id="6" name="Footer Placeholder 5"/>
          <p:cNvSpPr>
            <a:spLocks noGrp="1"/>
          </p:cNvSpPr>
          <p:nvPr>
            <p:ph type="ftr" sz="quarter" idx="10"/>
          </p:nvPr>
        </p:nvSpPr>
        <p:spPr/>
        <p:txBody>
          <a:body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sp>
        <p:nvSpPr>
          <p:cNvPr id="7" name="Rectangle 6"/>
          <p:cNvSpPr/>
          <p:nvPr userDrawn="1"/>
        </p:nvSpPr>
        <p:spPr bwMode="gray">
          <a:xfrm>
            <a:off x="11751760" y="6395739"/>
            <a:ext cx="443416" cy="322249"/>
          </a:xfrm>
          <a:prstGeom prst="rect">
            <a:avLst/>
          </a:prstGeom>
          <a:solidFill>
            <a:schemeClr val="tx1"/>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endParaRPr>
          </a:p>
        </p:txBody>
      </p:sp>
      <p:sp>
        <p:nvSpPr>
          <p:cNvPr id="10" name="TextBox slide number"/>
          <p:cNvSpPr txBox="1"/>
          <p:nvPr userDrawn="1"/>
        </p:nvSpPr>
        <p:spPr bwMode="white">
          <a:xfrm>
            <a:off x="11751760" y="6389283"/>
            <a:ext cx="450462" cy="246221"/>
          </a:xfrm>
          <a:prstGeom prst="rect">
            <a:avLst/>
          </a:prstGeom>
        </p:spPr>
        <p:txBody>
          <a:bodyPr vert="horz" lIns="0" tIns="0" rIns="0" bIns="0" rtlCol="0" anchor="b"/>
          <a:lstStyle>
            <a:defPPr>
              <a:defRPr lang="en-US"/>
            </a:defPPr>
            <a:lvl1pPr algn="ctr">
              <a:defRPr sz="1000">
                <a:solidFill>
                  <a:schemeClr val="bg1"/>
                </a:solidFill>
              </a:defRPr>
            </a:lvl1pPr>
          </a:lstStyle>
          <a:p>
            <a:pPr defTabSz="1218987"/>
            <a:fld id="{6EA5B71A-1B18-4E34-A48F-65DC4937AA99}" type="slidenum">
              <a:rPr lang="en-US" smtClean="0">
                <a:solidFill>
                  <a:prstClr val="white"/>
                </a:solidFill>
              </a:rPr>
              <a:pPr defTabSz="1218987"/>
              <a:t>‹#›</a:t>
            </a:fld>
            <a:endParaRPr lang="en-US" dirty="0">
              <a:solidFill>
                <a:prstClr val="white"/>
              </a:solidFill>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6200000">
            <a:off x="11308113" y="5505396"/>
            <a:ext cx="1330737" cy="443416"/>
          </a:xfrm>
          <a:prstGeom prst="rect">
            <a:avLst/>
          </a:prstGeom>
        </p:spPr>
      </p:pic>
    </p:spTree>
    <p:extLst>
      <p:ext uri="{BB962C8B-B14F-4D97-AF65-F5344CB8AC3E}">
        <p14:creationId xmlns:p14="http://schemas.microsoft.com/office/powerpoint/2010/main" val="165828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Blank Slide - With Backgroun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p:txBody>
          <a:body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spTree>
    <p:extLst>
      <p:ext uri="{BB962C8B-B14F-4D97-AF65-F5344CB8AC3E}">
        <p14:creationId xmlns:p14="http://schemas.microsoft.com/office/powerpoint/2010/main" val="1726287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pic>
        <p:nvPicPr>
          <p:cNvPr id="49" name="Picture 4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 y="893"/>
            <a:ext cx="12193590" cy="6857107"/>
          </a:xfrm>
          <a:prstGeom prst="rect">
            <a:avLst/>
          </a:prstGeom>
        </p:spPr>
      </p:pic>
      <p:grpSp>
        <p:nvGrpSpPr>
          <p:cNvPr id="4" name="Group 3"/>
          <p:cNvGrpSpPr/>
          <p:nvPr userDrawn="1"/>
        </p:nvGrpSpPr>
        <p:grpSpPr bwMode="gray">
          <a:xfrm>
            <a:off x="1828659" y="1519963"/>
            <a:ext cx="8537884" cy="4341742"/>
            <a:chOff x="1828170" y="1258957"/>
            <a:chExt cx="8535661" cy="4341742"/>
          </a:xfrm>
          <a:solidFill>
            <a:schemeClr val="bg1">
              <a:lumMod val="85000"/>
            </a:schemeClr>
          </a:solidFill>
        </p:grpSpPr>
        <p:sp>
          <p:nvSpPr>
            <p:cNvPr id="5" name="Freeform 9"/>
            <p:cNvSpPr>
              <a:spLocks/>
            </p:cNvSpPr>
            <p:nvPr userDrawn="1"/>
          </p:nvSpPr>
          <p:spPr bwMode="gray">
            <a:xfrm>
              <a:off x="5610226" y="4994274"/>
              <a:ext cx="974725" cy="606425"/>
            </a:xfrm>
            <a:custGeom>
              <a:avLst/>
              <a:gdLst>
                <a:gd name="T0" fmla="*/ 122 w 257"/>
                <a:gd name="T1" fmla="*/ 155 h 159"/>
                <a:gd name="T2" fmla="*/ 4 w 257"/>
                <a:gd name="T3" fmla="*/ 12 h 159"/>
                <a:gd name="T4" fmla="*/ 10 w 257"/>
                <a:gd name="T5" fmla="*/ 0 h 159"/>
                <a:gd name="T6" fmla="*/ 247 w 257"/>
                <a:gd name="T7" fmla="*/ 0 h 159"/>
                <a:gd name="T8" fmla="*/ 253 w 257"/>
                <a:gd name="T9" fmla="*/ 12 h 159"/>
                <a:gd name="T10" fmla="*/ 134 w 257"/>
                <a:gd name="T11" fmla="*/ 155 h 159"/>
                <a:gd name="T12" fmla="*/ 122 w 257"/>
                <a:gd name="T13" fmla="*/ 155 h 159"/>
              </a:gdLst>
              <a:ahLst/>
              <a:cxnLst>
                <a:cxn ang="0">
                  <a:pos x="T0" y="T1"/>
                </a:cxn>
                <a:cxn ang="0">
                  <a:pos x="T2" y="T3"/>
                </a:cxn>
                <a:cxn ang="0">
                  <a:pos x="T4" y="T5"/>
                </a:cxn>
                <a:cxn ang="0">
                  <a:pos x="T6" y="T7"/>
                </a:cxn>
                <a:cxn ang="0">
                  <a:pos x="T8" y="T9"/>
                </a:cxn>
                <a:cxn ang="0">
                  <a:pos x="T10" y="T11"/>
                </a:cxn>
                <a:cxn ang="0">
                  <a:pos x="T12" y="T13"/>
                </a:cxn>
              </a:cxnLst>
              <a:rect l="0" t="0" r="r" b="b"/>
              <a:pathLst>
                <a:path w="257" h="159">
                  <a:moveTo>
                    <a:pt x="122" y="155"/>
                  </a:moveTo>
                  <a:cubicBezTo>
                    <a:pt x="4" y="12"/>
                    <a:pt x="4" y="12"/>
                    <a:pt x="4" y="12"/>
                  </a:cubicBezTo>
                  <a:cubicBezTo>
                    <a:pt x="0" y="7"/>
                    <a:pt x="3" y="0"/>
                    <a:pt x="10" y="0"/>
                  </a:cubicBezTo>
                  <a:cubicBezTo>
                    <a:pt x="247" y="0"/>
                    <a:pt x="247" y="0"/>
                    <a:pt x="247" y="0"/>
                  </a:cubicBezTo>
                  <a:cubicBezTo>
                    <a:pt x="253" y="0"/>
                    <a:pt x="257" y="7"/>
                    <a:pt x="253" y="12"/>
                  </a:cubicBezTo>
                  <a:cubicBezTo>
                    <a:pt x="134" y="155"/>
                    <a:pt x="134" y="155"/>
                    <a:pt x="134" y="155"/>
                  </a:cubicBezTo>
                  <a:cubicBezTo>
                    <a:pt x="131" y="159"/>
                    <a:pt x="125" y="159"/>
                    <a:pt x="122" y="1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endParaRPr>
            </a:p>
          </p:txBody>
        </p:sp>
        <p:sp>
          <p:nvSpPr>
            <p:cNvPr id="8" name="Rounded Rectangle 7"/>
            <p:cNvSpPr/>
            <p:nvPr userDrawn="1"/>
          </p:nvSpPr>
          <p:spPr bwMode="gray">
            <a:xfrm>
              <a:off x="1828170" y="1258957"/>
              <a:ext cx="8535661" cy="3893151"/>
            </a:xfrm>
            <a:prstGeom prst="roundRect">
              <a:avLst>
                <a:gd name="adj" fmla="val 543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endParaRPr lang="en-US" sz="2400">
                <a:solidFill>
                  <a:prstClr val="white"/>
                </a:solidFill>
              </a:endParaRPr>
            </a:p>
          </p:txBody>
        </p:sp>
      </p:grpSp>
      <p:sp>
        <p:nvSpPr>
          <p:cNvPr id="2" name="Rectangle 1"/>
          <p:cNvSpPr/>
          <p:nvPr userDrawn="1"/>
        </p:nvSpPr>
        <p:spPr>
          <a:xfrm>
            <a:off x="13" y="893"/>
            <a:ext cx="12192000" cy="6857107"/>
          </a:xfrm>
          <a:prstGeom prst="rect">
            <a:avLst/>
          </a:prstGeom>
          <a:gradFill flip="none" rotWithShape="1">
            <a:gsLst>
              <a:gs pos="0">
                <a:schemeClr val="tx2">
                  <a:alpha val="25000"/>
                </a:schemeClr>
              </a:gs>
              <a:gs pos="50000">
                <a:schemeClr val="bg1">
                  <a:alpha val="50000"/>
                </a:schemeClr>
              </a:gs>
              <a:gs pos="100000">
                <a:schemeClr val="tx2">
                  <a:alpha val="2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endParaRPr>
          </a:p>
        </p:txBody>
      </p:sp>
      <p:grpSp>
        <p:nvGrpSpPr>
          <p:cNvPr id="9" name="Group 8"/>
          <p:cNvGrpSpPr/>
          <p:nvPr userDrawn="1"/>
        </p:nvGrpSpPr>
        <p:grpSpPr bwMode="gray">
          <a:xfrm>
            <a:off x="5854958" y="1260545"/>
            <a:ext cx="485260" cy="485134"/>
            <a:chOff x="5853433" y="734066"/>
            <a:chExt cx="485134" cy="485134"/>
          </a:xfrm>
        </p:grpSpPr>
        <p:sp>
          <p:nvSpPr>
            <p:cNvPr id="10" name="Oval 9"/>
            <p:cNvSpPr/>
            <p:nvPr userDrawn="1"/>
          </p:nvSpPr>
          <p:spPr bwMode="gray">
            <a:xfrm>
              <a:off x="5886450" y="767634"/>
              <a:ext cx="419098" cy="41909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endParaRPr>
            </a:p>
          </p:txBody>
        </p:sp>
        <p:sp>
          <p:nvSpPr>
            <p:cNvPr id="11" name="Freeform 9"/>
            <p:cNvSpPr>
              <a:spLocks noEditPoints="1"/>
            </p:cNvSpPr>
            <p:nvPr userDrawn="1"/>
          </p:nvSpPr>
          <p:spPr bwMode="gray">
            <a:xfrm>
              <a:off x="5853433" y="734066"/>
              <a:ext cx="485134" cy="485134"/>
            </a:xfrm>
            <a:custGeom>
              <a:avLst/>
              <a:gdLst>
                <a:gd name="T0" fmla="*/ 206 w 412"/>
                <a:gd name="T1" fmla="*/ 0 h 412"/>
                <a:gd name="T2" fmla="*/ 0 w 412"/>
                <a:gd name="T3" fmla="*/ 206 h 412"/>
                <a:gd name="T4" fmla="*/ 206 w 412"/>
                <a:gd name="T5" fmla="*/ 412 h 412"/>
                <a:gd name="T6" fmla="*/ 412 w 412"/>
                <a:gd name="T7" fmla="*/ 206 h 412"/>
                <a:gd name="T8" fmla="*/ 206 w 412"/>
                <a:gd name="T9" fmla="*/ 0 h 412"/>
                <a:gd name="T10" fmla="*/ 206 w 412"/>
                <a:gd name="T11" fmla="*/ 376 h 412"/>
                <a:gd name="T12" fmla="*/ 36 w 412"/>
                <a:gd name="T13" fmla="*/ 206 h 412"/>
                <a:gd name="T14" fmla="*/ 206 w 412"/>
                <a:gd name="T15" fmla="*/ 36 h 412"/>
                <a:gd name="T16" fmla="*/ 376 w 412"/>
                <a:gd name="T17" fmla="*/ 206 h 412"/>
                <a:gd name="T18" fmla="*/ 206 w 412"/>
                <a:gd name="T19" fmla="*/ 376 h 412"/>
                <a:gd name="T20" fmla="*/ 189 w 412"/>
                <a:gd name="T21" fmla="*/ 262 h 412"/>
                <a:gd name="T22" fmla="*/ 125 w 412"/>
                <a:gd name="T23" fmla="*/ 262 h 412"/>
                <a:gd name="T24" fmla="*/ 125 w 412"/>
                <a:gd name="T25" fmla="*/ 216 h 412"/>
                <a:gd name="T26" fmla="*/ 130 w 412"/>
                <a:gd name="T27" fmla="*/ 172 h 412"/>
                <a:gd name="T28" fmla="*/ 148 w 412"/>
                <a:gd name="T29" fmla="*/ 143 h 412"/>
                <a:gd name="T30" fmla="*/ 182 w 412"/>
                <a:gd name="T31" fmla="*/ 123 h 412"/>
                <a:gd name="T32" fmla="*/ 194 w 412"/>
                <a:gd name="T33" fmla="*/ 150 h 412"/>
                <a:gd name="T34" fmla="*/ 167 w 412"/>
                <a:gd name="T35" fmla="*/ 167 h 412"/>
                <a:gd name="T36" fmla="*/ 158 w 412"/>
                <a:gd name="T37" fmla="*/ 198 h 412"/>
                <a:gd name="T38" fmla="*/ 189 w 412"/>
                <a:gd name="T39" fmla="*/ 198 h 412"/>
                <a:gd name="T40" fmla="*/ 189 w 412"/>
                <a:gd name="T41" fmla="*/ 262 h 412"/>
                <a:gd name="T42" fmla="*/ 278 w 412"/>
                <a:gd name="T43" fmla="*/ 262 h 412"/>
                <a:gd name="T44" fmla="*/ 214 w 412"/>
                <a:gd name="T45" fmla="*/ 262 h 412"/>
                <a:gd name="T46" fmla="*/ 214 w 412"/>
                <a:gd name="T47" fmla="*/ 216 h 412"/>
                <a:gd name="T48" fmla="*/ 219 w 412"/>
                <a:gd name="T49" fmla="*/ 172 h 412"/>
                <a:gd name="T50" fmla="*/ 237 w 412"/>
                <a:gd name="T51" fmla="*/ 143 h 412"/>
                <a:gd name="T52" fmla="*/ 270 w 412"/>
                <a:gd name="T53" fmla="*/ 123 h 412"/>
                <a:gd name="T54" fmla="*/ 283 w 412"/>
                <a:gd name="T55" fmla="*/ 150 h 412"/>
                <a:gd name="T56" fmla="*/ 255 w 412"/>
                <a:gd name="T57" fmla="*/ 167 h 412"/>
                <a:gd name="T58" fmla="*/ 247 w 412"/>
                <a:gd name="T59" fmla="*/ 198 h 412"/>
                <a:gd name="T60" fmla="*/ 278 w 412"/>
                <a:gd name="T61" fmla="*/ 198 h 412"/>
                <a:gd name="T62" fmla="*/ 278 w 412"/>
                <a:gd name="T63" fmla="*/ 262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12" h="412">
                  <a:moveTo>
                    <a:pt x="206" y="0"/>
                  </a:moveTo>
                  <a:cubicBezTo>
                    <a:pt x="92" y="0"/>
                    <a:pt x="0" y="93"/>
                    <a:pt x="0" y="206"/>
                  </a:cubicBezTo>
                  <a:cubicBezTo>
                    <a:pt x="0" y="320"/>
                    <a:pt x="92" y="412"/>
                    <a:pt x="206" y="412"/>
                  </a:cubicBezTo>
                  <a:cubicBezTo>
                    <a:pt x="320" y="412"/>
                    <a:pt x="412" y="320"/>
                    <a:pt x="412" y="206"/>
                  </a:cubicBezTo>
                  <a:cubicBezTo>
                    <a:pt x="412" y="93"/>
                    <a:pt x="320" y="0"/>
                    <a:pt x="206" y="0"/>
                  </a:cubicBezTo>
                  <a:close/>
                  <a:moveTo>
                    <a:pt x="206" y="376"/>
                  </a:moveTo>
                  <a:cubicBezTo>
                    <a:pt x="112" y="376"/>
                    <a:pt x="36" y="300"/>
                    <a:pt x="36" y="206"/>
                  </a:cubicBezTo>
                  <a:cubicBezTo>
                    <a:pt x="36" y="112"/>
                    <a:pt x="112" y="36"/>
                    <a:pt x="206" y="36"/>
                  </a:cubicBezTo>
                  <a:cubicBezTo>
                    <a:pt x="300" y="36"/>
                    <a:pt x="376" y="112"/>
                    <a:pt x="376" y="206"/>
                  </a:cubicBezTo>
                  <a:cubicBezTo>
                    <a:pt x="376" y="300"/>
                    <a:pt x="300" y="376"/>
                    <a:pt x="206" y="376"/>
                  </a:cubicBezTo>
                  <a:close/>
                  <a:moveTo>
                    <a:pt x="189" y="262"/>
                  </a:moveTo>
                  <a:cubicBezTo>
                    <a:pt x="125" y="262"/>
                    <a:pt x="125" y="262"/>
                    <a:pt x="125" y="262"/>
                  </a:cubicBezTo>
                  <a:cubicBezTo>
                    <a:pt x="125" y="216"/>
                    <a:pt x="125" y="216"/>
                    <a:pt x="125" y="216"/>
                  </a:cubicBezTo>
                  <a:cubicBezTo>
                    <a:pt x="125" y="197"/>
                    <a:pt x="127" y="183"/>
                    <a:pt x="130" y="172"/>
                  </a:cubicBezTo>
                  <a:cubicBezTo>
                    <a:pt x="133" y="161"/>
                    <a:pt x="139" y="152"/>
                    <a:pt x="148" y="143"/>
                  </a:cubicBezTo>
                  <a:cubicBezTo>
                    <a:pt x="157" y="135"/>
                    <a:pt x="168" y="128"/>
                    <a:pt x="182" y="123"/>
                  </a:cubicBezTo>
                  <a:cubicBezTo>
                    <a:pt x="194" y="150"/>
                    <a:pt x="194" y="150"/>
                    <a:pt x="194" y="150"/>
                  </a:cubicBezTo>
                  <a:cubicBezTo>
                    <a:pt x="182" y="154"/>
                    <a:pt x="172" y="160"/>
                    <a:pt x="167" y="167"/>
                  </a:cubicBezTo>
                  <a:cubicBezTo>
                    <a:pt x="161" y="175"/>
                    <a:pt x="158" y="185"/>
                    <a:pt x="158" y="198"/>
                  </a:cubicBezTo>
                  <a:cubicBezTo>
                    <a:pt x="189" y="198"/>
                    <a:pt x="189" y="198"/>
                    <a:pt x="189" y="198"/>
                  </a:cubicBezTo>
                  <a:lnTo>
                    <a:pt x="189" y="262"/>
                  </a:lnTo>
                  <a:close/>
                  <a:moveTo>
                    <a:pt x="278" y="262"/>
                  </a:moveTo>
                  <a:cubicBezTo>
                    <a:pt x="214" y="262"/>
                    <a:pt x="214" y="262"/>
                    <a:pt x="214" y="262"/>
                  </a:cubicBezTo>
                  <a:cubicBezTo>
                    <a:pt x="214" y="216"/>
                    <a:pt x="214" y="216"/>
                    <a:pt x="214" y="216"/>
                  </a:cubicBezTo>
                  <a:cubicBezTo>
                    <a:pt x="214" y="197"/>
                    <a:pt x="215" y="182"/>
                    <a:pt x="219" y="172"/>
                  </a:cubicBezTo>
                  <a:cubicBezTo>
                    <a:pt x="222" y="161"/>
                    <a:pt x="228" y="152"/>
                    <a:pt x="237" y="143"/>
                  </a:cubicBezTo>
                  <a:cubicBezTo>
                    <a:pt x="246" y="135"/>
                    <a:pt x="257" y="128"/>
                    <a:pt x="270" y="123"/>
                  </a:cubicBezTo>
                  <a:cubicBezTo>
                    <a:pt x="283" y="150"/>
                    <a:pt x="283" y="150"/>
                    <a:pt x="283" y="150"/>
                  </a:cubicBezTo>
                  <a:cubicBezTo>
                    <a:pt x="270" y="154"/>
                    <a:pt x="261" y="160"/>
                    <a:pt x="255" y="167"/>
                  </a:cubicBezTo>
                  <a:cubicBezTo>
                    <a:pt x="250" y="175"/>
                    <a:pt x="247" y="185"/>
                    <a:pt x="247" y="198"/>
                  </a:cubicBezTo>
                  <a:cubicBezTo>
                    <a:pt x="278" y="198"/>
                    <a:pt x="278" y="198"/>
                    <a:pt x="278" y="198"/>
                  </a:cubicBezTo>
                  <a:lnTo>
                    <a:pt x="278" y="26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endParaRPr>
            </a:p>
          </p:txBody>
        </p:sp>
      </p:grpSp>
      <p:cxnSp>
        <p:nvCxnSpPr>
          <p:cNvPr id="12" name="Straight Connector 11"/>
          <p:cNvCxnSpPr/>
          <p:nvPr userDrawn="1"/>
        </p:nvCxnSpPr>
        <p:spPr>
          <a:xfrm>
            <a:off x="2796589" y="4437853"/>
            <a:ext cx="6602024"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grpSp>
        <p:nvGrpSpPr>
          <p:cNvPr id="13" name="Group 12"/>
          <p:cNvGrpSpPr/>
          <p:nvPr userDrawn="1"/>
        </p:nvGrpSpPr>
        <p:grpSpPr>
          <a:xfrm>
            <a:off x="3620867" y="4738254"/>
            <a:ext cx="4953467" cy="283924"/>
            <a:chOff x="587076" y="4891945"/>
            <a:chExt cx="6379553" cy="365760"/>
          </a:xfrm>
        </p:grpSpPr>
        <p:pic>
          <p:nvPicPr>
            <p:cNvPr id="14" name="Picture 2" descr="C:\Users\kathyp\Documents\00_Brand-Resources\Multimode Elements\Multimode Icons\PNG\Multimode-Icon_HANG.png"/>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587076"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descr="C:\Users\kathyp\Documents\00_Brand-Resources\Multimode Elements\Multimode Icons\PNG\Multimode-Icon_HOLD.png"/>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1300860"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C:\Users\kathyp\Documents\00_Brand-Resources\Multimode Elements\Multimode Icons\PNG\Multimode-Icon_LAPTOP.png"/>
            <p:cNvPicPr>
              <a:picLocks noChangeAspect="1" noChangeArrowheads="1"/>
            </p:cNvPicPr>
            <p:nvPr userDrawn="1"/>
          </p:nvPicPr>
          <p:blipFill>
            <a:blip r:embed="rId5" cstate="screen">
              <a:extLst>
                <a:ext uri="{28A0092B-C50C-407E-A947-70E740481C1C}">
                  <a14:useLocalDpi xmlns:a14="http://schemas.microsoft.com/office/drawing/2010/main"/>
                </a:ext>
              </a:extLst>
            </a:blip>
            <a:srcRect/>
            <a:stretch>
              <a:fillRect/>
            </a:stretch>
          </p:blipFill>
          <p:spPr bwMode="auto">
            <a:xfrm>
              <a:off x="1658247"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5" descr="C:\Users\kathyp\Documents\00_Brand-Resources\Multimode Elements\Multimode Icons\PNG\Multimode-Icon_STAND.png"/>
            <p:cNvPicPr>
              <a:picLocks noChangeAspect="1" noChangeArrowheads="1"/>
            </p:cNvPicPr>
            <p:nvPr userDrawn="1"/>
          </p:nvPicPr>
          <p:blipFill>
            <a:blip r:embed="rId6" cstate="screen">
              <a:extLst>
                <a:ext uri="{28A0092B-C50C-407E-A947-70E740481C1C}">
                  <a14:useLocalDpi xmlns:a14="http://schemas.microsoft.com/office/drawing/2010/main"/>
                </a:ext>
              </a:extLst>
            </a:blip>
            <a:srcRect/>
            <a:stretch>
              <a:fillRect/>
            </a:stretch>
          </p:blipFill>
          <p:spPr bwMode="auto">
            <a:xfrm>
              <a:off x="2728428"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C:\Users\kathyp\Documents\00_Brand-Resources\Multimode Elements\Multimode Icons\PNG\Multimode-Icon_STAND-Tablet.png"/>
            <p:cNvPicPr>
              <a:picLocks noChangeAspect="1" noChangeArrowheads="1"/>
            </p:cNvPicPr>
            <p:nvPr userDrawn="1"/>
          </p:nvPicPr>
          <p:blipFill>
            <a:blip r:embed="rId7" cstate="screen">
              <a:extLst>
                <a:ext uri="{28A0092B-C50C-407E-A947-70E740481C1C}">
                  <a14:useLocalDpi xmlns:a14="http://schemas.microsoft.com/office/drawing/2010/main"/>
                </a:ext>
              </a:extLst>
            </a:blip>
            <a:srcRect/>
            <a:stretch>
              <a:fillRect/>
            </a:stretch>
          </p:blipFill>
          <p:spPr bwMode="auto">
            <a:xfrm>
              <a:off x="3442212"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7" descr="C:\Users\kathyp\Documents\00_Brand-Resources\Multimode Elements\Multimode Icons\PNG\Multimode-Icon_TABLE.png"/>
            <p:cNvPicPr>
              <a:picLocks noChangeAspect="1" noChangeArrowheads="1"/>
            </p:cNvPicPr>
            <p:nvPr userDrawn="1"/>
          </p:nvPicPr>
          <p:blipFill>
            <a:blip r:embed="rId8" cstate="screen">
              <a:extLst>
                <a:ext uri="{28A0092B-C50C-407E-A947-70E740481C1C}">
                  <a14:useLocalDpi xmlns:a14="http://schemas.microsoft.com/office/drawing/2010/main"/>
                </a:ext>
              </a:extLst>
            </a:blip>
            <a:srcRect/>
            <a:stretch>
              <a:fillRect/>
            </a:stretch>
          </p:blipFill>
          <p:spPr bwMode="auto">
            <a:xfrm>
              <a:off x="3799599"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8" descr="C:\Users\kathyp\Documents\00_Brand-Resources\Multimode Elements\Multimode Icons\PNG\Multimode-Icon_TABLET.png"/>
            <p:cNvPicPr>
              <a:picLocks noChangeAspect="1" noChangeArrowheads="1"/>
            </p:cNvPicPr>
            <p:nvPr userDrawn="1"/>
          </p:nvPicPr>
          <p:blipFill>
            <a:blip r:embed="rId9" cstate="screen">
              <a:extLst>
                <a:ext uri="{28A0092B-C50C-407E-A947-70E740481C1C}">
                  <a14:useLocalDpi xmlns:a14="http://schemas.microsoft.com/office/drawing/2010/main"/>
                </a:ext>
              </a:extLst>
            </a:blip>
            <a:srcRect/>
            <a:stretch>
              <a:fillRect/>
            </a:stretch>
          </p:blipFill>
          <p:spPr bwMode="auto">
            <a:xfrm>
              <a:off x="4156986"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9" descr="C:\Users\kathyp\Documents\00_Brand-Resources\Multimode Elements\Multimode Icons\PNG\Multimode-Icon_TENT.png"/>
            <p:cNvPicPr>
              <a:picLocks noChangeAspect="1" noChangeArrowheads="1"/>
            </p:cNvPicPr>
            <p:nvPr userDrawn="1"/>
          </p:nvPicPr>
          <p:blipFill>
            <a:blip r:embed="rId10" cstate="screen">
              <a:extLst>
                <a:ext uri="{28A0092B-C50C-407E-A947-70E740481C1C}">
                  <a14:useLocalDpi xmlns:a14="http://schemas.microsoft.com/office/drawing/2010/main"/>
                </a:ext>
              </a:extLst>
            </a:blip>
            <a:srcRect/>
            <a:stretch>
              <a:fillRect/>
            </a:stretch>
          </p:blipFill>
          <p:spPr bwMode="auto">
            <a:xfrm>
              <a:off x="5583564"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10" descr="C:\Users\kathyp\Documents\00_Brand-Resources\Multimode Elements\Multimode Icons\PNG\Multimode-Icon_TILT.png"/>
            <p:cNvPicPr>
              <a:picLocks noChangeAspect="1" noChangeArrowheads="1"/>
            </p:cNvPicPr>
            <p:nvPr userDrawn="1"/>
          </p:nvPicPr>
          <p:blipFill>
            <a:blip r:embed="rId11" cstate="screen">
              <a:extLst>
                <a:ext uri="{28A0092B-C50C-407E-A947-70E740481C1C}">
                  <a14:useLocalDpi xmlns:a14="http://schemas.microsoft.com/office/drawing/2010/main"/>
                </a:ext>
              </a:extLst>
            </a:blip>
            <a:srcRect/>
            <a:stretch>
              <a:fillRect/>
            </a:stretch>
          </p:blipFill>
          <p:spPr bwMode="auto">
            <a:xfrm>
              <a:off x="6297348"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11" descr="C:\Users\kathyp\Documents\00_Brand-Resources\Multimode Elements\Multimode Icons\PNG\Multimode-Icon_TV.png"/>
            <p:cNvPicPr>
              <a:picLocks noChangeAspect="1" noChangeArrowheads="1"/>
            </p:cNvPicPr>
            <p:nvPr userDrawn="1"/>
          </p:nvPicPr>
          <p:blipFill>
            <a:blip r:embed="rId12" cstate="screen">
              <a:extLst>
                <a:ext uri="{28A0092B-C50C-407E-A947-70E740481C1C}">
                  <a14:useLocalDpi xmlns:a14="http://schemas.microsoft.com/office/drawing/2010/main"/>
                </a:ext>
              </a:extLst>
            </a:blip>
            <a:srcRect/>
            <a:stretch>
              <a:fillRect/>
            </a:stretch>
          </p:blipFill>
          <p:spPr bwMode="auto">
            <a:xfrm>
              <a:off x="6654743" y="4917112"/>
              <a:ext cx="311886" cy="311886"/>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Group 175"/>
            <p:cNvGrpSpPr/>
            <p:nvPr userDrawn="1"/>
          </p:nvGrpSpPr>
          <p:grpSpPr>
            <a:xfrm>
              <a:off x="2015634" y="4917112"/>
              <a:ext cx="310896" cy="310896"/>
              <a:chOff x="2024598" y="5468108"/>
              <a:chExt cx="310896" cy="310896"/>
            </a:xfrm>
          </p:grpSpPr>
          <p:sp>
            <p:nvSpPr>
              <p:cNvPr id="46" name="Oval 45"/>
              <p:cNvSpPr/>
              <p:nvPr userDrawn="1"/>
            </p:nvSpPr>
            <p:spPr>
              <a:xfrm>
                <a:off x="2024598" y="5468108"/>
                <a:ext cx="310896" cy="3108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endParaRPr>
              </a:p>
            </p:txBody>
          </p:sp>
          <p:pic>
            <p:nvPicPr>
              <p:cNvPr id="47" name="Picture 46"/>
              <p:cNvPicPr>
                <a:picLocks noChangeAspect="1"/>
              </p:cNvPicPr>
              <p:nvPr userDrawn="1"/>
            </p:nvPicPr>
            <p:blipFill>
              <a:blip r:embed="rId13" cstate="screen">
                <a:extLst>
                  <a:ext uri="{28A0092B-C50C-407E-A947-70E740481C1C}">
                    <a14:useLocalDpi xmlns:a14="http://schemas.microsoft.com/office/drawing/2010/main"/>
                  </a:ext>
                </a:extLst>
              </a:blip>
              <a:stretch>
                <a:fillRect/>
              </a:stretch>
            </p:blipFill>
            <p:spPr>
              <a:xfrm>
                <a:off x="2118814" y="5509256"/>
                <a:ext cx="122464" cy="228600"/>
              </a:xfrm>
              <a:prstGeom prst="rect">
                <a:avLst/>
              </a:prstGeom>
            </p:spPr>
          </p:pic>
        </p:grpSp>
        <p:grpSp>
          <p:nvGrpSpPr>
            <p:cNvPr id="25" name="Group 178"/>
            <p:cNvGrpSpPr/>
            <p:nvPr userDrawn="1"/>
          </p:nvGrpSpPr>
          <p:grpSpPr>
            <a:xfrm>
              <a:off x="3085815" y="4917112"/>
              <a:ext cx="310896" cy="310896"/>
              <a:chOff x="3094779" y="5468108"/>
              <a:chExt cx="310896" cy="310896"/>
            </a:xfrm>
          </p:grpSpPr>
          <p:sp>
            <p:nvSpPr>
              <p:cNvPr id="44" name="Oval 43"/>
              <p:cNvSpPr/>
              <p:nvPr userDrawn="1"/>
            </p:nvSpPr>
            <p:spPr>
              <a:xfrm>
                <a:off x="3094779" y="5468108"/>
                <a:ext cx="310896" cy="3108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endParaRPr>
              </a:p>
            </p:txBody>
          </p:sp>
          <p:pic>
            <p:nvPicPr>
              <p:cNvPr id="45" name="Picture 9" descr="C:\Users\yhwang\Desktop\WW Design\Multimode Icons\twitter-01.png"/>
              <p:cNvPicPr>
                <a:picLocks noChangeAspect="1" noChangeArrowheads="1"/>
              </p:cNvPicPr>
              <p:nvPr userDrawn="1"/>
            </p:nvPicPr>
            <p:blipFill>
              <a:blip r:embed="rId14" cstate="screen">
                <a:extLst>
                  <a:ext uri="{28A0092B-C50C-407E-A947-70E740481C1C}">
                    <a14:useLocalDpi xmlns:a14="http://schemas.microsoft.com/office/drawing/2010/main"/>
                  </a:ext>
                </a:extLst>
              </a:blip>
              <a:srcRect/>
              <a:stretch>
                <a:fillRect/>
              </a:stretch>
            </p:blipFill>
            <p:spPr bwMode="auto">
              <a:xfrm>
                <a:off x="3094779" y="5468108"/>
                <a:ext cx="310896" cy="310896"/>
              </a:xfrm>
              <a:prstGeom prst="rect">
                <a:avLst/>
              </a:prstGeom>
              <a:noFill/>
            </p:spPr>
          </p:pic>
        </p:grpSp>
        <p:grpSp>
          <p:nvGrpSpPr>
            <p:cNvPr id="26" name="Group 181"/>
            <p:cNvGrpSpPr/>
            <p:nvPr userDrawn="1"/>
          </p:nvGrpSpPr>
          <p:grpSpPr>
            <a:xfrm>
              <a:off x="944463" y="4917112"/>
              <a:ext cx="310896" cy="310896"/>
              <a:chOff x="953427" y="5468108"/>
              <a:chExt cx="310896" cy="310896"/>
            </a:xfrm>
          </p:grpSpPr>
          <p:sp>
            <p:nvSpPr>
              <p:cNvPr id="42" name="Oval 41"/>
              <p:cNvSpPr/>
              <p:nvPr userDrawn="1"/>
            </p:nvSpPr>
            <p:spPr>
              <a:xfrm>
                <a:off x="953427" y="5468108"/>
                <a:ext cx="310896" cy="3108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endParaRPr>
              </a:p>
            </p:txBody>
          </p:sp>
          <p:pic>
            <p:nvPicPr>
              <p:cNvPr id="43" name="Picture 5" descr="C:\Users\yhwang\Desktop\WW Design\Multimode Icons\globe-01.png"/>
              <p:cNvPicPr>
                <a:picLocks noChangeAspect="1" noChangeArrowheads="1"/>
              </p:cNvPicPr>
              <p:nvPr userDrawn="1"/>
            </p:nvPicPr>
            <p:blipFill>
              <a:blip r:embed="rId15" cstate="screen">
                <a:extLst>
                  <a:ext uri="{28A0092B-C50C-407E-A947-70E740481C1C}">
                    <a14:useLocalDpi xmlns:a14="http://schemas.microsoft.com/office/drawing/2010/main"/>
                  </a:ext>
                </a:extLst>
              </a:blip>
              <a:srcRect/>
              <a:stretch>
                <a:fillRect/>
              </a:stretch>
            </p:blipFill>
            <p:spPr bwMode="auto">
              <a:xfrm>
                <a:off x="980859" y="5495540"/>
                <a:ext cx="256032" cy="256032"/>
              </a:xfrm>
              <a:prstGeom prst="rect">
                <a:avLst/>
              </a:prstGeom>
              <a:noFill/>
            </p:spPr>
          </p:pic>
        </p:grpSp>
        <p:grpSp>
          <p:nvGrpSpPr>
            <p:cNvPr id="27" name="Group 255"/>
            <p:cNvGrpSpPr/>
            <p:nvPr userDrawn="1"/>
          </p:nvGrpSpPr>
          <p:grpSpPr>
            <a:xfrm>
              <a:off x="2346864" y="4891945"/>
              <a:ext cx="365760" cy="365760"/>
              <a:chOff x="2355828" y="5442941"/>
              <a:chExt cx="365760" cy="365760"/>
            </a:xfrm>
          </p:grpSpPr>
          <p:sp>
            <p:nvSpPr>
              <p:cNvPr id="40" name="Oval 39"/>
              <p:cNvSpPr/>
              <p:nvPr userDrawn="1"/>
            </p:nvSpPr>
            <p:spPr>
              <a:xfrm>
                <a:off x="2380995" y="5468108"/>
                <a:ext cx="310896" cy="3108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endParaRPr>
              </a:p>
            </p:txBody>
          </p:sp>
          <p:pic>
            <p:nvPicPr>
              <p:cNvPr id="41" name="Picture 2" descr="C:\Users\yhwang\Desktop\WW Design\Multimode Icons\chain-01.png"/>
              <p:cNvPicPr>
                <a:picLocks noChangeAspect="1" noChangeArrowheads="1"/>
              </p:cNvPicPr>
              <p:nvPr userDrawn="1"/>
            </p:nvPicPr>
            <p:blipFill>
              <a:blip r:embed="rId16" cstate="screen">
                <a:extLst>
                  <a:ext uri="{28A0092B-C50C-407E-A947-70E740481C1C}">
                    <a14:useLocalDpi xmlns:a14="http://schemas.microsoft.com/office/drawing/2010/main"/>
                  </a:ext>
                </a:extLst>
              </a:blip>
              <a:srcRect/>
              <a:stretch>
                <a:fillRect/>
              </a:stretch>
            </p:blipFill>
            <p:spPr bwMode="auto">
              <a:xfrm>
                <a:off x="2355828" y="5442941"/>
                <a:ext cx="365760" cy="365760"/>
              </a:xfrm>
              <a:prstGeom prst="rect">
                <a:avLst/>
              </a:prstGeom>
              <a:noFill/>
            </p:spPr>
          </p:pic>
        </p:grpSp>
        <p:grpSp>
          <p:nvGrpSpPr>
            <p:cNvPr id="28" name="Group 258"/>
            <p:cNvGrpSpPr/>
            <p:nvPr userDrawn="1"/>
          </p:nvGrpSpPr>
          <p:grpSpPr>
            <a:xfrm>
              <a:off x="5227167" y="4917112"/>
              <a:ext cx="310896" cy="310896"/>
              <a:chOff x="5236131" y="5468108"/>
              <a:chExt cx="310896" cy="310896"/>
            </a:xfrm>
          </p:grpSpPr>
          <p:sp>
            <p:nvSpPr>
              <p:cNvPr id="38" name="Oval 37"/>
              <p:cNvSpPr/>
              <p:nvPr userDrawn="1"/>
            </p:nvSpPr>
            <p:spPr>
              <a:xfrm>
                <a:off x="5236131" y="5468108"/>
                <a:ext cx="310896" cy="3108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endParaRPr>
              </a:p>
            </p:txBody>
          </p:sp>
          <p:pic>
            <p:nvPicPr>
              <p:cNvPr id="39" name="Picture 38" descr="C:\Users\yhwang\Desktop\WW Design\Multimode Icons\facebook-01.png"/>
              <p:cNvPicPr>
                <a:picLocks noChangeAspect="1" noChangeArrowheads="1"/>
              </p:cNvPicPr>
              <p:nvPr userDrawn="1"/>
            </p:nvPicPr>
            <p:blipFill>
              <a:blip r:embed="rId17" cstate="screen">
                <a:extLst>
                  <a:ext uri="{28A0092B-C50C-407E-A947-70E740481C1C}">
                    <a14:useLocalDpi xmlns:a14="http://schemas.microsoft.com/office/drawing/2010/main"/>
                  </a:ext>
                </a:extLst>
              </a:blip>
              <a:srcRect/>
              <a:stretch>
                <a:fillRect/>
              </a:stretch>
            </p:blipFill>
            <p:spPr bwMode="auto">
              <a:xfrm>
                <a:off x="5236131" y="5468108"/>
                <a:ext cx="310896" cy="310896"/>
              </a:xfrm>
              <a:prstGeom prst="rect">
                <a:avLst/>
              </a:prstGeom>
              <a:noFill/>
            </p:spPr>
          </p:pic>
        </p:grpSp>
        <p:grpSp>
          <p:nvGrpSpPr>
            <p:cNvPr id="29" name="Group 261"/>
            <p:cNvGrpSpPr/>
            <p:nvPr userDrawn="1"/>
          </p:nvGrpSpPr>
          <p:grpSpPr>
            <a:xfrm>
              <a:off x="4514373" y="4917112"/>
              <a:ext cx="310896" cy="310896"/>
              <a:chOff x="4523337" y="5468108"/>
              <a:chExt cx="310896" cy="310896"/>
            </a:xfrm>
          </p:grpSpPr>
          <p:sp>
            <p:nvSpPr>
              <p:cNvPr id="36" name="Oval 35"/>
              <p:cNvSpPr/>
              <p:nvPr userDrawn="1"/>
            </p:nvSpPr>
            <p:spPr>
              <a:xfrm>
                <a:off x="4523337" y="5468108"/>
                <a:ext cx="310896" cy="31089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endParaRPr>
              </a:p>
            </p:txBody>
          </p:sp>
          <p:pic>
            <p:nvPicPr>
              <p:cNvPr id="37" name="Picture 7" descr="C:\Users\yhwang\Desktop\WW Design\Multimode Icons\server-01.png"/>
              <p:cNvPicPr>
                <a:picLocks noChangeAspect="1" noChangeArrowheads="1"/>
              </p:cNvPicPr>
              <p:nvPr userDrawn="1"/>
            </p:nvPicPr>
            <p:blipFill>
              <a:blip r:embed="rId18" cstate="screen">
                <a:extLst>
                  <a:ext uri="{28A0092B-C50C-407E-A947-70E740481C1C}">
                    <a14:useLocalDpi xmlns:a14="http://schemas.microsoft.com/office/drawing/2010/main"/>
                  </a:ext>
                </a:extLst>
              </a:blip>
              <a:srcRect/>
              <a:stretch>
                <a:fillRect/>
              </a:stretch>
            </p:blipFill>
            <p:spPr bwMode="auto">
              <a:xfrm>
                <a:off x="4523337" y="5468108"/>
                <a:ext cx="310896" cy="310896"/>
              </a:xfrm>
              <a:prstGeom prst="rect">
                <a:avLst/>
              </a:prstGeom>
              <a:noFill/>
            </p:spPr>
          </p:pic>
        </p:grpSp>
        <p:grpSp>
          <p:nvGrpSpPr>
            <p:cNvPr id="30" name="Group 264"/>
            <p:cNvGrpSpPr/>
            <p:nvPr userDrawn="1"/>
          </p:nvGrpSpPr>
          <p:grpSpPr>
            <a:xfrm>
              <a:off x="4870770" y="4917112"/>
              <a:ext cx="310896" cy="310896"/>
              <a:chOff x="4879734" y="5468108"/>
              <a:chExt cx="310896" cy="310896"/>
            </a:xfrm>
          </p:grpSpPr>
          <p:sp>
            <p:nvSpPr>
              <p:cNvPr id="34" name="Oval 33"/>
              <p:cNvSpPr/>
              <p:nvPr userDrawn="1"/>
            </p:nvSpPr>
            <p:spPr>
              <a:xfrm>
                <a:off x="4879734" y="5468108"/>
                <a:ext cx="310896" cy="3108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endParaRPr>
              </a:p>
            </p:txBody>
          </p:sp>
          <p:pic>
            <p:nvPicPr>
              <p:cNvPr id="35" name="Picture 6" descr="C:\Users\yhwang\Desktop\WW Design\Multimode Icons\network-01.png"/>
              <p:cNvPicPr>
                <a:picLocks noChangeAspect="1" noChangeArrowheads="1"/>
              </p:cNvPicPr>
              <p:nvPr userDrawn="1"/>
            </p:nvPicPr>
            <p:blipFill>
              <a:blip r:embed="rId19" cstate="screen">
                <a:extLst>
                  <a:ext uri="{28A0092B-C50C-407E-A947-70E740481C1C}">
                    <a14:useLocalDpi xmlns:a14="http://schemas.microsoft.com/office/drawing/2010/main"/>
                  </a:ext>
                </a:extLst>
              </a:blip>
              <a:srcRect/>
              <a:stretch>
                <a:fillRect/>
              </a:stretch>
            </p:blipFill>
            <p:spPr bwMode="auto">
              <a:xfrm>
                <a:off x="4879734" y="5468108"/>
                <a:ext cx="310896" cy="310896"/>
              </a:xfrm>
              <a:prstGeom prst="rect">
                <a:avLst/>
              </a:prstGeom>
              <a:noFill/>
            </p:spPr>
          </p:pic>
        </p:grpSp>
        <p:grpSp>
          <p:nvGrpSpPr>
            <p:cNvPr id="31" name="Group 267"/>
            <p:cNvGrpSpPr/>
            <p:nvPr userDrawn="1"/>
          </p:nvGrpSpPr>
          <p:grpSpPr>
            <a:xfrm>
              <a:off x="5940951" y="4917112"/>
              <a:ext cx="310896" cy="310896"/>
              <a:chOff x="5949915" y="5468108"/>
              <a:chExt cx="310896" cy="310896"/>
            </a:xfrm>
          </p:grpSpPr>
          <p:sp>
            <p:nvSpPr>
              <p:cNvPr id="32" name="Oval 31"/>
              <p:cNvSpPr/>
              <p:nvPr userDrawn="1"/>
            </p:nvSpPr>
            <p:spPr>
              <a:xfrm>
                <a:off x="5949915" y="5468108"/>
                <a:ext cx="310896" cy="3108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endParaRPr>
              </a:p>
            </p:txBody>
          </p:sp>
          <p:pic>
            <p:nvPicPr>
              <p:cNvPr id="33" name="Picture 8" descr="C:\Users\yhwang\Desktop\WW Design\Multimode Icons\think_light-01.png"/>
              <p:cNvPicPr>
                <a:picLocks noChangeAspect="1" noChangeArrowheads="1"/>
              </p:cNvPicPr>
              <p:nvPr userDrawn="1"/>
            </p:nvPicPr>
            <p:blipFill>
              <a:blip r:embed="rId20" cstate="screen">
                <a:extLst>
                  <a:ext uri="{28A0092B-C50C-407E-A947-70E740481C1C}">
                    <a14:useLocalDpi xmlns:a14="http://schemas.microsoft.com/office/drawing/2010/main"/>
                  </a:ext>
                </a:extLst>
              </a:blip>
              <a:srcRect/>
              <a:stretch>
                <a:fillRect/>
              </a:stretch>
            </p:blipFill>
            <p:spPr bwMode="auto">
              <a:xfrm>
                <a:off x="5949915" y="5468108"/>
                <a:ext cx="310896" cy="310896"/>
              </a:xfrm>
              <a:prstGeom prst="rect">
                <a:avLst/>
              </a:prstGeom>
              <a:noFill/>
            </p:spPr>
          </p:pic>
        </p:grpSp>
      </p:grpSp>
      <p:pic>
        <p:nvPicPr>
          <p:cNvPr id="48" name="Picture 47"/>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2610879" y="2009776"/>
            <a:ext cx="6973443" cy="2231536"/>
          </a:xfrm>
          <a:prstGeom prst="rect">
            <a:avLst/>
          </a:prstGeom>
        </p:spPr>
      </p:pic>
      <p:pic>
        <p:nvPicPr>
          <p:cNvPr id="51" name="Picture 50"/>
          <p:cNvPicPr>
            <a:picLocks noChangeAspect="1"/>
          </p:cNvPicPr>
          <p:nvPr userDrawn="1"/>
        </p:nvPicPr>
        <p:blipFill>
          <a:blip r:embed="rId22" cstate="print">
            <a:extLst>
              <a:ext uri="{28A0092B-C50C-407E-A947-70E740481C1C}">
                <a14:useLocalDpi xmlns:a14="http://schemas.microsoft.com/office/drawing/2010/main" val="0"/>
              </a:ext>
            </a:extLst>
          </a:blip>
          <a:stretch>
            <a:fillRect/>
          </a:stretch>
        </p:blipFill>
        <p:spPr>
          <a:xfrm rot="16200000">
            <a:off x="10586744" y="3056012"/>
            <a:ext cx="2412866" cy="803995"/>
          </a:xfrm>
          <a:prstGeom prst="rect">
            <a:avLst/>
          </a:prstGeom>
        </p:spPr>
      </p:pic>
    </p:spTree>
    <p:extLst>
      <p:ext uri="{BB962C8B-B14F-4D97-AF65-F5344CB8AC3E}">
        <p14:creationId xmlns:p14="http://schemas.microsoft.com/office/powerpoint/2010/main" val="4004611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Rectangle 11"/>
          <p:cNvSpPr>
            <a:spLocks noChangeArrowheads="1"/>
          </p:cNvSpPr>
          <p:nvPr userDrawn="1"/>
        </p:nvSpPr>
        <p:spPr bwMode="gray">
          <a:xfrm rot="21365145">
            <a:off x="-141313" y="2200275"/>
            <a:ext cx="4076175" cy="3987800"/>
          </a:xfrm>
          <a:custGeom>
            <a:avLst/>
            <a:gdLst>
              <a:gd name="connsiteX0" fmla="*/ 0 w 3379965"/>
              <a:gd name="connsiteY0" fmla="*/ 0 h 2242254"/>
              <a:gd name="connsiteX1" fmla="*/ 3379965 w 3379965"/>
              <a:gd name="connsiteY1" fmla="*/ 0 h 2242254"/>
              <a:gd name="connsiteX2" fmla="*/ 3379965 w 3379965"/>
              <a:gd name="connsiteY2" fmla="*/ 2242254 h 2242254"/>
              <a:gd name="connsiteX3" fmla="*/ 0 w 3379965"/>
              <a:gd name="connsiteY3" fmla="*/ 2242254 h 2242254"/>
              <a:gd name="connsiteX4" fmla="*/ 0 w 3379965"/>
              <a:gd name="connsiteY4" fmla="*/ 0 h 2242254"/>
              <a:gd name="connsiteX0" fmla="*/ 11697 w 3391662"/>
              <a:gd name="connsiteY0" fmla="*/ 0 h 2270705"/>
              <a:gd name="connsiteX1" fmla="*/ 3391662 w 3391662"/>
              <a:gd name="connsiteY1" fmla="*/ 0 h 2270705"/>
              <a:gd name="connsiteX2" fmla="*/ 3391662 w 3391662"/>
              <a:gd name="connsiteY2" fmla="*/ 2242254 h 2270705"/>
              <a:gd name="connsiteX3" fmla="*/ 0 w 3391662"/>
              <a:gd name="connsiteY3" fmla="*/ 2270705 h 2270705"/>
              <a:gd name="connsiteX4" fmla="*/ 11697 w 3391662"/>
              <a:gd name="connsiteY4" fmla="*/ 0 h 2270705"/>
              <a:gd name="connsiteX0" fmla="*/ 0 w 3379965"/>
              <a:gd name="connsiteY0" fmla="*/ 0 h 2242254"/>
              <a:gd name="connsiteX1" fmla="*/ 3379965 w 3379965"/>
              <a:gd name="connsiteY1" fmla="*/ 0 h 2242254"/>
              <a:gd name="connsiteX2" fmla="*/ 3379965 w 3379965"/>
              <a:gd name="connsiteY2" fmla="*/ 2242254 h 2242254"/>
              <a:gd name="connsiteX3" fmla="*/ 314410 w 3379965"/>
              <a:gd name="connsiteY3" fmla="*/ 2232365 h 2242254"/>
              <a:gd name="connsiteX4" fmla="*/ 0 w 3379965"/>
              <a:gd name="connsiteY4" fmla="*/ 0 h 2242254"/>
              <a:gd name="connsiteX0" fmla="*/ 157893 w 3065555"/>
              <a:gd name="connsiteY0" fmla="*/ 0 h 2250373"/>
              <a:gd name="connsiteX1" fmla="*/ 3065555 w 3065555"/>
              <a:gd name="connsiteY1" fmla="*/ 8119 h 2250373"/>
              <a:gd name="connsiteX2" fmla="*/ 3065555 w 3065555"/>
              <a:gd name="connsiteY2" fmla="*/ 2250373 h 2250373"/>
              <a:gd name="connsiteX3" fmla="*/ 0 w 3065555"/>
              <a:gd name="connsiteY3" fmla="*/ 2240484 h 2250373"/>
              <a:gd name="connsiteX4" fmla="*/ 157893 w 3065555"/>
              <a:gd name="connsiteY4" fmla="*/ 0 h 2250373"/>
              <a:gd name="connsiteX0" fmla="*/ 213098 w 3065555"/>
              <a:gd name="connsiteY0" fmla="*/ 0 h 2251124"/>
              <a:gd name="connsiteX1" fmla="*/ 3065555 w 3065555"/>
              <a:gd name="connsiteY1" fmla="*/ 8870 h 2251124"/>
              <a:gd name="connsiteX2" fmla="*/ 3065555 w 3065555"/>
              <a:gd name="connsiteY2" fmla="*/ 2251124 h 2251124"/>
              <a:gd name="connsiteX3" fmla="*/ 0 w 3065555"/>
              <a:gd name="connsiteY3" fmla="*/ 2241235 h 2251124"/>
              <a:gd name="connsiteX4" fmla="*/ 213098 w 3065555"/>
              <a:gd name="connsiteY4" fmla="*/ 0 h 2251124"/>
              <a:gd name="connsiteX0" fmla="*/ 204711 w 3057168"/>
              <a:gd name="connsiteY0" fmla="*/ 0 h 2251556"/>
              <a:gd name="connsiteX1" fmla="*/ 3057168 w 3057168"/>
              <a:gd name="connsiteY1" fmla="*/ 8870 h 2251556"/>
              <a:gd name="connsiteX2" fmla="*/ 3057168 w 3057168"/>
              <a:gd name="connsiteY2" fmla="*/ 2251124 h 2251556"/>
              <a:gd name="connsiteX3" fmla="*/ 0 w 3057168"/>
              <a:gd name="connsiteY3" fmla="*/ 2251556 h 2251556"/>
              <a:gd name="connsiteX4" fmla="*/ 204711 w 3057168"/>
              <a:gd name="connsiteY4" fmla="*/ 0 h 2251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168" h="2251556">
                <a:moveTo>
                  <a:pt x="204711" y="0"/>
                </a:moveTo>
                <a:lnTo>
                  <a:pt x="3057168" y="8870"/>
                </a:lnTo>
                <a:lnTo>
                  <a:pt x="3057168" y="2251124"/>
                </a:lnTo>
                <a:lnTo>
                  <a:pt x="0" y="2251556"/>
                </a:lnTo>
                <a:lnTo>
                  <a:pt x="204711" y="0"/>
                </a:lnTo>
                <a:close/>
              </a:path>
            </a:pathLst>
          </a:custGeom>
          <a:solidFill>
            <a:srgbClr val="D91E2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anchor="ctr"/>
          <a:lstStyle/>
          <a:p>
            <a:pPr algn="ctr" defTabSz="1217613" fontAlgn="base">
              <a:spcBef>
                <a:spcPct val="0"/>
              </a:spcBef>
              <a:spcAft>
                <a:spcPct val="0"/>
              </a:spcAft>
            </a:pPr>
            <a:r>
              <a:rPr lang="en-US" altLang="zh-CN" sz="2400">
                <a:solidFill>
                  <a:srgbClr val="FFFFFF"/>
                </a:solidFill>
                <a:ea typeface="宋体" pitchFamily="2" charset="-122"/>
              </a:rPr>
              <a:t> </a:t>
            </a:r>
          </a:p>
        </p:txBody>
      </p:sp>
      <p:sp>
        <p:nvSpPr>
          <p:cNvPr id="5" name="Rectangle 11"/>
          <p:cNvSpPr>
            <a:spLocks noChangeArrowheads="1"/>
          </p:cNvSpPr>
          <p:nvPr userDrawn="1"/>
        </p:nvSpPr>
        <p:spPr bwMode="gray">
          <a:xfrm rot="21347964">
            <a:off x="825715" y="2163765"/>
            <a:ext cx="3112310" cy="3989387"/>
          </a:xfrm>
          <a:custGeom>
            <a:avLst/>
            <a:gdLst>
              <a:gd name="connsiteX0" fmla="*/ 0 w 2245057"/>
              <a:gd name="connsiteY0" fmla="*/ 0 h 1263771"/>
              <a:gd name="connsiteX1" fmla="*/ 2245057 w 2245057"/>
              <a:gd name="connsiteY1" fmla="*/ 0 h 1263771"/>
              <a:gd name="connsiteX2" fmla="*/ 2245057 w 2245057"/>
              <a:gd name="connsiteY2" fmla="*/ 1263771 h 1263771"/>
              <a:gd name="connsiteX3" fmla="*/ 0 w 2245057"/>
              <a:gd name="connsiteY3" fmla="*/ 1263771 h 1263771"/>
              <a:gd name="connsiteX4" fmla="*/ 0 w 2245057"/>
              <a:gd name="connsiteY4" fmla="*/ 0 h 1263771"/>
              <a:gd name="connsiteX0" fmla="*/ 9525 w 2254582"/>
              <a:gd name="connsiteY0" fmla="*/ 0 h 1263771"/>
              <a:gd name="connsiteX1" fmla="*/ 2254582 w 2254582"/>
              <a:gd name="connsiteY1" fmla="*/ 0 h 1263771"/>
              <a:gd name="connsiteX2" fmla="*/ 2254582 w 2254582"/>
              <a:gd name="connsiteY2" fmla="*/ 1263771 h 1263771"/>
              <a:gd name="connsiteX3" fmla="*/ 0 w 2254582"/>
              <a:gd name="connsiteY3" fmla="*/ 606546 h 1263771"/>
              <a:gd name="connsiteX4" fmla="*/ 9525 w 2254582"/>
              <a:gd name="connsiteY4" fmla="*/ 0 h 1263771"/>
              <a:gd name="connsiteX0" fmla="*/ 0 w 2245057"/>
              <a:gd name="connsiteY0" fmla="*/ 0 h 1263771"/>
              <a:gd name="connsiteX1" fmla="*/ 2245057 w 2245057"/>
              <a:gd name="connsiteY1" fmla="*/ 0 h 1263771"/>
              <a:gd name="connsiteX2" fmla="*/ 2245057 w 2245057"/>
              <a:gd name="connsiteY2" fmla="*/ 1263771 h 1263771"/>
              <a:gd name="connsiteX3" fmla="*/ 4465 w 2245057"/>
              <a:gd name="connsiteY3" fmla="*/ 844669 h 1263771"/>
              <a:gd name="connsiteX4" fmla="*/ 0 w 2245057"/>
              <a:gd name="connsiteY4" fmla="*/ 0 h 1263771"/>
              <a:gd name="connsiteX0" fmla="*/ 29905 w 2240642"/>
              <a:gd name="connsiteY0" fmla="*/ 0 h 1271077"/>
              <a:gd name="connsiteX1" fmla="*/ 2240642 w 2240642"/>
              <a:gd name="connsiteY1" fmla="*/ 7306 h 1271077"/>
              <a:gd name="connsiteX2" fmla="*/ 2240642 w 2240642"/>
              <a:gd name="connsiteY2" fmla="*/ 1271077 h 1271077"/>
              <a:gd name="connsiteX3" fmla="*/ 50 w 2240642"/>
              <a:gd name="connsiteY3" fmla="*/ 851975 h 1271077"/>
              <a:gd name="connsiteX4" fmla="*/ 29905 w 2240642"/>
              <a:gd name="connsiteY4" fmla="*/ 0 h 1271077"/>
              <a:gd name="connsiteX0" fmla="*/ 34440 w 2245177"/>
              <a:gd name="connsiteY0" fmla="*/ 0 h 1271077"/>
              <a:gd name="connsiteX1" fmla="*/ 2245177 w 2245177"/>
              <a:gd name="connsiteY1" fmla="*/ 7306 h 1271077"/>
              <a:gd name="connsiteX2" fmla="*/ 2245177 w 2245177"/>
              <a:gd name="connsiteY2" fmla="*/ 1271077 h 1271077"/>
              <a:gd name="connsiteX3" fmla="*/ 43 w 2245177"/>
              <a:gd name="connsiteY3" fmla="*/ 885836 h 1271077"/>
              <a:gd name="connsiteX4" fmla="*/ 34440 w 2245177"/>
              <a:gd name="connsiteY4" fmla="*/ 0 h 1271077"/>
              <a:gd name="connsiteX0" fmla="*/ 34440 w 2253211"/>
              <a:gd name="connsiteY0" fmla="*/ 0 h 1294038"/>
              <a:gd name="connsiteX1" fmla="*/ 2245177 w 2253211"/>
              <a:gd name="connsiteY1" fmla="*/ 7306 h 1294038"/>
              <a:gd name="connsiteX2" fmla="*/ 2253212 w 2253211"/>
              <a:gd name="connsiteY2" fmla="*/ 1294038 h 1294038"/>
              <a:gd name="connsiteX3" fmla="*/ 43 w 2253211"/>
              <a:gd name="connsiteY3" fmla="*/ 885836 h 1294038"/>
              <a:gd name="connsiteX4" fmla="*/ 34440 w 2253211"/>
              <a:gd name="connsiteY4" fmla="*/ 0 h 1294038"/>
              <a:gd name="connsiteX0" fmla="*/ 34440 w 2257608"/>
              <a:gd name="connsiteY0" fmla="*/ 0 h 1302696"/>
              <a:gd name="connsiteX1" fmla="*/ 2245177 w 2257608"/>
              <a:gd name="connsiteY1" fmla="*/ 7306 h 1302696"/>
              <a:gd name="connsiteX2" fmla="*/ 2257608 w 2257608"/>
              <a:gd name="connsiteY2" fmla="*/ 1302696 h 1302696"/>
              <a:gd name="connsiteX3" fmla="*/ 43 w 2257608"/>
              <a:gd name="connsiteY3" fmla="*/ 885836 h 1302696"/>
              <a:gd name="connsiteX4" fmla="*/ 34440 w 2257608"/>
              <a:gd name="connsiteY4" fmla="*/ 0 h 1302696"/>
              <a:gd name="connsiteX0" fmla="*/ 34440 w 2254840"/>
              <a:gd name="connsiteY0" fmla="*/ 0 h 1292011"/>
              <a:gd name="connsiteX1" fmla="*/ 2245177 w 2254840"/>
              <a:gd name="connsiteY1" fmla="*/ 7306 h 1292011"/>
              <a:gd name="connsiteX2" fmla="*/ 2254840 w 2254840"/>
              <a:gd name="connsiteY2" fmla="*/ 1292011 h 1292011"/>
              <a:gd name="connsiteX3" fmla="*/ 43 w 2254840"/>
              <a:gd name="connsiteY3" fmla="*/ 885836 h 1292011"/>
              <a:gd name="connsiteX4" fmla="*/ 34440 w 2254840"/>
              <a:gd name="connsiteY4" fmla="*/ 0 h 1292011"/>
              <a:gd name="connsiteX0" fmla="*/ 34440 w 2250105"/>
              <a:gd name="connsiteY0" fmla="*/ 0 h 1296113"/>
              <a:gd name="connsiteX1" fmla="*/ 2245177 w 2250105"/>
              <a:gd name="connsiteY1" fmla="*/ 7306 h 1296113"/>
              <a:gd name="connsiteX2" fmla="*/ 2250106 w 2250105"/>
              <a:gd name="connsiteY2" fmla="*/ 1296113 h 1296113"/>
              <a:gd name="connsiteX3" fmla="*/ 43 w 2250105"/>
              <a:gd name="connsiteY3" fmla="*/ 885836 h 1296113"/>
              <a:gd name="connsiteX4" fmla="*/ 34440 w 2250105"/>
              <a:gd name="connsiteY4" fmla="*/ 0 h 1296113"/>
              <a:gd name="connsiteX0" fmla="*/ 34440 w 2249536"/>
              <a:gd name="connsiteY0" fmla="*/ 0 h 1300359"/>
              <a:gd name="connsiteX1" fmla="*/ 2245177 w 2249536"/>
              <a:gd name="connsiteY1" fmla="*/ 7306 h 1300359"/>
              <a:gd name="connsiteX2" fmla="*/ 2249536 w 2249536"/>
              <a:gd name="connsiteY2" fmla="*/ 1300359 h 1300359"/>
              <a:gd name="connsiteX3" fmla="*/ 43 w 2249536"/>
              <a:gd name="connsiteY3" fmla="*/ 885836 h 1300359"/>
              <a:gd name="connsiteX4" fmla="*/ 34440 w 2249536"/>
              <a:gd name="connsiteY4" fmla="*/ 0 h 1300359"/>
              <a:gd name="connsiteX0" fmla="*/ 47409 w 2262505"/>
              <a:gd name="connsiteY0" fmla="*/ 0 h 1300359"/>
              <a:gd name="connsiteX1" fmla="*/ 2258146 w 2262505"/>
              <a:gd name="connsiteY1" fmla="*/ 7306 h 1300359"/>
              <a:gd name="connsiteX2" fmla="*/ 2262505 w 2262505"/>
              <a:gd name="connsiteY2" fmla="*/ 1300359 h 1300359"/>
              <a:gd name="connsiteX3" fmla="*/ 32 w 2262505"/>
              <a:gd name="connsiteY3" fmla="*/ 955046 h 1300359"/>
              <a:gd name="connsiteX4" fmla="*/ 47409 w 2262505"/>
              <a:gd name="connsiteY4" fmla="*/ 0 h 1300359"/>
              <a:gd name="connsiteX0" fmla="*/ 47409 w 2258585"/>
              <a:gd name="connsiteY0" fmla="*/ 0 h 1371571"/>
              <a:gd name="connsiteX1" fmla="*/ 2258146 w 2258585"/>
              <a:gd name="connsiteY1" fmla="*/ 7306 h 1371571"/>
              <a:gd name="connsiteX2" fmla="*/ 2252948 w 2258585"/>
              <a:gd name="connsiteY2" fmla="*/ 1371571 h 1371571"/>
              <a:gd name="connsiteX3" fmla="*/ 32 w 2258585"/>
              <a:gd name="connsiteY3" fmla="*/ 955046 h 1371571"/>
              <a:gd name="connsiteX4" fmla="*/ 47409 w 2258585"/>
              <a:gd name="connsiteY4" fmla="*/ 0 h 1371571"/>
              <a:gd name="connsiteX0" fmla="*/ 47409 w 2258585"/>
              <a:gd name="connsiteY0" fmla="*/ 0 h 1371571"/>
              <a:gd name="connsiteX1" fmla="*/ 2258146 w 2258585"/>
              <a:gd name="connsiteY1" fmla="*/ 7306 h 1371571"/>
              <a:gd name="connsiteX2" fmla="*/ 2252948 w 2258585"/>
              <a:gd name="connsiteY2" fmla="*/ 1371571 h 1371571"/>
              <a:gd name="connsiteX3" fmla="*/ 32 w 2258585"/>
              <a:gd name="connsiteY3" fmla="*/ 955046 h 1371571"/>
              <a:gd name="connsiteX4" fmla="*/ 47409 w 2258585"/>
              <a:gd name="connsiteY4" fmla="*/ 0 h 1371571"/>
              <a:gd name="connsiteX0" fmla="*/ 36392 w 2247568"/>
              <a:gd name="connsiteY0" fmla="*/ 0 h 1371571"/>
              <a:gd name="connsiteX1" fmla="*/ 2247129 w 2247568"/>
              <a:gd name="connsiteY1" fmla="*/ 7306 h 1371571"/>
              <a:gd name="connsiteX2" fmla="*/ 2241931 w 2247568"/>
              <a:gd name="connsiteY2" fmla="*/ 1371571 h 1371571"/>
              <a:gd name="connsiteX3" fmla="*/ 42 w 2247568"/>
              <a:gd name="connsiteY3" fmla="*/ 955430 h 1371571"/>
              <a:gd name="connsiteX4" fmla="*/ 36392 w 2247568"/>
              <a:gd name="connsiteY4" fmla="*/ 0 h 1371571"/>
              <a:gd name="connsiteX0" fmla="*/ 26287 w 2237463"/>
              <a:gd name="connsiteY0" fmla="*/ 0 h 1371571"/>
              <a:gd name="connsiteX1" fmla="*/ 2237024 w 2237463"/>
              <a:gd name="connsiteY1" fmla="*/ 7306 h 1371571"/>
              <a:gd name="connsiteX2" fmla="*/ 2231826 w 2237463"/>
              <a:gd name="connsiteY2" fmla="*/ 1371571 h 1371571"/>
              <a:gd name="connsiteX3" fmla="*/ 56 w 2237463"/>
              <a:gd name="connsiteY3" fmla="*/ 719254 h 1371571"/>
              <a:gd name="connsiteX4" fmla="*/ 26287 w 2237463"/>
              <a:gd name="connsiteY4" fmla="*/ 0 h 1371571"/>
              <a:gd name="connsiteX0" fmla="*/ 26287 w 2237463"/>
              <a:gd name="connsiteY0" fmla="*/ 0 h 1371571"/>
              <a:gd name="connsiteX1" fmla="*/ 2237024 w 2237463"/>
              <a:gd name="connsiteY1" fmla="*/ 7306 h 1371571"/>
              <a:gd name="connsiteX2" fmla="*/ 2231826 w 2237463"/>
              <a:gd name="connsiteY2" fmla="*/ 1371571 h 1371571"/>
              <a:gd name="connsiteX3" fmla="*/ 56 w 2237463"/>
              <a:gd name="connsiteY3" fmla="*/ 719254 h 1371571"/>
              <a:gd name="connsiteX4" fmla="*/ 26287 w 2237463"/>
              <a:gd name="connsiteY4" fmla="*/ 0 h 1371571"/>
              <a:gd name="connsiteX0" fmla="*/ 0 w 2211176"/>
              <a:gd name="connsiteY0" fmla="*/ 0 h 1371571"/>
              <a:gd name="connsiteX1" fmla="*/ 2210737 w 2211176"/>
              <a:gd name="connsiteY1" fmla="*/ 7306 h 1371571"/>
              <a:gd name="connsiteX2" fmla="*/ 2205539 w 2211176"/>
              <a:gd name="connsiteY2" fmla="*/ 1371571 h 1371571"/>
              <a:gd name="connsiteX3" fmla="*/ 25100 w 2211176"/>
              <a:gd name="connsiteY3" fmla="*/ 832126 h 1371571"/>
              <a:gd name="connsiteX4" fmla="*/ 0 w 2211176"/>
              <a:gd name="connsiteY4" fmla="*/ 0 h 1371571"/>
              <a:gd name="connsiteX0" fmla="*/ 52948 w 2264124"/>
              <a:gd name="connsiteY0" fmla="*/ 0 h 1371571"/>
              <a:gd name="connsiteX1" fmla="*/ 2263685 w 2264124"/>
              <a:gd name="connsiteY1" fmla="*/ 7306 h 1371571"/>
              <a:gd name="connsiteX2" fmla="*/ 2258487 w 2264124"/>
              <a:gd name="connsiteY2" fmla="*/ 1371571 h 1371571"/>
              <a:gd name="connsiteX3" fmla="*/ 29 w 2264124"/>
              <a:gd name="connsiteY3" fmla="*/ 844178 h 1371571"/>
              <a:gd name="connsiteX4" fmla="*/ 52948 w 2264124"/>
              <a:gd name="connsiteY4" fmla="*/ 0 h 1371571"/>
              <a:gd name="connsiteX0" fmla="*/ 31711 w 2242887"/>
              <a:gd name="connsiteY0" fmla="*/ 0 h 1371571"/>
              <a:gd name="connsiteX1" fmla="*/ 2242448 w 2242887"/>
              <a:gd name="connsiteY1" fmla="*/ 7306 h 1371571"/>
              <a:gd name="connsiteX2" fmla="*/ 2237250 w 2242887"/>
              <a:gd name="connsiteY2" fmla="*/ 1371571 h 1371571"/>
              <a:gd name="connsiteX3" fmla="*/ 47 w 2242887"/>
              <a:gd name="connsiteY3" fmla="*/ 827573 h 1371571"/>
              <a:gd name="connsiteX4" fmla="*/ 31711 w 2242887"/>
              <a:gd name="connsiteY4" fmla="*/ 0 h 1371571"/>
              <a:gd name="connsiteX0" fmla="*/ 31711 w 2242887"/>
              <a:gd name="connsiteY0" fmla="*/ 0 h 1371571"/>
              <a:gd name="connsiteX1" fmla="*/ 2242448 w 2242887"/>
              <a:gd name="connsiteY1" fmla="*/ 7306 h 1371571"/>
              <a:gd name="connsiteX2" fmla="*/ 2237250 w 2242887"/>
              <a:gd name="connsiteY2" fmla="*/ 1371571 h 1371571"/>
              <a:gd name="connsiteX3" fmla="*/ 47 w 2242887"/>
              <a:gd name="connsiteY3" fmla="*/ 827573 h 1371571"/>
              <a:gd name="connsiteX4" fmla="*/ 31711 w 2242887"/>
              <a:gd name="connsiteY4" fmla="*/ 0 h 1371571"/>
              <a:gd name="connsiteX0" fmla="*/ 31711 w 2242887"/>
              <a:gd name="connsiteY0" fmla="*/ 0 h 1371571"/>
              <a:gd name="connsiteX1" fmla="*/ 2242448 w 2242887"/>
              <a:gd name="connsiteY1" fmla="*/ 7306 h 1371571"/>
              <a:gd name="connsiteX2" fmla="*/ 2237250 w 2242887"/>
              <a:gd name="connsiteY2" fmla="*/ 1371571 h 1371571"/>
              <a:gd name="connsiteX3" fmla="*/ 47 w 2242887"/>
              <a:gd name="connsiteY3" fmla="*/ 827573 h 1371571"/>
              <a:gd name="connsiteX4" fmla="*/ 31711 w 2242887"/>
              <a:gd name="connsiteY4" fmla="*/ 0 h 1371571"/>
              <a:gd name="connsiteX0" fmla="*/ 31711 w 2242840"/>
              <a:gd name="connsiteY0" fmla="*/ 0 h 1403137"/>
              <a:gd name="connsiteX1" fmla="*/ 2242448 w 2242840"/>
              <a:gd name="connsiteY1" fmla="*/ 7306 h 1403137"/>
              <a:gd name="connsiteX2" fmla="*/ 2235786 w 2242840"/>
              <a:gd name="connsiteY2" fmla="*/ 1403137 h 1403137"/>
              <a:gd name="connsiteX3" fmla="*/ 47 w 2242840"/>
              <a:gd name="connsiteY3" fmla="*/ 827573 h 1403137"/>
              <a:gd name="connsiteX4" fmla="*/ 31711 w 2242840"/>
              <a:gd name="connsiteY4" fmla="*/ 0 h 1403137"/>
              <a:gd name="connsiteX0" fmla="*/ 31711 w 2244919"/>
              <a:gd name="connsiteY0" fmla="*/ 0 h 1403137"/>
              <a:gd name="connsiteX1" fmla="*/ 2242448 w 2244919"/>
              <a:gd name="connsiteY1" fmla="*/ 7306 h 1403137"/>
              <a:gd name="connsiteX2" fmla="*/ 2235786 w 2244919"/>
              <a:gd name="connsiteY2" fmla="*/ 1403137 h 1403137"/>
              <a:gd name="connsiteX3" fmla="*/ 47 w 2244919"/>
              <a:gd name="connsiteY3" fmla="*/ 827573 h 1403137"/>
              <a:gd name="connsiteX4" fmla="*/ 31711 w 2244919"/>
              <a:gd name="connsiteY4" fmla="*/ 0 h 1403137"/>
              <a:gd name="connsiteX0" fmla="*/ 31711 w 2244919"/>
              <a:gd name="connsiteY0" fmla="*/ 0 h 1403137"/>
              <a:gd name="connsiteX1" fmla="*/ 2242448 w 2244919"/>
              <a:gd name="connsiteY1" fmla="*/ 7306 h 1403137"/>
              <a:gd name="connsiteX2" fmla="*/ 2235786 w 2244919"/>
              <a:gd name="connsiteY2" fmla="*/ 1403137 h 1403137"/>
              <a:gd name="connsiteX3" fmla="*/ 47 w 2244919"/>
              <a:gd name="connsiteY3" fmla="*/ 827573 h 1403137"/>
              <a:gd name="connsiteX4" fmla="*/ 31711 w 2244919"/>
              <a:gd name="connsiteY4" fmla="*/ 0 h 1403137"/>
              <a:gd name="connsiteX0" fmla="*/ 31711 w 2244919"/>
              <a:gd name="connsiteY0" fmla="*/ 0 h 1403137"/>
              <a:gd name="connsiteX1" fmla="*/ 2242448 w 2244919"/>
              <a:gd name="connsiteY1" fmla="*/ 7306 h 1403137"/>
              <a:gd name="connsiteX2" fmla="*/ 2235786 w 2244919"/>
              <a:gd name="connsiteY2" fmla="*/ 1403137 h 1403137"/>
              <a:gd name="connsiteX3" fmla="*/ 47 w 2244919"/>
              <a:gd name="connsiteY3" fmla="*/ 827573 h 1403137"/>
              <a:gd name="connsiteX4" fmla="*/ 31711 w 2244919"/>
              <a:gd name="connsiteY4" fmla="*/ 0 h 1403137"/>
              <a:gd name="connsiteX0" fmla="*/ 30310 w 2244920"/>
              <a:gd name="connsiteY0" fmla="*/ 0 h 1413420"/>
              <a:gd name="connsiteX1" fmla="*/ 2242449 w 2244920"/>
              <a:gd name="connsiteY1" fmla="*/ 17589 h 1413420"/>
              <a:gd name="connsiteX2" fmla="*/ 2235787 w 2244920"/>
              <a:gd name="connsiteY2" fmla="*/ 1413420 h 1413420"/>
              <a:gd name="connsiteX3" fmla="*/ 48 w 2244920"/>
              <a:gd name="connsiteY3" fmla="*/ 837856 h 1413420"/>
              <a:gd name="connsiteX4" fmla="*/ 30310 w 2244920"/>
              <a:gd name="connsiteY4" fmla="*/ 0 h 1413420"/>
              <a:gd name="connsiteX0" fmla="*/ 30310 w 2244053"/>
              <a:gd name="connsiteY0" fmla="*/ 0 h 1430865"/>
              <a:gd name="connsiteX1" fmla="*/ 2242449 w 2244053"/>
              <a:gd name="connsiteY1" fmla="*/ 17589 h 1430865"/>
              <a:gd name="connsiteX2" fmla="*/ 2233243 w 2244053"/>
              <a:gd name="connsiteY2" fmla="*/ 1430865 h 1430865"/>
              <a:gd name="connsiteX3" fmla="*/ 48 w 2244053"/>
              <a:gd name="connsiteY3" fmla="*/ 837856 h 1430865"/>
              <a:gd name="connsiteX4" fmla="*/ 30310 w 2244053"/>
              <a:gd name="connsiteY4" fmla="*/ 0 h 1430865"/>
              <a:gd name="connsiteX0" fmla="*/ 30604 w 2244347"/>
              <a:gd name="connsiteY0" fmla="*/ 0 h 1430865"/>
              <a:gd name="connsiteX1" fmla="*/ 2242743 w 2244347"/>
              <a:gd name="connsiteY1" fmla="*/ 17589 h 1430865"/>
              <a:gd name="connsiteX2" fmla="*/ 2233537 w 2244347"/>
              <a:gd name="connsiteY2" fmla="*/ 1430865 h 1430865"/>
              <a:gd name="connsiteX3" fmla="*/ 48 w 2244347"/>
              <a:gd name="connsiteY3" fmla="*/ 859770 h 1430865"/>
              <a:gd name="connsiteX4" fmla="*/ 30604 w 2244347"/>
              <a:gd name="connsiteY4" fmla="*/ 0 h 1430865"/>
              <a:gd name="connsiteX0" fmla="*/ 59504 w 2244326"/>
              <a:gd name="connsiteY0" fmla="*/ 0 h 1438568"/>
              <a:gd name="connsiteX1" fmla="*/ 2242722 w 2244326"/>
              <a:gd name="connsiteY1" fmla="*/ 25292 h 1438568"/>
              <a:gd name="connsiteX2" fmla="*/ 2233516 w 2244326"/>
              <a:gd name="connsiteY2" fmla="*/ 1438568 h 1438568"/>
              <a:gd name="connsiteX3" fmla="*/ 27 w 2244326"/>
              <a:gd name="connsiteY3" fmla="*/ 867473 h 1438568"/>
              <a:gd name="connsiteX4" fmla="*/ 59504 w 2244326"/>
              <a:gd name="connsiteY4" fmla="*/ 0 h 1438568"/>
              <a:gd name="connsiteX0" fmla="*/ 18466 w 2203288"/>
              <a:gd name="connsiteY0" fmla="*/ 0 h 1438568"/>
              <a:gd name="connsiteX1" fmla="*/ 2201684 w 2203288"/>
              <a:gd name="connsiteY1" fmla="*/ 25292 h 1438568"/>
              <a:gd name="connsiteX2" fmla="*/ 2192478 w 2203288"/>
              <a:gd name="connsiteY2" fmla="*/ 1438568 h 1438568"/>
              <a:gd name="connsiteX3" fmla="*/ 75 w 2203288"/>
              <a:gd name="connsiteY3" fmla="*/ 967290 h 1438568"/>
              <a:gd name="connsiteX4" fmla="*/ 18466 w 2203288"/>
              <a:gd name="connsiteY4" fmla="*/ 0 h 1438568"/>
              <a:gd name="connsiteX0" fmla="*/ 49119 w 2233941"/>
              <a:gd name="connsiteY0" fmla="*/ 0 h 1438568"/>
              <a:gd name="connsiteX1" fmla="*/ 2232337 w 2233941"/>
              <a:gd name="connsiteY1" fmla="*/ 25292 h 1438568"/>
              <a:gd name="connsiteX2" fmla="*/ 2223131 w 2233941"/>
              <a:gd name="connsiteY2" fmla="*/ 1438568 h 1438568"/>
              <a:gd name="connsiteX3" fmla="*/ 31 w 2233941"/>
              <a:gd name="connsiteY3" fmla="*/ 987214 h 1438568"/>
              <a:gd name="connsiteX4" fmla="*/ 49119 w 2233941"/>
              <a:gd name="connsiteY4" fmla="*/ 0 h 1438568"/>
              <a:gd name="connsiteX0" fmla="*/ 3377 w 2188199"/>
              <a:gd name="connsiteY0" fmla="*/ 0 h 1438568"/>
              <a:gd name="connsiteX1" fmla="*/ 2186595 w 2188199"/>
              <a:gd name="connsiteY1" fmla="*/ 25292 h 1438568"/>
              <a:gd name="connsiteX2" fmla="*/ 2177389 w 2188199"/>
              <a:gd name="connsiteY2" fmla="*/ 1438568 h 1438568"/>
              <a:gd name="connsiteX3" fmla="*/ 236 w 2188199"/>
              <a:gd name="connsiteY3" fmla="*/ 981898 h 1438568"/>
              <a:gd name="connsiteX4" fmla="*/ 3377 w 2188199"/>
              <a:gd name="connsiteY4" fmla="*/ 0 h 1438568"/>
              <a:gd name="connsiteX0" fmla="*/ 44651 w 2229473"/>
              <a:gd name="connsiteY0" fmla="*/ 0 h 1438568"/>
              <a:gd name="connsiteX1" fmla="*/ 2227869 w 2229473"/>
              <a:gd name="connsiteY1" fmla="*/ 25292 h 1438568"/>
              <a:gd name="connsiteX2" fmla="*/ 2218663 w 2229473"/>
              <a:gd name="connsiteY2" fmla="*/ 1438568 h 1438568"/>
              <a:gd name="connsiteX3" fmla="*/ 34 w 2229473"/>
              <a:gd name="connsiteY3" fmla="*/ 980359 h 1438568"/>
              <a:gd name="connsiteX4" fmla="*/ 44651 w 2229473"/>
              <a:gd name="connsiteY4" fmla="*/ 0 h 1438568"/>
              <a:gd name="connsiteX0" fmla="*/ 44651 w 2232456"/>
              <a:gd name="connsiteY0" fmla="*/ 0 h 1440570"/>
              <a:gd name="connsiteX1" fmla="*/ 2227869 w 2232456"/>
              <a:gd name="connsiteY1" fmla="*/ 25292 h 1440570"/>
              <a:gd name="connsiteX2" fmla="*/ 2225323 w 2232456"/>
              <a:gd name="connsiteY2" fmla="*/ 1440570 h 1440570"/>
              <a:gd name="connsiteX3" fmla="*/ 34 w 2232456"/>
              <a:gd name="connsiteY3" fmla="*/ 980359 h 1440570"/>
              <a:gd name="connsiteX4" fmla="*/ 44651 w 2232456"/>
              <a:gd name="connsiteY4" fmla="*/ 0 h 1440570"/>
              <a:gd name="connsiteX0" fmla="*/ 37737 w 2232461"/>
              <a:gd name="connsiteY0" fmla="*/ 0 h 1433405"/>
              <a:gd name="connsiteX1" fmla="*/ 2227874 w 2232461"/>
              <a:gd name="connsiteY1" fmla="*/ 18127 h 1433405"/>
              <a:gd name="connsiteX2" fmla="*/ 2225328 w 2232461"/>
              <a:gd name="connsiteY2" fmla="*/ 1433405 h 1433405"/>
              <a:gd name="connsiteX3" fmla="*/ 39 w 2232461"/>
              <a:gd name="connsiteY3" fmla="*/ 973194 h 1433405"/>
              <a:gd name="connsiteX4" fmla="*/ 37737 w 2232461"/>
              <a:gd name="connsiteY4" fmla="*/ 0 h 1433405"/>
              <a:gd name="connsiteX0" fmla="*/ 37737 w 2232908"/>
              <a:gd name="connsiteY0" fmla="*/ 0 h 1433405"/>
              <a:gd name="connsiteX1" fmla="*/ 2228948 w 2232908"/>
              <a:gd name="connsiteY1" fmla="*/ 10745 h 1433405"/>
              <a:gd name="connsiteX2" fmla="*/ 2225328 w 2232908"/>
              <a:gd name="connsiteY2" fmla="*/ 1433405 h 1433405"/>
              <a:gd name="connsiteX3" fmla="*/ 39 w 2232908"/>
              <a:gd name="connsiteY3" fmla="*/ 973194 h 1433405"/>
              <a:gd name="connsiteX4" fmla="*/ 37737 w 2232908"/>
              <a:gd name="connsiteY4" fmla="*/ 0 h 1433405"/>
              <a:gd name="connsiteX0" fmla="*/ 37737 w 2230903"/>
              <a:gd name="connsiteY0" fmla="*/ 0 h 1443631"/>
              <a:gd name="connsiteX1" fmla="*/ 2228948 w 2230903"/>
              <a:gd name="connsiteY1" fmla="*/ 10745 h 1443631"/>
              <a:gd name="connsiteX2" fmla="*/ 2220903 w 2230903"/>
              <a:gd name="connsiteY2" fmla="*/ 1443631 h 1443631"/>
              <a:gd name="connsiteX3" fmla="*/ 39 w 2230903"/>
              <a:gd name="connsiteY3" fmla="*/ 973194 h 1443631"/>
              <a:gd name="connsiteX4" fmla="*/ 37737 w 2230903"/>
              <a:gd name="connsiteY4" fmla="*/ 0 h 1443631"/>
              <a:gd name="connsiteX0" fmla="*/ 33828 w 2226994"/>
              <a:gd name="connsiteY0" fmla="*/ 0 h 1443631"/>
              <a:gd name="connsiteX1" fmla="*/ 2225039 w 2226994"/>
              <a:gd name="connsiteY1" fmla="*/ 10745 h 1443631"/>
              <a:gd name="connsiteX2" fmla="*/ 2216994 w 2226994"/>
              <a:gd name="connsiteY2" fmla="*/ 1443631 h 1443631"/>
              <a:gd name="connsiteX3" fmla="*/ 44 w 2226994"/>
              <a:gd name="connsiteY3" fmla="*/ 986698 h 1443631"/>
              <a:gd name="connsiteX4" fmla="*/ 33828 w 2226994"/>
              <a:gd name="connsiteY4" fmla="*/ 0 h 1443631"/>
              <a:gd name="connsiteX0" fmla="*/ 31767 w 2224933"/>
              <a:gd name="connsiteY0" fmla="*/ 0 h 1443631"/>
              <a:gd name="connsiteX1" fmla="*/ 2222978 w 2224933"/>
              <a:gd name="connsiteY1" fmla="*/ 10745 h 1443631"/>
              <a:gd name="connsiteX2" fmla="*/ 2214933 w 2224933"/>
              <a:gd name="connsiteY2" fmla="*/ 1443631 h 1443631"/>
              <a:gd name="connsiteX3" fmla="*/ 47 w 2224933"/>
              <a:gd name="connsiteY3" fmla="*/ 992712 h 1443631"/>
              <a:gd name="connsiteX4" fmla="*/ 31767 w 2224933"/>
              <a:gd name="connsiteY4" fmla="*/ 0 h 1443631"/>
              <a:gd name="connsiteX0" fmla="*/ 36961 w 2230127"/>
              <a:gd name="connsiteY0" fmla="*/ 0 h 1443631"/>
              <a:gd name="connsiteX1" fmla="*/ 2228172 w 2230127"/>
              <a:gd name="connsiteY1" fmla="*/ 10745 h 1443631"/>
              <a:gd name="connsiteX2" fmla="*/ 2220127 w 2230127"/>
              <a:gd name="connsiteY2" fmla="*/ 1443631 h 1443631"/>
              <a:gd name="connsiteX3" fmla="*/ 40 w 2230127"/>
              <a:gd name="connsiteY3" fmla="*/ 988065 h 1443631"/>
              <a:gd name="connsiteX4" fmla="*/ 36961 w 2230127"/>
              <a:gd name="connsiteY4" fmla="*/ 0 h 1443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0127" h="1443631">
                <a:moveTo>
                  <a:pt x="36961" y="0"/>
                </a:moveTo>
                <a:lnTo>
                  <a:pt x="2228172" y="10745"/>
                </a:lnTo>
                <a:cubicBezTo>
                  <a:pt x="2230850" y="439656"/>
                  <a:pt x="2232723" y="651647"/>
                  <a:pt x="2220127" y="1443631"/>
                </a:cubicBezTo>
                <a:lnTo>
                  <a:pt x="40" y="988065"/>
                </a:lnTo>
                <a:cubicBezTo>
                  <a:pt x="-1448" y="706509"/>
                  <a:pt x="38449" y="281556"/>
                  <a:pt x="36961" y="0"/>
                </a:cubicBezTo>
                <a:close/>
              </a:path>
            </a:pathLst>
          </a:custGeom>
          <a:solidFill>
            <a:srgbClr val="711617"/>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anchor="ctr"/>
          <a:lstStyle/>
          <a:p>
            <a:pPr algn="ctr" defTabSz="1218987">
              <a:defRPr/>
            </a:pPr>
            <a:endParaRPr lang="en-US" sz="2400" dirty="0">
              <a:solidFill>
                <a:prstClr val="white"/>
              </a:solidFill>
            </a:endParaRPr>
          </a:p>
        </p:txBody>
      </p:sp>
      <p:sp>
        <p:nvSpPr>
          <p:cNvPr id="7" name="Rectangle 11"/>
          <p:cNvSpPr>
            <a:spLocks noChangeArrowheads="1"/>
          </p:cNvSpPr>
          <p:nvPr userDrawn="1"/>
        </p:nvSpPr>
        <p:spPr bwMode="gray">
          <a:xfrm rot="21365145">
            <a:off x="8003084" y="1892325"/>
            <a:ext cx="4288955" cy="2582863"/>
          </a:xfrm>
          <a:custGeom>
            <a:avLst/>
            <a:gdLst>
              <a:gd name="connsiteX0" fmla="*/ 0 w 5430865"/>
              <a:gd name="connsiteY0" fmla="*/ 0 h 979284"/>
              <a:gd name="connsiteX1" fmla="*/ 5430865 w 5430865"/>
              <a:gd name="connsiteY1" fmla="*/ 0 h 979284"/>
              <a:gd name="connsiteX2" fmla="*/ 5430865 w 5430865"/>
              <a:gd name="connsiteY2" fmla="*/ 979284 h 979284"/>
              <a:gd name="connsiteX3" fmla="*/ 0 w 5430865"/>
              <a:gd name="connsiteY3" fmla="*/ 979284 h 979284"/>
              <a:gd name="connsiteX4" fmla="*/ 0 w 5430865"/>
              <a:gd name="connsiteY4" fmla="*/ 0 h 979284"/>
              <a:gd name="connsiteX0" fmla="*/ 0 w 5434373"/>
              <a:gd name="connsiteY0" fmla="*/ 28971 h 1008255"/>
              <a:gd name="connsiteX1" fmla="*/ 5434373 w 5434373"/>
              <a:gd name="connsiteY1" fmla="*/ 0 h 1008255"/>
              <a:gd name="connsiteX2" fmla="*/ 5430865 w 5434373"/>
              <a:gd name="connsiteY2" fmla="*/ 1008255 h 1008255"/>
              <a:gd name="connsiteX3" fmla="*/ 0 w 5434373"/>
              <a:gd name="connsiteY3" fmla="*/ 1008255 h 1008255"/>
              <a:gd name="connsiteX4" fmla="*/ 0 w 5434373"/>
              <a:gd name="connsiteY4" fmla="*/ 28971 h 1008255"/>
              <a:gd name="connsiteX0" fmla="*/ 0 w 5434373"/>
              <a:gd name="connsiteY0" fmla="*/ 28971 h 1011057"/>
              <a:gd name="connsiteX1" fmla="*/ 5434373 w 5434373"/>
              <a:gd name="connsiteY1" fmla="*/ 0 h 1011057"/>
              <a:gd name="connsiteX2" fmla="*/ 3575489 w 5434373"/>
              <a:gd name="connsiteY2" fmla="*/ 1011057 h 1011057"/>
              <a:gd name="connsiteX3" fmla="*/ 0 w 5434373"/>
              <a:gd name="connsiteY3" fmla="*/ 1008255 h 1011057"/>
              <a:gd name="connsiteX4" fmla="*/ 0 w 5434373"/>
              <a:gd name="connsiteY4" fmla="*/ 28971 h 1011057"/>
              <a:gd name="connsiteX0" fmla="*/ 0 w 3710877"/>
              <a:gd name="connsiteY0" fmla="*/ 21612 h 1003698"/>
              <a:gd name="connsiteX1" fmla="*/ 3710878 w 3710877"/>
              <a:gd name="connsiteY1" fmla="*/ 0 h 1003698"/>
              <a:gd name="connsiteX2" fmla="*/ 3575489 w 3710877"/>
              <a:gd name="connsiteY2" fmla="*/ 1003698 h 1003698"/>
              <a:gd name="connsiteX3" fmla="*/ 0 w 3710877"/>
              <a:gd name="connsiteY3" fmla="*/ 1000896 h 1003698"/>
              <a:gd name="connsiteX4" fmla="*/ 0 w 3710877"/>
              <a:gd name="connsiteY4" fmla="*/ 21612 h 1003698"/>
              <a:gd name="connsiteX0" fmla="*/ 0 w 3710878"/>
              <a:gd name="connsiteY0" fmla="*/ 21612 h 1003698"/>
              <a:gd name="connsiteX1" fmla="*/ 3710878 w 3710878"/>
              <a:gd name="connsiteY1" fmla="*/ 0 h 1003698"/>
              <a:gd name="connsiteX2" fmla="*/ 3575489 w 3710878"/>
              <a:gd name="connsiteY2" fmla="*/ 1003698 h 1003698"/>
              <a:gd name="connsiteX3" fmla="*/ 0 w 3710878"/>
              <a:gd name="connsiteY3" fmla="*/ 1000896 h 1003698"/>
              <a:gd name="connsiteX4" fmla="*/ 0 w 3710878"/>
              <a:gd name="connsiteY4" fmla="*/ 21612 h 1003698"/>
              <a:gd name="connsiteX0" fmla="*/ 0 w 3710878"/>
              <a:gd name="connsiteY0" fmla="*/ 21612 h 1003698"/>
              <a:gd name="connsiteX1" fmla="*/ 3710878 w 3710878"/>
              <a:gd name="connsiteY1" fmla="*/ 0 h 1003698"/>
              <a:gd name="connsiteX2" fmla="*/ 3575489 w 3710878"/>
              <a:gd name="connsiteY2" fmla="*/ 1003698 h 1003698"/>
              <a:gd name="connsiteX3" fmla="*/ 0 w 3710878"/>
              <a:gd name="connsiteY3" fmla="*/ 1000896 h 1003698"/>
              <a:gd name="connsiteX4" fmla="*/ 0 w 3710878"/>
              <a:gd name="connsiteY4" fmla="*/ 21612 h 1003698"/>
              <a:gd name="connsiteX0" fmla="*/ 0 w 3719612"/>
              <a:gd name="connsiteY0" fmla="*/ 6729 h 988815"/>
              <a:gd name="connsiteX1" fmla="*/ 3719612 w 3719612"/>
              <a:gd name="connsiteY1" fmla="*/ 0 h 988815"/>
              <a:gd name="connsiteX2" fmla="*/ 3575489 w 3719612"/>
              <a:gd name="connsiteY2" fmla="*/ 988815 h 988815"/>
              <a:gd name="connsiteX3" fmla="*/ 0 w 3719612"/>
              <a:gd name="connsiteY3" fmla="*/ 986013 h 988815"/>
              <a:gd name="connsiteX4" fmla="*/ 0 w 3719612"/>
              <a:gd name="connsiteY4" fmla="*/ 6729 h 9888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19612" h="988815">
                <a:moveTo>
                  <a:pt x="0" y="6729"/>
                </a:moveTo>
                <a:lnTo>
                  <a:pt x="3719612" y="0"/>
                </a:lnTo>
                <a:cubicBezTo>
                  <a:pt x="3686881" y="338931"/>
                  <a:pt x="3631493" y="650689"/>
                  <a:pt x="3575489" y="988815"/>
                </a:cubicBezTo>
                <a:lnTo>
                  <a:pt x="0" y="986013"/>
                </a:lnTo>
                <a:lnTo>
                  <a:pt x="0" y="6729"/>
                </a:lnTo>
                <a:close/>
              </a:path>
            </a:pathLst>
          </a:custGeom>
          <a:solidFill>
            <a:srgbClr val="1B1B1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8" name="Rectangle 11"/>
          <p:cNvSpPr>
            <a:spLocks noChangeArrowheads="1"/>
          </p:cNvSpPr>
          <p:nvPr userDrawn="1"/>
        </p:nvSpPr>
        <p:spPr bwMode="gray">
          <a:xfrm rot="21365145">
            <a:off x="10272226" y="3155950"/>
            <a:ext cx="1322731" cy="457200"/>
          </a:xfrm>
          <a:custGeom>
            <a:avLst/>
            <a:gdLst>
              <a:gd name="connsiteX0" fmla="*/ 0 w 855342"/>
              <a:gd name="connsiteY0" fmla="*/ 0 h 519360"/>
              <a:gd name="connsiteX1" fmla="*/ 855342 w 855342"/>
              <a:gd name="connsiteY1" fmla="*/ 0 h 519360"/>
              <a:gd name="connsiteX2" fmla="*/ 855342 w 855342"/>
              <a:gd name="connsiteY2" fmla="*/ 519360 h 519360"/>
              <a:gd name="connsiteX3" fmla="*/ 0 w 855342"/>
              <a:gd name="connsiteY3" fmla="*/ 519360 h 519360"/>
              <a:gd name="connsiteX4" fmla="*/ 0 w 855342"/>
              <a:gd name="connsiteY4" fmla="*/ 0 h 519360"/>
              <a:gd name="connsiteX0" fmla="*/ 0 w 855342"/>
              <a:gd name="connsiteY0" fmla="*/ 0 h 519360"/>
              <a:gd name="connsiteX1" fmla="*/ 569438 w 855342"/>
              <a:gd name="connsiteY1" fmla="*/ 14374 h 519360"/>
              <a:gd name="connsiteX2" fmla="*/ 855342 w 855342"/>
              <a:gd name="connsiteY2" fmla="*/ 519360 h 519360"/>
              <a:gd name="connsiteX3" fmla="*/ 0 w 855342"/>
              <a:gd name="connsiteY3" fmla="*/ 519360 h 519360"/>
              <a:gd name="connsiteX4" fmla="*/ 0 w 855342"/>
              <a:gd name="connsiteY4" fmla="*/ 0 h 519360"/>
              <a:gd name="connsiteX0" fmla="*/ 0 w 848589"/>
              <a:gd name="connsiteY0" fmla="*/ 0 h 519360"/>
              <a:gd name="connsiteX1" fmla="*/ 569438 w 848589"/>
              <a:gd name="connsiteY1" fmla="*/ 14374 h 519360"/>
              <a:gd name="connsiteX2" fmla="*/ 848589 w 848589"/>
              <a:gd name="connsiteY2" fmla="*/ 332367 h 519360"/>
              <a:gd name="connsiteX3" fmla="*/ 0 w 848589"/>
              <a:gd name="connsiteY3" fmla="*/ 519360 h 519360"/>
              <a:gd name="connsiteX4" fmla="*/ 0 w 848589"/>
              <a:gd name="connsiteY4" fmla="*/ 0 h 519360"/>
              <a:gd name="connsiteX0" fmla="*/ 0 w 1144262"/>
              <a:gd name="connsiteY0" fmla="*/ 0 h 569570"/>
              <a:gd name="connsiteX1" fmla="*/ 569438 w 1144262"/>
              <a:gd name="connsiteY1" fmla="*/ 14374 h 569570"/>
              <a:gd name="connsiteX2" fmla="*/ 1144262 w 1144262"/>
              <a:gd name="connsiteY2" fmla="*/ 569571 h 569570"/>
              <a:gd name="connsiteX3" fmla="*/ 0 w 1144262"/>
              <a:gd name="connsiteY3" fmla="*/ 519360 h 569570"/>
              <a:gd name="connsiteX4" fmla="*/ 0 w 1144262"/>
              <a:gd name="connsiteY4" fmla="*/ 0 h 569570"/>
              <a:gd name="connsiteX0" fmla="*/ 3094 w 1147356"/>
              <a:gd name="connsiteY0" fmla="*/ 0 h 586267"/>
              <a:gd name="connsiteX1" fmla="*/ 572532 w 1147356"/>
              <a:gd name="connsiteY1" fmla="*/ 14374 h 586267"/>
              <a:gd name="connsiteX2" fmla="*/ 1147356 w 1147356"/>
              <a:gd name="connsiteY2" fmla="*/ 569571 h 586267"/>
              <a:gd name="connsiteX3" fmla="*/ 0 w 1147356"/>
              <a:gd name="connsiteY3" fmla="*/ 586268 h 586267"/>
              <a:gd name="connsiteX4" fmla="*/ 3094 w 1147356"/>
              <a:gd name="connsiteY4" fmla="*/ 0 h 586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7356" h="586267">
                <a:moveTo>
                  <a:pt x="3094" y="0"/>
                </a:moveTo>
                <a:lnTo>
                  <a:pt x="572532" y="14374"/>
                </a:lnTo>
                <a:lnTo>
                  <a:pt x="1147356" y="569571"/>
                </a:lnTo>
                <a:lnTo>
                  <a:pt x="0" y="586268"/>
                </a:lnTo>
                <a:cubicBezTo>
                  <a:pt x="1031" y="390845"/>
                  <a:pt x="2063" y="195423"/>
                  <a:pt x="3094"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9" name="Rectangle 11"/>
          <p:cNvSpPr>
            <a:spLocks noChangeArrowheads="1"/>
          </p:cNvSpPr>
          <p:nvPr userDrawn="1"/>
        </p:nvSpPr>
        <p:spPr bwMode="gray">
          <a:xfrm rot="21421882">
            <a:off x="760624" y="662013"/>
            <a:ext cx="10318262" cy="4084637"/>
          </a:xfrm>
          <a:prstGeom prst="rect">
            <a:avLst/>
          </a:prstGeom>
          <a:solidFill>
            <a:srgbClr val="EC2225"/>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anchor="ctr"/>
          <a:lstStyle/>
          <a:p>
            <a:pPr algn="ctr" defTabSz="1218987">
              <a:defRPr/>
            </a:pPr>
            <a:endParaRPr lang="en-US" sz="2400" dirty="0">
              <a:solidFill>
                <a:prstClr val="white"/>
              </a:solidFill>
            </a:endParaRPr>
          </a:p>
        </p:txBody>
      </p:sp>
      <p:sp>
        <p:nvSpPr>
          <p:cNvPr id="10" name="Rectangle 11"/>
          <p:cNvSpPr>
            <a:spLocks noChangeArrowheads="1"/>
          </p:cNvSpPr>
          <p:nvPr userDrawn="1"/>
        </p:nvSpPr>
        <p:spPr bwMode="gray">
          <a:xfrm rot="21365145">
            <a:off x="4863779" y="3752875"/>
            <a:ext cx="6802622" cy="1484313"/>
          </a:xfrm>
          <a:custGeom>
            <a:avLst/>
            <a:gdLst>
              <a:gd name="connsiteX0" fmla="*/ 0 w 5430865"/>
              <a:gd name="connsiteY0" fmla="*/ 0 h 979284"/>
              <a:gd name="connsiteX1" fmla="*/ 5430865 w 5430865"/>
              <a:gd name="connsiteY1" fmla="*/ 0 h 979284"/>
              <a:gd name="connsiteX2" fmla="*/ 5430865 w 5430865"/>
              <a:gd name="connsiteY2" fmla="*/ 979284 h 979284"/>
              <a:gd name="connsiteX3" fmla="*/ 0 w 5430865"/>
              <a:gd name="connsiteY3" fmla="*/ 979284 h 979284"/>
              <a:gd name="connsiteX4" fmla="*/ 0 w 5430865"/>
              <a:gd name="connsiteY4" fmla="*/ 0 h 979284"/>
              <a:gd name="connsiteX0" fmla="*/ 0 w 5434373"/>
              <a:gd name="connsiteY0" fmla="*/ 28971 h 1008255"/>
              <a:gd name="connsiteX1" fmla="*/ 5434373 w 5434373"/>
              <a:gd name="connsiteY1" fmla="*/ 0 h 1008255"/>
              <a:gd name="connsiteX2" fmla="*/ 5430865 w 5434373"/>
              <a:gd name="connsiteY2" fmla="*/ 1008255 h 1008255"/>
              <a:gd name="connsiteX3" fmla="*/ 0 w 5434373"/>
              <a:gd name="connsiteY3" fmla="*/ 1008255 h 1008255"/>
              <a:gd name="connsiteX4" fmla="*/ 0 w 5434373"/>
              <a:gd name="connsiteY4" fmla="*/ 28971 h 1008255"/>
              <a:gd name="connsiteX0" fmla="*/ 1138 w 5434373"/>
              <a:gd name="connsiteY0" fmla="*/ 14521 h 1008255"/>
              <a:gd name="connsiteX1" fmla="*/ 5434373 w 5434373"/>
              <a:gd name="connsiteY1" fmla="*/ 0 h 1008255"/>
              <a:gd name="connsiteX2" fmla="*/ 5430865 w 5434373"/>
              <a:gd name="connsiteY2" fmla="*/ 1008255 h 1008255"/>
              <a:gd name="connsiteX3" fmla="*/ 0 w 5434373"/>
              <a:gd name="connsiteY3" fmla="*/ 1008255 h 1008255"/>
              <a:gd name="connsiteX4" fmla="*/ 1138 w 5434373"/>
              <a:gd name="connsiteY4" fmla="*/ 14521 h 1008255"/>
              <a:gd name="connsiteX0" fmla="*/ 1138 w 5434373"/>
              <a:gd name="connsiteY0" fmla="*/ 14521 h 1008255"/>
              <a:gd name="connsiteX1" fmla="*/ 5434373 w 5434373"/>
              <a:gd name="connsiteY1" fmla="*/ 0 h 1008255"/>
              <a:gd name="connsiteX2" fmla="*/ 5430865 w 5434373"/>
              <a:gd name="connsiteY2" fmla="*/ 1008255 h 1008255"/>
              <a:gd name="connsiteX3" fmla="*/ 0 w 5434373"/>
              <a:gd name="connsiteY3" fmla="*/ 1008255 h 1008255"/>
              <a:gd name="connsiteX4" fmla="*/ 1138 w 5434373"/>
              <a:gd name="connsiteY4" fmla="*/ 14521 h 1008255"/>
              <a:gd name="connsiteX0" fmla="*/ 1138 w 5434373"/>
              <a:gd name="connsiteY0" fmla="*/ 14521 h 1008255"/>
              <a:gd name="connsiteX1" fmla="*/ 5434373 w 5434373"/>
              <a:gd name="connsiteY1" fmla="*/ 0 h 1008255"/>
              <a:gd name="connsiteX2" fmla="*/ 5430865 w 5434373"/>
              <a:gd name="connsiteY2" fmla="*/ 1008255 h 1008255"/>
              <a:gd name="connsiteX3" fmla="*/ 0 w 5434373"/>
              <a:gd name="connsiteY3" fmla="*/ 1008255 h 1008255"/>
              <a:gd name="connsiteX4" fmla="*/ 1138 w 5434373"/>
              <a:gd name="connsiteY4" fmla="*/ 14521 h 1008255"/>
              <a:gd name="connsiteX0" fmla="*/ 1138 w 5434373"/>
              <a:gd name="connsiteY0" fmla="*/ 14521 h 1008255"/>
              <a:gd name="connsiteX1" fmla="*/ 5434373 w 5434373"/>
              <a:gd name="connsiteY1" fmla="*/ 0 h 1008255"/>
              <a:gd name="connsiteX2" fmla="*/ 5430865 w 5434373"/>
              <a:gd name="connsiteY2" fmla="*/ 1008255 h 1008255"/>
              <a:gd name="connsiteX3" fmla="*/ 0 w 5434373"/>
              <a:gd name="connsiteY3" fmla="*/ 1008255 h 1008255"/>
              <a:gd name="connsiteX4" fmla="*/ 1138 w 5434373"/>
              <a:gd name="connsiteY4" fmla="*/ 14521 h 1008255"/>
              <a:gd name="connsiteX0" fmla="*/ 82 w 5434770"/>
              <a:gd name="connsiteY0" fmla="*/ 0 h 1023513"/>
              <a:gd name="connsiteX1" fmla="*/ 5434770 w 5434770"/>
              <a:gd name="connsiteY1" fmla="*/ 15258 h 1023513"/>
              <a:gd name="connsiteX2" fmla="*/ 5431262 w 5434770"/>
              <a:gd name="connsiteY2" fmla="*/ 1023513 h 1023513"/>
              <a:gd name="connsiteX3" fmla="*/ 397 w 5434770"/>
              <a:gd name="connsiteY3" fmla="*/ 1023513 h 1023513"/>
              <a:gd name="connsiteX4" fmla="*/ 82 w 5434770"/>
              <a:gd name="connsiteY4" fmla="*/ 0 h 1023513"/>
              <a:gd name="connsiteX0" fmla="*/ 3983 w 5434373"/>
              <a:gd name="connsiteY0" fmla="*/ 0 h 1029855"/>
              <a:gd name="connsiteX1" fmla="*/ 5434373 w 5434373"/>
              <a:gd name="connsiteY1" fmla="*/ 21600 h 1029855"/>
              <a:gd name="connsiteX2" fmla="*/ 5430865 w 5434373"/>
              <a:gd name="connsiteY2" fmla="*/ 1029855 h 1029855"/>
              <a:gd name="connsiteX3" fmla="*/ 0 w 5434373"/>
              <a:gd name="connsiteY3" fmla="*/ 1029855 h 1029855"/>
              <a:gd name="connsiteX4" fmla="*/ 3983 w 5434373"/>
              <a:gd name="connsiteY4" fmla="*/ 0 h 1029855"/>
              <a:gd name="connsiteX0" fmla="*/ 3983 w 5434373"/>
              <a:gd name="connsiteY0" fmla="*/ 0 h 1029855"/>
              <a:gd name="connsiteX1" fmla="*/ 5434373 w 5434373"/>
              <a:gd name="connsiteY1" fmla="*/ 21600 h 1029855"/>
              <a:gd name="connsiteX2" fmla="*/ 5430865 w 5434373"/>
              <a:gd name="connsiteY2" fmla="*/ 1029855 h 1029855"/>
              <a:gd name="connsiteX3" fmla="*/ 0 w 5434373"/>
              <a:gd name="connsiteY3" fmla="*/ 1029855 h 1029855"/>
              <a:gd name="connsiteX4" fmla="*/ 3983 w 5434373"/>
              <a:gd name="connsiteY4" fmla="*/ 0 h 1029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373" h="1029855">
                <a:moveTo>
                  <a:pt x="3983" y="0"/>
                </a:moveTo>
                <a:lnTo>
                  <a:pt x="5434373" y="21600"/>
                </a:lnTo>
                <a:cubicBezTo>
                  <a:pt x="5433204" y="357685"/>
                  <a:pt x="5432034" y="693770"/>
                  <a:pt x="5430865" y="1029855"/>
                </a:cubicBezTo>
                <a:lnTo>
                  <a:pt x="0" y="1029855"/>
                </a:lnTo>
                <a:cubicBezTo>
                  <a:pt x="379" y="698610"/>
                  <a:pt x="3604" y="331245"/>
                  <a:pt x="3983" y="0"/>
                </a:cubicBez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grpSp>
        <p:nvGrpSpPr>
          <p:cNvPr id="11" name="Group 93"/>
          <p:cNvGrpSpPr>
            <a:grpSpLocks/>
          </p:cNvGrpSpPr>
          <p:nvPr userDrawn="1"/>
        </p:nvGrpSpPr>
        <p:grpSpPr bwMode="auto">
          <a:xfrm rot="-271608">
            <a:off x="10627918" y="5992813"/>
            <a:ext cx="522423" cy="279400"/>
            <a:chOff x="6196013" y="2970213"/>
            <a:chExt cx="787400" cy="422275"/>
          </a:xfrm>
        </p:grpSpPr>
        <p:sp>
          <p:nvSpPr>
            <p:cNvPr id="12" name="Freeform 24"/>
            <p:cNvSpPr>
              <a:spLocks noEditPoints="1"/>
            </p:cNvSpPr>
            <p:nvPr userDrawn="1"/>
          </p:nvSpPr>
          <p:spPr bwMode="gray">
            <a:xfrm>
              <a:off x="6555860" y="3027838"/>
              <a:ext cx="251297" cy="292713"/>
            </a:xfrm>
            <a:custGeom>
              <a:avLst/>
              <a:gdLst>
                <a:gd name="T0" fmla="*/ 2147483647 w 51"/>
                <a:gd name="T1" fmla="*/ 2147483647 h 59"/>
                <a:gd name="T2" fmla="*/ 2147483647 w 51"/>
                <a:gd name="T3" fmla="*/ 0 h 59"/>
                <a:gd name="T4" fmla="*/ 2147483647 w 51"/>
                <a:gd name="T5" fmla="*/ 0 h 59"/>
                <a:gd name="T6" fmla="*/ 2147483647 w 51"/>
                <a:gd name="T7" fmla="*/ 2147483647 h 59"/>
                <a:gd name="T8" fmla="*/ 2147483647 w 51"/>
                <a:gd name="T9" fmla="*/ 2147483647 h 59"/>
                <a:gd name="T10" fmla="*/ 0 w 51"/>
                <a:gd name="T11" fmla="*/ 2147483647 h 59"/>
                <a:gd name="T12" fmla="*/ 0 w 51"/>
                <a:gd name="T13" fmla="*/ 2147483647 h 59"/>
                <a:gd name="T14" fmla="*/ 2147483647 w 51"/>
                <a:gd name="T15" fmla="*/ 2147483647 h 59"/>
                <a:gd name="T16" fmla="*/ 2147483647 w 51"/>
                <a:gd name="T17" fmla="*/ 2147483647 h 59"/>
                <a:gd name="T18" fmla="*/ 2147483647 w 51"/>
                <a:gd name="T19" fmla="*/ 2147483647 h 59"/>
                <a:gd name="T20" fmla="*/ 2147483647 w 51"/>
                <a:gd name="T21" fmla="*/ 2147483647 h 59"/>
                <a:gd name="T22" fmla="*/ 2147483647 w 51"/>
                <a:gd name="T23" fmla="*/ 2147483647 h 59"/>
                <a:gd name="T24" fmla="*/ 2147483647 w 51"/>
                <a:gd name="T25" fmla="*/ 2147483647 h 59"/>
                <a:gd name="T26" fmla="*/ 2147483647 w 51"/>
                <a:gd name="T27" fmla="*/ 2147483647 h 59"/>
                <a:gd name="T28" fmla="*/ 2147483647 w 51"/>
                <a:gd name="T29" fmla="*/ 2147483647 h 59"/>
                <a:gd name="T30" fmla="*/ 2147483647 w 51"/>
                <a:gd name="T31" fmla="*/ 2147483647 h 59"/>
                <a:gd name="T32" fmla="*/ 2147483647 w 51"/>
                <a:gd name="T33" fmla="*/ 2147483647 h 59"/>
                <a:gd name="T34" fmla="*/ 2147483647 w 51"/>
                <a:gd name="T35" fmla="*/ 2147483647 h 59"/>
                <a:gd name="T36" fmla="*/ 2147483647 w 51"/>
                <a:gd name="T37" fmla="*/ 2147483647 h 59"/>
                <a:gd name="T38" fmla="*/ 2147483647 w 51"/>
                <a:gd name="T39" fmla="*/ 2147483647 h 59"/>
                <a:gd name="T40" fmla="*/ 2147483647 w 51"/>
                <a:gd name="T41" fmla="*/ 2147483647 h 59"/>
                <a:gd name="T42" fmla="*/ 2147483647 w 51"/>
                <a:gd name="T43" fmla="*/ 2147483647 h 59"/>
                <a:gd name="T44" fmla="*/ 2147483647 w 51"/>
                <a:gd name="T45" fmla="*/ 2147483647 h 59"/>
                <a:gd name="T46" fmla="*/ 2147483647 w 51"/>
                <a:gd name="T47" fmla="*/ 2147483647 h 59"/>
                <a:gd name="T48" fmla="*/ 2147483647 w 51"/>
                <a:gd name="T49" fmla="*/ 2147483647 h 59"/>
                <a:gd name="T50" fmla="*/ 2147483647 w 51"/>
                <a:gd name="T51" fmla="*/ 2147483647 h 59"/>
                <a:gd name="T52" fmla="*/ 2147483647 w 51"/>
                <a:gd name="T53" fmla="*/ 2147483647 h 59"/>
                <a:gd name="T54" fmla="*/ 2147483647 w 51"/>
                <a:gd name="T55" fmla="*/ 2147483647 h 59"/>
                <a:gd name="T56" fmla="*/ 2147483647 w 51"/>
                <a:gd name="T57" fmla="*/ 2147483647 h 59"/>
                <a:gd name="T58" fmla="*/ 2147483647 w 51"/>
                <a:gd name="T59" fmla="*/ 2147483647 h 59"/>
                <a:gd name="T60" fmla="*/ 2147483647 w 51"/>
                <a:gd name="T61" fmla="*/ 2147483647 h 59"/>
                <a:gd name="T62" fmla="*/ 2147483647 w 51"/>
                <a:gd name="T63" fmla="*/ 2147483647 h 59"/>
                <a:gd name="T64" fmla="*/ 2147483647 w 51"/>
                <a:gd name="T65" fmla="*/ 2147483647 h 59"/>
                <a:gd name="T66" fmla="*/ 2147483647 w 51"/>
                <a:gd name="T67" fmla="*/ 2147483647 h 5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1" h="59">
                  <a:moveTo>
                    <a:pt x="41" y="2"/>
                  </a:moveTo>
                  <a:cubicBezTo>
                    <a:pt x="40" y="1"/>
                    <a:pt x="39" y="0"/>
                    <a:pt x="37" y="0"/>
                  </a:cubicBezTo>
                  <a:cubicBezTo>
                    <a:pt x="14" y="0"/>
                    <a:pt x="14" y="0"/>
                    <a:pt x="14" y="0"/>
                  </a:cubicBezTo>
                  <a:cubicBezTo>
                    <a:pt x="12" y="0"/>
                    <a:pt x="11" y="1"/>
                    <a:pt x="9" y="2"/>
                  </a:cubicBezTo>
                  <a:cubicBezTo>
                    <a:pt x="2" y="9"/>
                    <a:pt x="2" y="9"/>
                    <a:pt x="2" y="9"/>
                  </a:cubicBezTo>
                  <a:cubicBezTo>
                    <a:pt x="1" y="10"/>
                    <a:pt x="0" y="12"/>
                    <a:pt x="0" y="14"/>
                  </a:cubicBezTo>
                  <a:cubicBezTo>
                    <a:pt x="0" y="46"/>
                    <a:pt x="0" y="46"/>
                    <a:pt x="0" y="46"/>
                  </a:cubicBezTo>
                  <a:cubicBezTo>
                    <a:pt x="0" y="48"/>
                    <a:pt x="1" y="49"/>
                    <a:pt x="2" y="50"/>
                  </a:cubicBezTo>
                  <a:cubicBezTo>
                    <a:pt x="9" y="58"/>
                    <a:pt x="9" y="58"/>
                    <a:pt x="9" y="58"/>
                  </a:cubicBezTo>
                  <a:cubicBezTo>
                    <a:pt x="11" y="59"/>
                    <a:pt x="12" y="59"/>
                    <a:pt x="14" y="59"/>
                  </a:cubicBezTo>
                  <a:cubicBezTo>
                    <a:pt x="37" y="59"/>
                    <a:pt x="37" y="59"/>
                    <a:pt x="37" y="59"/>
                  </a:cubicBezTo>
                  <a:cubicBezTo>
                    <a:pt x="39" y="59"/>
                    <a:pt x="40" y="59"/>
                    <a:pt x="41" y="58"/>
                  </a:cubicBezTo>
                  <a:cubicBezTo>
                    <a:pt x="49" y="50"/>
                    <a:pt x="49" y="50"/>
                    <a:pt x="49" y="50"/>
                  </a:cubicBezTo>
                  <a:cubicBezTo>
                    <a:pt x="50" y="49"/>
                    <a:pt x="51" y="48"/>
                    <a:pt x="51" y="46"/>
                  </a:cubicBezTo>
                  <a:cubicBezTo>
                    <a:pt x="51" y="14"/>
                    <a:pt x="51" y="14"/>
                    <a:pt x="51" y="14"/>
                  </a:cubicBezTo>
                  <a:cubicBezTo>
                    <a:pt x="51" y="12"/>
                    <a:pt x="50" y="10"/>
                    <a:pt x="49" y="9"/>
                  </a:cubicBezTo>
                  <a:lnTo>
                    <a:pt x="41" y="2"/>
                  </a:lnTo>
                  <a:close/>
                  <a:moveTo>
                    <a:pt x="40" y="44"/>
                  </a:moveTo>
                  <a:cubicBezTo>
                    <a:pt x="40" y="45"/>
                    <a:pt x="40" y="45"/>
                    <a:pt x="39" y="45"/>
                  </a:cubicBezTo>
                  <a:cubicBezTo>
                    <a:pt x="36" y="49"/>
                    <a:pt x="36" y="49"/>
                    <a:pt x="36" y="49"/>
                  </a:cubicBezTo>
                  <a:cubicBezTo>
                    <a:pt x="36" y="49"/>
                    <a:pt x="35" y="49"/>
                    <a:pt x="35" y="49"/>
                  </a:cubicBezTo>
                  <a:cubicBezTo>
                    <a:pt x="16" y="49"/>
                    <a:pt x="16" y="49"/>
                    <a:pt x="16" y="49"/>
                  </a:cubicBezTo>
                  <a:cubicBezTo>
                    <a:pt x="16" y="49"/>
                    <a:pt x="15" y="49"/>
                    <a:pt x="15" y="49"/>
                  </a:cubicBezTo>
                  <a:cubicBezTo>
                    <a:pt x="11" y="45"/>
                    <a:pt x="11" y="45"/>
                    <a:pt x="11" y="45"/>
                  </a:cubicBezTo>
                  <a:cubicBezTo>
                    <a:pt x="11" y="45"/>
                    <a:pt x="11" y="45"/>
                    <a:pt x="11" y="44"/>
                  </a:cubicBezTo>
                  <a:cubicBezTo>
                    <a:pt x="11" y="15"/>
                    <a:pt x="11" y="15"/>
                    <a:pt x="11" y="15"/>
                  </a:cubicBezTo>
                  <a:cubicBezTo>
                    <a:pt x="11" y="15"/>
                    <a:pt x="11" y="15"/>
                    <a:pt x="11" y="14"/>
                  </a:cubicBezTo>
                  <a:cubicBezTo>
                    <a:pt x="15" y="11"/>
                    <a:pt x="15" y="11"/>
                    <a:pt x="15" y="11"/>
                  </a:cubicBezTo>
                  <a:cubicBezTo>
                    <a:pt x="15" y="10"/>
                    <a:pt x="16" y="10"/>
                    <a:pt x="16" y="10"/>
                  </a:cubicBezTo>
                  <a:cubicBezTo>
                    <a:pt x="35" y="10"/>
                    <a:pt x="35" y="10"/>
                    <a:pt x="35" y="10"/>
                  </a:cubicBezTo>
                  <a:cubicBezTo>
                    <a:pt x="35" y="10"/>
                    <a:pt x="36" y="10"/>
                    <a:pt x="36" y="11"/>
                  </a:cubicBezTo>
                  <a:cubicBezTo>
                    <a:pt x="39" y="14"/>
                    <a:pt x="39" y="14"/>
                    <a:pt x="39" y="14"/>
                  </a:cubicBezTo>
                  <a:cubicBezTo>
                    <a:pt x="40" y="15"/>
                    <a:pt x="40" y="15"/>
                    <a:pt x="40" y="15"/>
                  </a:cubicBezTo>
                  <a:lnTo>
                    <a:pt x="40" y="44"/>
                  </a:lnTo>
                  <a:close/>
                </a:path>
              </a:pathLst>
            </a:custGeom>
            <a:solidFill>
              <a:srgbClr val="FFFFFF"/>
            </a:solidFill>
            <a:ln w="9525">
              <a:noFill/>
              <a:round/>
              <a:headEnd/>
              <a:tailEnd/>
            </a:ln>
          </p:spPr>
          <p:txBody>
            <a:bodyPr/>
            <a:lstStyle/>
            <a:p>
              <a:pPr defTabSz="1217613" fontAlgn="base">
                <a:spcBef>
                  <a:spcPct val="0"/>
                </a:spcBef>
                <a:spcAft>
                  <a:spcPct val="0"/>
                </a:spcAft>
              </a:pPr>
              <a:endParaRPr lang="zh-CN" altLang="en-US" sz="2400">
                <a:solidFill>
                  <a:srgbClr val="000000"/>
                </a:solidFill>
                <a:ea typeface="宋体" pitchFamily="2" charset="-122"/>
              </a:endParaRPr>
            </a:p>
          </p:txBody>
        </p:sp>
        <p:sp>
          <p:nvSpPr>
            <p:cNvPr id="13" name="Rectangle 25"/>
            <p:cNvSpPr>
              <a:spLocks noChangeArrowheads="1"/>
            </p:cNvSpPr>
            <p:nvPr userDrawn="1"/>
          </p:nvSpPr>
          <p:spPr bwMode="gray">
            <a:xfrm>
              <a:off x="6863063" y="3265676"/>
              <a:ext cx="59832" cy="55184"/>
            </a:xfrm>
            <a:prstGeom prst="rect">
              <a:avLst/>
            </a:prstGeom>
            <a:solidFill>
              <a:srgbClr val="FFFFFF"/>
            </a:solidFill>
            <a:ln w="9525">
              <a:noFill/>
              <a:miter lim="800000"/>
              <a:headEnd/>
              <a:tailEnd/>
            </a:ln>
          </p:spPr>
          <p:txBody>
            <a:bodyPr/>
            <a:lstStyle/>
            <a:p>
              <a:pPr defTabSz="1217613" fontAlgn="base">
                <a:spcBef>
                  <a:spcPct val="0"/>
                </a:spcBef>
                <a:spcAft>
                  <a:spcPct val="0"/>
                </a:spcAft>
              </a:pPr>
              <a:endParaRPr lang="en-US" altLang="zh-CN" sz="2400">
                <a:solidFill>
                  <a:srgbClr val="000000"/>
                </a:solidFill>
                <a:ea typeface="宋体" pitchFamily="2" charset="-122"/>
              </a:endParaRPr>
            </a:p>
          </p:txBody>
        </p:sp>
        <p:sp>
          <p:nvSpPr>
            <p:cNvPr id="14" name="Freeform 26"/>
            <p:cNvSpPr>
              <a:spLocks noEditPoints="1"/>
            </p:cNvSpPr>
            <p:nvPr userDrawn="1"/>
          </p:nvSpPr>
          <p:spPr bwMode="gray">
            <a:xfrm>
              <a:off x="6274874" y="3028370"/>
              <a:ext cx="220185" cy="292713"/>
            </a:xfrm>
            <a:custGeom>
              <a:avLst/>
              <a:gdLst>
                <a:gd name="T0" fmla="*/ 2147483647 w 45"/>
                <a:gd name="T1" fmla="*/ 2147483647 h 59"/>
                <a:gd name="T2" fmla="*/ 2147483647 w 45"/>
                <a:gd name="T3" fmla="*/ 0 h 59"/>
                <a:gd name="T4" fmla="*/ 0 w 45"/>
                <a:gd name="T5" fmla="*/ 0 h 59"/>
                <a:gd name="T6" fmla="*/ 0 w 45"/>
                <a:gd name="T7" fmla="*/ 2147483647 h 59"/>
                <a:gd name="T8" fmla="*/ 2147483647 w 45"/>
                <a:gd name="T9" fmla="*/ 2147483647 h 59"/>
                <a:gd name="T10" fmla="*/ 2147483647 w 45"/>
                <a:gd name="T11" fmla="*/ 2147483647 h 59"/>
                <a:gd name="T12" fmla="*/ 2147483647 w 45"/>
                <a:gd name="T13" fmla="*/ 2147483647 h 59"/>
                <a:gd name="T14" fmla="*/ 2147483647 w 45"/>
                <a:gd name="T15" fmla="*/ 2147483647 h 59"/>
                <a:gd name="T16" fmla="*/ 2147483647 w 45"/>
                <a:gd name="T17" fmla="*/ 2147483647 h 59"/>
                <a:gd name="T18" fmla="*/ 2147483647 w 45"/>
                <a:gd name="T19" fmla="*/ 2147483647 h 59"/>
                <a:gd name="T20" fmla="*/ 2147483647 w 45"/>
                <a:gd name="T21" fmla="*/ 2147483647 h 59"/>
                <a:gd name="T22" fmla="*/ 2147483647 w 45"/>
                <a:gd name="T23" fmla="*/ 2147483647 h 59"/>
                <a:gd name="T24" fmla="*/ 2147483647 w 45"/>
                <a:gd name="T25" fmla="*/ 2147483647 h 59"/>
                <a:gd name="T26" fmla="*/ 2147483647 w 45"/>
                <a:gd name="T27" fmla="*/ 2147483647 h 59"/>
                <a:gd name="T28" fmla="*/ 2147483647 w 45"/>
                <a:gd name="T29" fmla="*/ 2147483647 h 59"/>
                <a:gd name="T30" fmla="*/ 2147483647 w 45"/>
                <a:gd name="T31" fmla="*/ 2147483647 h 59"/>
                <a:gd name="T32" fmla="*/ 2147483647 w 45"/>
                <a:gd name="T33" fmla="*/ 2147483647 h 59"/>
                <a:gd name="T34" fmla="*/ 2147483647 w 45"/>
                <a:gd name="T35" fmla="*/ 2147483647 h 59"/>
                <a:gd name="T36" fmla="*/ 2147483647 w 45"/>
                <a:gd name="T37" fmla="*/ 2147483647 h 59"/>
                <a:gd name="T38" fmla="*/ 2147483647 w 45"/>
                <a:gd name="T39" fmla="*/ 2147483647 h 59"/>
                <a:gd name="T40" fmla="*/ 2147483647 w 45"/>
                <a:gd name="T41" fmla="*/ 2147483647 h 59"/>
                <a:gd name="T42" fmla="*/ 2147483647 w 45"/>
                <a:gd name="T43" fmla="*/ 2147483647 h 5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5" h="59">
                  <a:moveTo>
                    <a:pt x="36" y="2"/>
                  </a:moveTo>
                  <a:cubicBezTo>
                    <a:pt x="35" y="1"/>
                    <a:pt x="33" y="0"/>
                    <a:pt x="32" y="0"/>
                  </a:cubicBezTo>
                  <a:cubicBezTo>
                    <a:pt x="0" y="0"/>
                    <a:pt x="0" y="0"/>
                    <a:pt x="0" y="0"/>
                  </a:cubicBezTo>
                  <a:cubicBezTo>
                    <a:pt x="0" y="59"/>
                    <a:pt x="0" y="59"/>
                    <a:pt x="0" y="59"/>
                  </a:cubicBezTo>
                  <a:cubicBezTo>
                    <a:pt x="32" y="59"/>
                    <a:pt x="32" y="59"/>
                    <a:pt x="32" y="59"/>
                  </a:cubicBezTo>
                  <a:cubicBezTo>
                    <a:pt x="33" y="59"/>
                    <a:pt x="35" y="59"/>
                    <a:pt x="36" y="58"/>
                  </a:cubicBezTo>
                  <a:cubicBezTo>
                    <a:pt x="44" y="50"/>
                    <a:pt x="44" y="50"/>
                    <a:pt x="44" y="50"/>
                  </a:cubicBezTo>
                  <a:cubicBezTo>
                    <a:pt x="45" y="49"/>
                    <a:pt x="45" y="48"/>
                    <a:pt x="45" y="46"/>
                  </a:cubicBezTo>
                  <a:cubicBezTo>
                    <a:pt x="45" y="14"/>
                    <a:pt x="45" y="14"/>
                    <a:pt x="45" y="14"/>
                  </a:cubicBezTo>
                  <a:cubicBezTo>
                    <a:pt x="45" y="12"/>
                    <a:pt x="45" y="10"/>
                    <a:pt x="44" y="9"/>
                  </a:cubicBezTo>
                  <a:lnTo>
                    <a:pt x="36" y="2"/>
                  </a:lnTo>
                  <a:close/>
                  <a:moveTo>
                    <a:pt x="35" y="44"/>
                  </a:moveTo>
                  <a:cubicBezTo>
                    <a:pt x="35" y="45"/>
                    <a:pt x="35" y="45"/>
                    <a:pt x="34" y="45"/>
                  </a:cubicBezTo>
                  <a:cubicBezTo>
                    <a:pt x="31" y="49"/>
                    <a:pt x="31" y="49"/>
                    <a:pt x="31" y="49"/>
                  </a:cubicBezTo>
                  <a:cubicBezTo>
                    <a:pt x="30" y="49"/>
                    <a:pt x="30" y="49"/>
                    <a:pt x="29" y="49"/>
                  </a:cubicBezTo>
                  <a:cubicBezTo>
                    <a:pt x="11" y="49"/>
                    <a:pt x="11" y="49"/>
                    <a:pt x="11" y="49"/>
                  </a:cubicBezTo>
                  <a:cubicBezTo>
                    <a:pt x="11" y="10"/>
                    <a:pt x="11" y="10"/>
                    <a:pt x="11" y="10"/>
                  </a:cubicBezTo>
                  <a:cubicBezTo>
                    <a:pt x="29" y="10"/>
                    <a:pt x="29" y="10"/>
                    <a:pt x="29" y="10"/>
                  </a:cubicBezTo>
                  <a:cubicBezTo>
                    <a:pt x="30" y="10"/>
                    <a:pt x="30" y="10"/>
                    <a:pt x="31" y="11"/>
                  </a:cubicBezTo>
                  <a:cubicBezTo>
                    <a:pt x="34" y="14"/>
                    <a:pt x="34" y="14"/>
                    <a:pt x="34" y="14"/>
                  </a:cubicBezTo>
                  <a:cubicBezTo>
                    <a:pt x="35" y="15"/>
                    <a:pt x="35" y="15"/>
                    <a:pt x="35" y="15"/>
                  </a:cubicBezTo>
                  <a:lnTo>
                    <a:pt x="35" y="44"/>
                  </a:lnTo>
                  <a:close/>
                </a:path>
              </a:pathLst>
            </a:custGeom>
            <a:solidFill>
              <a:srgbClr val="FFFFFF"/>
            </a:solidFill>
            <a:ln w="9525">
              <a:noFill/>
              <a:round/>
              <a:headEnd/>
              <a:tailEnd/>
            </a:ln>
          </p:spPr>
          <p:txBody>
            <a:bodyPr/>
            <a:lstStyle/>
            <a:p>
              <a:pPr defTabSz="1217613" fontAlgn="base">
                <a:spcBef>
                  <a:spcPct val="0"/>
                </a:spcBef>
                <a:spcAft>
                  <a:spcPct val="0"/>
                </a:spcAft>
              </a:pPr>
              <a:endParaRPr lang="zh-CN" altLang="en-US" sz="2400">
                <a:solidFill>
                  <a:srgbClr val="000000"/>
                </a:solidFill>
                <a:ea typeface="宋体" pitchFamily="2" charset="-122"/>
              </a:endParaRPr>
            </a:p>
          </p:txBody>
        </p:sp>
        <p:sp>
          <p:nvSpPr>
            <p:cNvPr id="15" name="Freeform 27"/>
            <p:cNvSpPr>
              <a:spLocks noEditPoints="1"/>
            </p:cNvSpPr>
            <p:nvPr userDrawn="1"/>
          </p:nvSpPr>
          <p:spPr bwMode="gray">
            <a:xfrm>
              <a:off x="6196013" y="2970213"/>
              <a:ext cx="787400" cy="422275"/>
            </a:xfrm>
            <a:custGeom>
              <a:avLst/>
              <a:gdLst>
                <a:gd name="T0" fmla="*/ 0 w 160"/>
                <a:gd name="T1" fmla="*/ 2147483647 h 86"/>
                <a:gd name="T2" fmla="*/ 2147483647 w 160"/>
                <a:gd name="T3" fmla="*/ 2147483647 h 86"/>
                <a:gd name="T4" fmla="*/ 2147483647 w 160"/>
                <a:gd name="T5" fmla="*/ 0 h 86"/>
                <a:gd name="T6" fmla="*/ 0 w 160"/>
                <a:gd name="T7" fmla="*/ 0 h 86"/>
                <a:gd name="T8" fmla="*/ 0 w 160"/>
                <a:gd name="T9" fmla="*/ 2147483647 h 86"/>
                <a:gd name="T10" fmla="*/ 2147483647 w 160"/>
                <a:gd name="T11" fmla="*/ 2147483647 h 86"/>
                <a:gd name="T12" fmla="*/ 2147483647 w 160"/>
                <a:gd name="T13" fmla="*/ 2147483647 h 86"/>
                <a:gd name="T14" fmla="*/ 2147483647 w 160"/>
                <a:gd name="T15" fmla="*/ 2147483647 h 86"/>
                <a:gd name="T16" fmla="*/ 2147483647 w 160"/>
                <a:gd name="T17" fmla="*/ 2147483647 h 86"/>
                <a:gd name="T18" fmla="*/ 2147483647 w 160"/>
                <a:gd name="T19" fmla="*/ 2147483647 h 86"/>
                <a:gd name="T20" fmla="*/ 2147483647 w 160"/>
                <a:gd name="T21" fmla="*/ 2147483647 h 86"/>
                <a:gd name="T22" fmla="*/ 2147483647 w 160"/>
                <a:gd name="T23" fmla="*/ 2147483647 h 86"/>
                <a:gd name="T24" fmla="*/ 2147483647 w 160"/>
                <a:gd name="T25" fmla="*/ 2147483647 h 86"/>
                <a:gd name="T26" fmla="*/ 2147483647 w 160"/>
                <a:gd name="T27" fmla="*/ 2147483647 h 86"/>
                <a:gd name="T28" fmla="*/ 2147483647 w 160"/>
                <a:gd name="T29" fmla="*/ 2147483647 h 86"/>
                <a:gd name="T30" fmla="*/ 2147483647 w 160"/>
                <a:gd name="T31" fmla="*/ 2147483647 h 86"/>
                <a:gd name="T32" fmla="*/ 2147483647 w 160"/>
                <a:gd name="T33" fmla="*/ 2147483647 h 86"/>
                <a:gd name="T34" fmla="*/ 2147483647 w 160"/>
                <a:gd name="T35" fmla="*/ 2147483647 h 86"/>
                <a:gd name="T36" fmla="*/ 2147483647 w 160"/>
                <a:gd name="T37" fmla="*/ 2147483647 h 86"/>
                <a:gd name="T38" fmla="*/ 2147483647 w 160"/>
                <a:gd name="T39" fmla="*/ 2147483647 h 86"/>
                <a:gd name="T40" fmla="*/ 2147483647 w 160"/>
                <a:gd name="T41" fmla="*/ 2147483647 h 86"/>
                <a:gd name="T42" fmla="*/ 2147483647 w 160"/>
                <a:gd name="T43" fmla="*/ 2147483647 h 86"/>
                <a:gd name="T44" fmla="*/ 2147483647 w 160"/>
                <a:gd name="T45" fmla="*/ 2147483647 h 86"/>
                <a:gd name="T46" fmla="*/ 2147483647 w 160"/>
                <a:gd name="T47" fmla="*/ 2147483647 h 86"/>
                <a:gd name="T48" fmla="*/ 2147483647 w 160"/>
                <a:gd name="T49" fmla="*/ 2147483647 h 86"/>
                <a:gd name="T50" fmla="*/ 2147483647 w 160"/>
                <a:gd name="T51" fmla="*/ 2147483647 h 86"/>
                <a:gd name="T52" fmla="*/ 2147483647 w 160"/>
                <a:gd name="T53" fmla="*/ 2147483647 h 86"/>
                <a:gd name="T54" fmla="*/ 2147483647 w 160"/>
                <a:gd name="T55" fmla="*/ 2147483647 h 86"/>
                <a:gd name="T56" fmla="*/ 2147483647 w 160"/>
                <a:gd name="T57" fmla="*/ 2147483647 h 86"/>
                <a:gd name="T58" fmla="*/ 2147483647 w 160"/>
                <a:gd name="T59" fmla="*/ 2147483647 h 86"/>
                <a:gd name="T60" fmla="*/ 2147483647 w 160"/>
                <a:gd name="T61" fmla="*/ 2147483647 h 86"/>
                <a:gd name="T62" fmla="*/ 2147483647 w 160"/>
                <a:gd name="T63" fmla="*/ 2147483647 h 86"/>
                <a:gd name="T64" fmla="*/ 2147483647 w 160"/>
                <a:gd name="T65" fmla="*/ 2147483647 h 86"/>
                <a:gd name="T66" fmla="*/ 2147483647 w 160"/>
                <a:gd name="T67" fmla="*/ 2147483647 h 86"/>
                <a:gd name="T68" fmla="*/ 2147483647 w 160"/>
                <a:gd name="T69" fmla="*/ 2147483647 h 86"/>
                <a:gd name="T70" fmla="*/ 2147483647 w 160"/>
                <a:gd name="T71" fmla="*/ 2147483647 h 86"/>
                <a:gd name="T72" fmla="*/ 2147483647 w 160"/>
                <a:gd name="T73" fmla="*/ 2147483647 h 86"/>
                <a:gd name="T74" fmla="*/ 2147483647 w 160"/>
                <a:gd name="T75" fmla="*/ 2147483647 h 8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60" h="86">
                  <a:moveTo>
                    <a:pt x="0" y="86"/>
                  </a:moveTo>
                  <a:cubicBezTo>
                    <a:pt x="160" y="86"/>
                    <a:pt x="160" y="86"/>
                    <a:pt x="160" y="86"/>
                  </a:cubicBezTo>
                  <a:cubicBezTo>
                    <a:pt x="160" y="0"/>
                    <a:pt x="160" y="0"/>
                    <a:pt x="160" y="0"/>
                  </a:cubicBezTo>
                  <a:cubicBezTo>
                    <a:pt x="0" y="0"/>
                    <a:pt x="0" y="0"/>
                    <a:pt x="0" y="0"/>
                  </a:cubicBezTo>
                  <a:lnTo>
                    <a:pt x="0" y="86"/>
                  </a:lnTo>
                  <a:close/>
                  <a:moveTo>
                    <a:pt x="61" y="59"/>
                  </a:moveTo>
                  <a:cubicBezTo>
                    <a:pt x="61" y="61"/>
                    <a:pt x="61" y="62"/>
                    <a:pt x="60" y="63"/>
                  </a:cubicBezTo>
                  <a:cubicBezTo>
                    <a:pt x="52" y="71"/>
                    <a:pt x="52" y="71"/>
                    <a:pt x="52" y="71"/>
                  </a:cubicBezTo>
                  <a:cubicBezTo>
                    <a:pt x="51" y="72"/>
                    <a:pt x="49" y="72"/>
                    <a:pt x="48" y="72"/>
                  </a:cubicBezTo>
                  <a:cubicBezTo>
                    <a:pt x="16" y="72"/>
                    <a:pt x="16" y="72"/>
                    <a:pt x="16" y="72"/>
                  </a:cubicBezTo>
                  <a:cubicBezTo>
                    <a:pt x="16" y="13"/>
                    <a:pt x="16" y="13"/>
                    <a:pt x="16" y="13"/>
                  </a:cubicBezTo>
                  <a:cubicBezTo>
                    <a:pt x="48" y="13"/>
                    <a:pt x="48" y="13"/>
                    <a:pt x="48" y="13"/>
                  </a:cubicBezTo>
                  <a:cubicBezTo>
                    <a:pt x="49" y="13"/>
                    <a:pt x="51" y="14"/>
                    <a:pt x="52" y="15"/>
                  </a:cubicBezTo>
                  <a:cubicBezTo>
                    <a:pt x="60" y="22"/>
                    <a:pt x="60" y="22"/>
                    <a:pt x="60" y="22"/>
                  </a:cubicBezTo>
                  <a:cubicBezTo>
                    <a:pt x="61" y="23"/>
                    <a:pt x="61" y="25"/>
                    <a:pt x="61" y="27"/>
                  </a:cubicBezTo>
                  <a:lnTo>
                    <a:pt x="61" y="59"/>
                  </a:lnTo>
                  <a:close/>
                  <a:moveTo>
                    <a:pt x="125" y="59"/>
                  </a:moveTo>
                  <a:cubicBezTo>
                    <a:pt x="125" y="61"/>
                    <a:pt x="124" y="62"/>
                    <a:pt x="123" y="63"/>
                  </a:cubicBezTo>
                  <a:cubicBezTo>
                    <a:pt x="115" y="71"/>
                    <a:pt x="115" y="71"/>
                    <a:pt x="115" y="71"/>
                  </a:cubicBezTo>
                  <a:cubicBezTo>
                    <a:pt x="114" y="72"/>
                    <a:pt x="113" y="72"/>
                    <a:pt x="111" y="72"/>
                  </a:cubicBezTo>
                  <a:cubicBezTo>
                    <a:pt x="88" y="72"/>
                    <a:pt x="88" y="72"/>
                    <a:pt x="88" y="72"/>
                  </a:cubicBezTo>
                  <a:cubicBezTo>
                    <a:pt x="86" y="72"/>
                    <a:pt x="85" y="72"/>
                    <a:pt x="83" y="71"/>
                  </a:cubicBezTo>
                  <a:cubicBezTo>
                    <a:pt x="76" y="63"/>
                    <a:pt x="76" y="63"/>
                    <a:pt x="76" y="63"/>
                  </a:cubicBezTo>
                  <a:cubicBezTo>
                    <a:pt x="75" y="62"/>
                    <a:pt x="74" y="61"/>
                    <a:pt x="74" y="59"/>
                  </a:cubicBezTo>
                  <a:cubicBezTo>
                    <a:pt x="74" y="27"/>
                    <a:pt x="74" y="27"/>
                    <a:pt x="74" y="27"/>
                  </a:cubicBezTo>
                  <a:cubicBezTo>
                    <a:pt x="74" y="25"/>
                    <a:pt x="75" y="23"/>
                    <a:pt x="76" y="22"/>
                  </a:cubicBezTo>
                  <a:cubicBezTo>
                    <a:pt x="83" y="15"/>
                    <a:pt x="83" y="15"/>
                    <a:pt x="83" y="15"/>
                  </a:cubicBezTo>
                  <a:cubicBezTo>
                    <a:pt x="85" y="14"/>
                    <a:pt x="86" y="13"/>
                    <a:pt x="88" y="13"/>
                  </a:cubicBezTo>
                  <a:cubicBezTo>
                    <a:pt x="111" y="13"/>
                    <a:pt x="111" y="13"/>
                    <a:pt x="111" y="13"/>
                  </a:cubicBezTo>
                  <a:cubicBezTo>
                    <a:pt x="113" y="13"/>
                    <a:pt x="114" y="14"/>
                    <a:pt x="115" y="15"/>
                  </a:cubicBezTo>
                  <a:cubicBezTo>
                    <a:pt x="123" y="22"/>
                    <a:pt x="123" y="22"/>
                    <a:pt x="123" y="22"/>
                  </a:cubicBezTo>
                  <a:cubicBezTo>
                    <a:pt x="124" y="23"/>
                    <a:pt x="125" y="25"/>
                    <a:pt x="125" y="27"/>
                  </a:cubicBezTo>
                  <a:lnTo>
                    <a:pt x="125" y="59"/>
                  </a:lnTo>
                  <a:close/>
                  <a:moveTo>
                    <a:pt x="148" y="72"/>
                  </a:moveTo>
                  <a:cubicBezTo>
                    <a:pt x="136" y="72"/>
                    <a:pt x="136" y="72"/>
                    <a:pt x="136" y="72"/>
                  </a:cubicBezTo>
                  <a:cubicBezTo>
                    <a:pt x="136" y="61"/>
                    <a:pt x="136" y="61"/>
                    <a:pt x="136" y="61"/>
                  </a:cubicBezTo>
                  <a:cubicBezTo>
                    <a:pt x="148" y="61"/>
                    <a:pt x="148" y="61"/>
                    <a:pt x="148" y="61"/>
                  </a:cubicBezTo>
                  <a:lnTo>
                    <a:pt x="148" y="72"/>
                  </a:lnTo>
                  <a:close/>
                </a:path>
              </a:pathLst>
            </a:custGeom>
            <a:solidFill>
              <a:srgbClr val="961E1F"/>
            </a:solidFill>
            <a:ln w="9525">
              <a:noFill/>
              <a:round/>
              <a:headEnd/>
              <a:tailEnd/>
            </a:ln>
          </p:spPr>
          <p:txBody>
            <a:bodyPr/>
            <a:lstStyle/>
            <a:p>
              <a:pPr defTabSz="1217613" fontAlgn="base">
                <a:spcBef>
                  <a:spcPct val="0"/>
                </a:spcBef>
                <a:spcAft>
                  <a:spcPct val="0"/>
                </a:spcAft>
              </a:pPr>
              <a:endParaRPr lang="zh-CN" altLang="en-US" sz="2400">
                <a:solidFill>
                  <a:srgbClr val="000000"/>
                </a:solidFill>
                <a:ea typeface="宋体" pitchFamily="2" charset="-122"/>
              </a:endParaRPr>
            </a:p>
          </p:txBody>
        </p:sp>
        <p:sp>
          <p:nvSpPr>
            <p:cNvPr id="16" name="Freeform 28"/>
            <p:cNvSpPr>
              <a:spLocks/>
            </p:cNvSpPr>
            <p:nvPr userDrawn="1"/>
          </p:nvSpPr>
          <p:spPr bwMode="gray">
            <a:xfrm>
              <a:off x="6329910" y="3079039"/>
              <a:ext cx="117272" cy="191943"/>
            </a:xfrm>
            <a:custGeom>
              <a:avLst/>
              <a:gdLst>
                <a:gd name="T0" fmla="*/ 2147483647 w 24"/>
                <a:gd name="T1" fmla="*/ 2147483647 h 39"/>
                <a:gd name="T2" fmla="*/ 2147483647 w 24"/>
                <a:gd name="T3" fmla="*/ 0 h 39"/>
                <a:gd name="T4" fmla="*/ 0 w 24"/>
                <a:gd name="T5" fmla="*/ 0 h 39"/>
                <a:gd name="T6" fmla="*/ 0 w 24"/>
                <a:gd name="T7" fmla="*/ 2147483647 h 39"/>
                <a:gd name="T8" fmla="*/ 2147483647 w 24"/>
                <a:gd name="T9" fmla="*/ 2147483647 h 39"/>
                <a:gd name="T10" fmla="*/ 2147483647 w 24"/>
                <a:gd name="T11" fmla="*/ 2147483647 h 39"/>
                <a:gd name="T12" fmla="*/ 2147483647 w 24"/>
                <a:gd name="T13" fmla="*/ 2147483647 h 39"/>
                <a:gd name="T14" fmla="*/ 2147483647 w 24"/>
                <a:gd name="T15" fmla="*/ 2147483647 h 39"/>
                <a:gd name="T16" fmla="*/ 2147483647 w 24"/>
                <a:gd name="T17" fmla="*/ 2147483647 h 39"/>
                <a:gd name="T18" fmla="*/ 2147483647 w 24"/>
                <a:gd name="T19" fmla="*/ 2147483647 h 39"/>
                <a:gd name="T20" fmla="*/ 2147483647 w 24"/>
                <a:gd name="T21" fmla="*/ 2147483647 h 3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4" h="39">
                  <a:moveTo>
                    <a:pt x="20" y="1"/>
                  </a:moveTo>
                  <a:cubicBezTo>
                    <a:pt x="19" y="0"/>
                    <a:pt x="19" y="0"/>
                    <a:pt x="18" y="0"/>
                  </a:cubicBezTo>
                  <a:cubicBezTo>
                    <a:pt x="0" y="0"/>
                    <a:pt x="0" y="0"/>
                    <a:pt x="0" y="0"/>
                  </a:cubicBezTo>
                  <a:cubicBezTo>
                    <a:pt x="0" y="39"/>
                    <a:pt x="0" y="39"/>
                    <a:pt x="0" y="39"/>
                  </a:cubicBezTo>
                  <a:cubicBezTo>
                    <a:pt x="18" y="39"/>
                    <a:pt x="18" y="39"/>
                    <a:pt x="18" y="39"/>
                  </a:cubicBezTo>
                  <a:cubicBezTo>
                    <a:pt x="19" y="39"/>
                    <a:pt x="19" y="39"/>
                    <a:pt x="20" y="39"/>
                  </a:cubicBezTo>
                  <a:cubicBezTo>
                    <a:pt x="23" y="35"/>
                    <a:pt x="23" y="35"/>
                    <a:pt x="23" y="35"/>
                  </a:cubicBezTo>
                  <a:cubicBezTo>
                    <a:pt x="24" y="35"/>
                    <a:pt x="24" y="35"/>
                    <a:pt x="24" y="34"/>
                  </a:cubicBezTo>
                  <a:cubicBezTo>
                    <a:pt x="24" y="5"/>
                    <a:pt x="24" y="5"/>
                    <a:pt x="24" y="5"/>
                  </a:cubicBezTo>
                  <a:cubicBezTo>
                    <a:pt x="24" y="5"/>
                    <a:pt x="24" y="5"/>
                    <a:pt x="23" y="4"/>
                  </a:cubicBezTo>
                  <a:lnTo>
                    <a:pt x="20" y="1"/>
                  </a:lnTo>
                  <a:close/>
                </a:path>
              </a:pathLst>
            </a:custGeom>
            <a:solidFill>
              <a:srgbClr val="961E1F"/>
            </a:solidFill>
            <a:ln w="9525">
              <a:noFill/>
              <a:round/>
              <a:headEnd/>
              <a:tailEnd/>
            </a:ln>
          </p:spPr>
          <p:txBody>
            <a:bodyPr/>
            <a:lstStyle/>
            <a:p>
              <a:pPr defTabSz="1217613" fontAlgn="base">
                <a:spcBef>
                  <a:spcPct val="0"/>
                </a:spcBef>
                <a:spcAft>
                  <a:spcPct val="0"/>
                </a:spcAft>
              </a:pPr>
              <a:endParaRPr lang="zh-CN" altLang="en-US" sz="2400">
                <a:solidFill>
                  <a:srgbClr val="000000"/>
                </a:solidFill>
                <a:ea typeface="宋体" pitchFamily="2" charset="-122"/>
              </a:endParaRPr>
            </a:p>
          </p:txBody>
        </p:sp>
        <p:sp>
          <p:nvSpPr>
            <p:cNvPr id="17" name="Freeform 29"/>
            <p:cNvSpPr>
              <a:spLocks/>
            </p:cNvSpPr>
            <p:nvPr userDrawn="1"/>
          </p:nvSpPr>
          <p:spPr bwMode="gray">
            <a:xfrm>
              <a:off x="6608328" y="3080520"/>
              <a:ext cx="143599" cy="191943"/>
            </a:xfrm>
            <a:custGeom>
              <a:avLst/>
              <a:gdLst>
                <a:gd name="T0" fmla="*/ 2147483647 w 29"/>
                <a:gd name="T1" fmla="*/ 2147483647 h 39"/>
                <a:gd name="T2" fmla="*/ 2147483647 w 29"/>
                <a:gd name="T3" fmla="*/ 0 h 39"/>
                <a:gd name="T4" fmla="*/ 2147483647 w 29"/>
                <a:gd name="T5" fmla="*/ 0 h 39"/>
                <a:gd name="T6" fmla="*/ 2147483647 w 29"/>
                <a:gd name="T7" fmla="*/ 2147483647 h 39"/>
                <a:gd name="T8" fmla="*/ 0 w 29"/>
                <a:gd name="T9" fmla="*/ 2147483647 h 39"/>
                <a:gd name="T10" fmla="*/ 0 w 29"/>
                <a:gd name="T11" fmla="*/ 2147483647 h 39"/>
                <a:gd name="T12" fmla="*/ 0 w 29"/>
                <a:gd name="T13" fmla="*/ 2147483647 h 39"/>
                <a:gd name="T14" fmla="*/ 0 w 29"/>
                <a:gd name="T15" fmla="*/ 2147483647 h 39"/>
                <a:gd name="T16" fmla="*/ 2147483647 w 29"/>
                <a:gd name="T17" fmla="*/ 2147483647 h 39"/>
                <a:gd name="T18" fmla="*/ 2147483647 w 29"/>
                <a:gd name="T19" fmla="*/ 2147483647 h 39"/>
                <a:gd name="T20" fmla="*/ 2147483647 w 29"/>
                <a:gd name="T21" fmla="*/ 2147483647 h 39"/>
                <a:gd name="T22" fmla="*/ 2147483647 w 29"/>
                <a:gd name="T23" fmla="*/ 2147483647 h 39"/>
                <a:gd name="T24" fmla="*/ 2147483647 w 29"/>
                <a:gd name="T25" fmla="*/ 2147483647 h 39"/>
                <a:gd name="T26" fmla="*/ 2147483647 w 29"/>
                <a:gd name="T27" fmla="*/ 2147483647 h 39"/>
                <a:gd name="T28" fmla="*/ 2147483647 w 29"/>
                <a:gd name="T29" fmla="*/ 2147483647 h 39"/>
                <a:gd name="T30" fmla="*/ 2147483647 w 29"/>
                <a:gd name="T31" fmla="*/ 2147483647 h 39"/>
                <a:gd name="T32" fmla="*/ 2147483647 w 29"/>
                <a:gd name="T33" fmla="*/ 2147483647 h 3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 h="39">
                  <a:moveTo>
                    <a:pt x="25" y="1"/>
                  </a:moveTo>
                  <a:cubicBezTo>
                    <a:pt x="25" y="0"/>
                    <a:pt x="24" y="0"/>
                    <a:pt x="24" y="0"/>
                  </a:cubicBezTo>
                  <a:cubicBezTo>
                    <a:pt x="5" y="0"/>
                    <a:pt x="5" y="0"/>
                    <a:pt x="5" y="0"/>
                  </a:cubicBezTo>
                  <a:cubicBezTo>
                    <a:pt x="5" y="0"/>
                    <a:pt x="4" y="0"/>
                    <a:pt x="4" y="1"/>
                  </a:cubicBezTo>
                  <a:cubicBezTo>
                    <a:pt x="0" y="4"/>
                    <a:pt x="0" y="4"/>
                    <a:pt x="0" y="4"/>
                  </a:cubicBezTo>
                  <a:cubicBezTo>
                    <a:pt x="0" y="5"/>
                    <a:pt x="0" y="5"/>
                    <a:pt x="0" y="5"/>
                  </a:cubicBezTo>
                  <a:cubicBezTo>
                    <a:pt x="0" y="34"/>
                    <a:pt x="0" y="34"/>
                    <a:pt x="0" y="34"/>
                  </a:cubicBezTo>
                  <a:cubicBezTo>
                    <a:pt x="0" y="35"/>
                    <a:pt x="0" y="35"/>
                    <a:pt x="0" y="35"/>
                  </a:cubicBezTo>
                  <a:cubicBezTo>
                    <a:pt x="4" y="39"/>
                    <a:pt x="4" y="39"/>
                    <a:pt x="4" y="39"/>
                  </a:cubicBezTo>
                  <a:cubicBezTo>
                    <a:pt x="4" y="39"/>
                    <a:pt x="5" y="39"/>
                    <a:pt x="5" y="39"/>
                  </a:cubicBezTo>
                  <a:cubicBezTo>
                    <a:pt x="24" y="39"/>
                    <a:pt x="24" y="39"/>
                    <a:pt x="24" y="39"/>
                  </a:cubicBezTo>
                  <a:cubicBezTo>
                    <a:pt x="24" y="39"/>
                    <a:pt x="25" y="39"/>
                    <a:pt x="25" y="39"/>
                  </a:cubicBezTo>
                  <a:cubicBezTo>
                    <a:pt x="28" y="35"/>
                    <a:pt x="28" y="35"/>
                    <a:pt x="28" y="35"/>
                  </a:cubicBezTo>
                  <a:cubicBezTo>
                    <a:pt x="29" y="35"/>
                    <a:pt x="29" y="35"/>
                    <a:pt x="29" y="34"/>
                  </a:cubicBezTo>
                  <a:cubicBezTo>
                    <a:pt x="29" y="5"/>
                    <a:pt x="29" y="5"/>
                    <a:pt x="29" y="5"/>
                  </a:cubicBezTo>
                  <a:cubicBezTo>
                    <a:pt x="29" y="5"/>
                    <a:pt x="29" y="5"/>
                    <a:pt x="28" y="4"/>
                  </a:cubicBezTo>
                  <a:lnTo>
                    <a:pt x="25" y="1"/>
                  </a:lnTo>
                  <a:close/>
                </a:path>
              </a:pathLst>
            </a:custGeom>
            <a:solidFill>
              <a:srgbClr val="961E1F"/>
            </a:solidFill>
            <a:ln w="9525">
              <a:noFill/>
              <a:round/>
              <a:headEnd/>
              <a:tailEnd/>
            </a:ln>
          </p:spPr>
          <p:txBody>
            <a:bodyPr/>
            <a:lstStyle/>
            <a:p>
              <a:pPr defTabSz="1217613" fontAlgn="base">
                <a:spcBef>
                  <a:spcPct val="0"/>
                </a:spcBef>
                <a:spcAft>
                  <a:spcPct val="0"/>
                </a:spcAft>
              </a:pPr>
              <a:endParaRPr lang="zh-CN" altLang="en-US" sz="2400">
                <a:solidFill>
                  <a:srgbClr val="000000"/>
                </a:solidFill>
                <a:ea typeface="宋体" pitchFamily="2" charset="-122"/>
              </a:endParaRPr>
            </a:p>
          </p:txBody>
        </p:sp>
      </p:grpSp>
      <p:grpSp>
        <p:nvGrpSpPr>
          <p:cNvPr id="18" name="Group 100"/>
          <p:cNvGrpSpPr>
            <a:grpSpLocks/>
          </p:cNvGrpSpPr>
          <p:nvPr userDrawn="1"/>
        </p:nvGrpSpPr>
        <p:grpSpPr bwMode="auto">
          <a:xfrm rot="-271608">
            <a:off x="9835549" y="6046788"/>
            <a:ext cx="752671" cy="279400"/>
            <a:chOff x="4997450" y="2970213"/>
            <a:chExt cx="1135063" cy="422275"/>
          </a:xfrm>
        </p:grpSpPr>
        <p:sp>
          <p:nvSpPr>
            <p:cNvPr id="20" name="Freeform 19"/>
            <p:cNvSpPr>
              <a:spLocks/>
            </p:cNvSpPr>
            <p:nvPr userDrawn="1"/>
          </p:nvSpPr>
          <p:spPr bwMode="gray">
            <a:xfrm>
              <a:off x="5493768" y="3028740"/>
              <a:ext cx="227491" cy="292713"/>
            </a:xfrm>
            <a:custGeom>
              <a:avLst/>
              <a:gdLst>
                <a:gd name="T0" fmla="*/ 2147483647 w 142"/>
                <a:gd name="T1" fmla="*/ 2147483647 h 183"/>
                <a:gd name="T2" fmla="*/ 2147483647 w 142"/>
                <a:gd name="T3" fmla="*/ 2147483647 h 183"/>
                <a:gd name="T4" fmla="*/ 2147483647 w 142"/>
                <a:gd name="T5" fmla="*/ 0 h 183"/>
                <a:gd name="T6" fmla="*/ 0 w 142"/>
                <a:gd name="T7" fmla="*/ 0 h 183"/>
                <a:gd name="T8" fmla="*/ 0 w 142"/>
                <a:gd name="T9" fmla="*/ 2147483647 h 183"/>
                <a:gd name="T10" fmla="*/ 2147483647 w 142"/>
                <a:gd name="T11" fmla="*/ 2147483647 h 183"/>
                <a:gd name="T12" fmla="*/ 2147483647 w 142"/>
                <a:gd name="T13" fmla="*/ 2147483647 h 183"/>
                <a:gd name="T14" fmla="*/ 2147483647 w 142"/>
                <a:gd name="T15" fmla="*/ 2147483647 h 183"/>
                <a:gd name="T16" fmla="*/ 2147483647 w 142"/>
                <a:gd name="T17" fmla="*/ 2147483647 h 183"/>
                <a:gd name="T18" fmla="*/ 2147483647 w 142"/>
                <a:gd name="T19" fmla="*/ 2147483647 h 183"/>
                <a:gd name="T20" fmla="*/ 2147483647 w 142"/>
                <a:gd name="T21" fmla="*/ 0 h 183"/>
                <a:gd name="T22" fmla="*/ 2147483647 w 142"/>
                <a:gd name="T23" fmla="*/ 0 h 183"/>
                <a:gd name="T24" fmla="*/ 2147483647 w 142"/>
                <a:gd name="T25" fmla="*/ 2147483647 h 18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42" h="183">
                  <a:moveTo>
                    <a:pt x="108" y="77"/>
                  </a:moveTo>
                  <a:lnTo>
                    <a:pt x="34" y="77"/>
                  </a:lnTo>
                  <a:lnTo>
                    <a:pt x="34" y="0"/>
                  </a:lnTo>
                  <a:lnTo>
                    <a:pt x="0" y="0"/>
                  </a:lnTo>
                  <a:lnTo>
                    <a:pt x="0" y="183"/>
                  </a:lnTo>
                  <a:lnTo>
                    <a:pt x="34" y="183"/>
                  </a:lnTo>
                  <a:lnTo>
                    <a:pt x="34" y="108"/>
                  </a:lnTo>
                  <a:lnTo>
                    <a:pt x="108" y="108"/>
                  </a:lnTo>
                  <a:lnTo>
                    <a:pt x="108" y="183"/>
                  </a:lnTo>
                  <a:lnTo>
                    <a:pt x="142" y="183"/>
                  </a:lnTo>
                  <a:lnTo>
                    <a:pt x="142" y="0"/>
                  </a:lnTo>
                  <a:lnTo>
                    <a:pt x="108" y="0"/>
                  </a:lnTo>
                  <a:lnTo>
                    <a:pt x="108" y="77"/>
                  </a:lnTo>
                  <a:close/>
                </a:path>
              </a:pathLst>
            </a:custGeom>
            <a:solidFill>
              <a:srgbClr val="FFFFFF"/>
            </a:solidFill>
            <a:ln w="9525">
              <a:noFill/>
              <a:round/>
              <a:headEnd/>
              <a:tailEnd/>
            </a:ln>
          </p:spPr>
          <p:txBody>
            <a:bodyPr/>
            <a:lstStyle/>
            <a:p>
              <a:pPr defTabSz="1217613" fontAlgn="base">
                <a:spcBef>
                  <a:spcPct val="0"/>
                </a:spcBef>
                <a:spcAft>
                  <a:spcPct val="0"/>
                </a:spcAft>
              </a:pPr>
              <a:endParaRPr lang="zh-CN" altLang="en-US" sz="2400">
                <a:solidFill>
                  <a:srgbClr val="000000"/>
                </a:solidFill>
                <a:ea typeface="宋体" pitchFamily="2" charset="-122"/>
              </a:endParaRPr>
            </a:p>
          </p:txBody>
        </p:sp>
        <p:sp>
          <p:nvSpPr>
            <p:cNvPr id="21" name="Freeform 20"/>
            <p:cNvSpPr>
              <a:spLocks/>
            </p:cNvSpPr>
            <p:nvPr userDrawn="1"/>
          </p:nvSpPr>
          <p:spPr bwMode="gray">
            <a:xfrm>
              <a:off x="5085663" y="3028066"/>
              <a:ext cx="359197" cy="292713"/>
            </a:xfrm>
            <a:custGeom>
              <a:avLst/>
              <a:gdLst>
                <a:gd name="T0" fmla="*/ 2147483647 w 226"/>
                <a:gd name="T1" fmla="*/ 2147483647 h 183"/>
                <a:gd name="T2" fmla="*/ 2147483647 w 226"/>
                <a:gd name="T3" fmla="*/ 0 h 183"/>
                <a:gd name="T4" fmla="*/ 2147483647 w 226"/>
                <a:gd name="T5" fmla="*/ 0 h 183"/>
                <a:gd name="T6" fmla="*/ 2147483647 w 226"/>
                <a:gd name="T7" fmla="*/ 2147483647 h 183"/>
                <a:gd name="T8" fmla="*/ 2147483647 w 226"/>
                <a:gd name="T9" fmla="*/ 0 h 183"/>
                <a:gd name="T10" fmla="*/ 0 w 226"/>
                <a:gd name="T11" fmla="*/ 0 h 183"/>
                <a:gd name="T12" fmla="*/ 2147483647 w 226"/>
                <a:gd name="T13" fmla="*/ 2147483647 h 183"/>
                <a:gd name="T14" fmla="*/ 2147483647 w 226"/>
                <a:gd name="T15" fmla="*/ 2147483647 h 183"/>
                <a:gd name="T16" fmla="*/ 2147483647 w 226"/>
                <a:gd name="T17" fmla="*/ 2147483647 h 183"/>
                <a:gd name="T18" fmla="*/ 2147483647 w 226"/>
                <a:gd name="T19" fmla="*/ 2147483647 h 183"/>
                <a:gd name="T20" fmla="*/ 2147483647 w 226"/>
                <a:gd name="T21" fmla="*/ 2147483647 h 183"/>
                <a:gd name="T22" fmla="*/ 2147483647 w 226"/>
                <a:gd name="T23" fmla="*/ 0 h 183"/>
                <a:gd name="T24" fmla="*/ 2147483647 w 226"/>
                <a:gd name="T25" fmla="*/ 0 h 183"/>
                <a:gd name="T26" fmla="*/ 2147483647 w 226"/>
                <a:gd name="T27" fmla="*/ 2147483647 h 18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26" h="183">
                  <a:moveTo>
                    <a:pt x="164" y="149"/>
                  </a:moveTo>
                  <a:lnTo>
                    <a:pt x="136" y="0"/>
                  </a:lnTo>
                  <a:lnTo>
                    <a:pt x="89" y="0"/>
                  </a:lnTo>
                  <a:lnTo>
                    <a:pt x="61" y="149"/>
                  </a:lnTo>
                  <a:lnTo>
                    <a:pt x="31" y="0"/>
                  </a:lnTo>
                  <a:lnTo>
                    <a:pt x="0" y="0"/>
                  </a:lnTo>
                  <a:lnTo>
                    <a:pt x="40" y="183"/>
                  </a:lnTo>
                  <a:lnTo>
                    <a:pt x="83" y="183"/>
                  </a:lnTo>
                  <a:lnTo>
                    <a:pt x="111" y="40"/>
                  </a:lnTo>
                  <a:lnTo>
                    <a:pt x="142" y="183"/>
                  </a:lnTo>
                  <a:lnTo>
                    <a:pt x="185" y="183"/>
                  </a:lnTo>
                  <a:lnTo>
                    <a:pt x="226" y="0"/>
                  </a:lnTo>
                  <a:lnTo>
                    <a:pt x="192" y="0"/>
                  </a:lnTo>
                  <a:lnTo>
                    <a:pt x="164" y="149"/>
                  </a:lnTo>
                  <a:close/>
                </a:path>
              </a:pathLst>
            </a:custGeom>
            <a:solidFill>
              <a:srgbClr val="FFFFFF"/>
            </a:solidFill>
            <a:ln w="9525">
              <a:noFill/>
              <a:round/>
              <a:headEnd/>
              <a:tailEnd/>
            </a:ln>
          </p:spPr>
          <p:txBody>
            <a:bodyPr/>
            <a:lstStyle/>
            <a:p>
              <a:pPr defTabSz="1217613" fontAlgn="base">
                <a:spcBef>
                  <a:spcPct val="0"/>
                </a:spcBef>
                <a:spcAft>
                  <a:spcPct val="0"/>
                </a:spcAft>
              </a:pPr>
              <a:endParaRPr lang="zh-CN" altLang="en-US" sz="2400">
                <a:solidFill>
                  <a:srgbClr val="000000"/>
                </a:solidFill>
                <a:ea typeface="宋体" pitchFamily="2" charset="-122"/>
              </a:endParaRPr>
            </a:p>
          </p:txBody>
        </p:sp>
        <p:sp>
          <p:nvSpPr>
            <p:cNvPr id="22" name="Freeform 21"/>
            <p:cNvSpPr>
              <a:spLocks noEditPoints="1"/>
            </p:cNvSpPr>
            <p:nvPr userDrawn="1"/>
          </p:nvSpPr>
          <p:spPr bwMode="gray">
            <a:xfrm>
              <a:off x="5777308" y="3028114"/>
              <a:ext cx="251437" cy="292713"/>
            </a:xfrm>
            <a:custGeom>
              <a:avLst/>
              <a:gdLst>
                <a:gd name="T0" fmla="*/ 2147483647 w 51"/>
                <a:gd name="T1" fmla="*/ 2147483647 h 59"/>
                <a:gd name="T2" fmla="*/ 2147483647 w 51"/>
                <a:gd name="T3" fmla="*/ 0 h 59"/>
                <a:gd name="T4" fmla="*/ 2147483647 w 51"/>
                <a:gd name="T5" fmla="*/ 0 h 59"/>
                <a:gd name="T6" fmla="*/ 2147483647 w 51"/>
                <a:gd name="T7" fmla="*/ 2147483647 h 59"/>
                <a:gd name="T8" fmla="*/ 2147483647 w 51"/>
                <a:gd name="T9" fmla="*/ 2147483647 h 59"/>
                <a:gd name="T10" fmla="*/ 0 w 51"/>
                <a:gd name="T11" fmla="*/ 2147483647 h 59"/>
                <a:gd name="T12" fmla="*/ 0 w 51"/>
                <a:gd name="T13" fmla="*/ 2147483647 h 59"/>
                <a:gd name="T14" fmla="*/ 2147483647 w 51"/>
                <a:gd name="T15" fmla="*/ 2147483647 h 59"/>
                <a:gd name="T16" fmla="*/ 2147483647 w 51"/>
                <a:gd name="T17" fmla="*/ 2147483647 h 59"/>
                <a:gd name="T18" fmla="*/ 2147483647 w 51"/>
                <a:gd name="T19" fmla="*/ 2147483647 h 59"/>
                <a:gd name="T20" fmla="*/ 2147483647 w 51"/>
                <a:gd name="T21" fmla="*/ 2147483647 h 59"/>
                <a:gd name="T22" fmla="*/ 2147483647 w 51"/>
                <a:gd name="T23" fmla="*/ 2147483647 h 59"/>
                <a:gd name="T24" fmla="*/ 2147483647 w 51"/>
                <a:gd name="T25" fmla="*/ 2147483647 h 59"/>
                <a:gd name="T26" fmla="*/ 2147483647 w 51"/>
                <a:gd name="T27" fmla="*/ 2147483647 h 59"/>
                <a:gd name="T28" fmla="*/ 2147483647 w 51"/>
                <a:gd name="T29" fmla="*/ 2147483647 h 59"/>
                <a:gd name="T30" fmla="*/ 2147483647 w 51"/>
                <a:gd name="T31" fmla="*/ 2147483647 h 59"/>
                <a:gd name="T32" fmla="*/ 2147483647 w 51"/>
                <a:gd name="T33" fmla="*/ 2147483647 h 59"/>
                <a:gd name="T34" fmla="*/ 2147483647 w 51"/>
                <a:gd name="T35" fmla="*/ 2147483647 h 59"/>
                <a:gd name="T36" fmla="*/ 2147483647 w 51"/>
                <a:gd name="T37" fmla="*/ 2147483647 h 59"/>
                <a:gd name="T38" fmla="*/ 2147483647 w 51"/>
                <a:gd name="T39" fmla="*/ 2147483647 h 59"/>
                <a:gd name="T40" fmla="*/ 2147483647 w 51"/>
                <a:gd name="T41" fmla="*/ 2147483647 h 59"/>
                <a:gd name="T42" fmla="*/ 2147483647 w 51"/>
                <a:gd name="T43" fmla="*/ 2147483647 h 59"/>
                <a:gd name="T44" fmla="*/ 2147483647 w 51"/>
                <a:gd name="T45" fmla="*/ 2147483647 h 59"/>
                <a:gd name="T46" fmla="*/ 2147483647 w 51"/>
                <a:gd name="T47" fmla="*/ 2147483647 h 59"/>
                <a:gd name="T48" fmla="*/ 2147483647 w 51"/>
                <a:gd name="T49" fmla="*/ 2147483647 h 59"/>
                <a:gd name="T50" fmla="*/ 2147483647 w 51"/>
                <a:gd name="T51" fmla="*/ 2147483647 h 59"/>
                <a:gd name="T52" fmla="*/ 2147483647 w 51"/>
                <a:gd name="T53" fmla="*/ 2147483647 h 59"/>
                <a:gd name="T54" fmla="*/ 2147483647 w 51"/>
                <a:gd name="T55" fmla="*/ 2147483647 h 59"/>
                <a:gd name="T56" fmla="*/ 2147483647 w 51"/>
                <a:gd name="T57" fmla="*/ 2147483647 h 59"/>
                <a:gd name="T58" fmla="*/ 2147483647 w 51"/>
                <a:gd name="T59" fmla="*/ 2147483647 h 59"/>
                <a:gd name="T60" fmla="*/ 2147483647 w 51"/>
                <a:gd name="T61" fmla="*/ 2147483647 h 59"/>
                <a:gd name="T62" fmla="*/ 2147483647 w 51"/>
                <a:gd name="T63" fmla="*/ 2147483647 h 59"/>
                <a:gd name="T64" fmla="*/ 2147483647 w 51"/>
                <a:gd name="T65" fmla="*/ 2147483647 h 59"/>
                <a:gd name="T66" fmla="*/ 2147483647 w 51"/>
                <a:gd name="T67" fmla="*/ 2147483647 h 5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1" h="59">
                  <a:moveTo>
                    <a:pt x="42" y="2"/>
                  </a:moveTo>
                  <a:cubicBezTo>
                    <a:pt x="40" y="1"/>
                    <a:pt x="39" y="0"/>
                    <a:pt x="37" y="0"/>
                  </a:cubicBezTo>
                  <a:cubicBezTo>
                    <a:pt x="14" y="0"/>
                    <a:pt x="14" y="0"/>
                    <a:pt x="14" y="0"/>
                  </a:cubicBezTo>
                  <a:cubicBezTo>
                    <a:pt x="12" y="0"/>
                    <a:pt x="11" y="1"/>
                    <a:pt x="9" y="2"/>
                  </a:cubicBezTo>
                  <a:cubicBezTo>
                    <a:pt x="2" y="9"/>
                    <a:pt x="2" y="9"/>
                    <a:pt x="2" y="9"/>
                  </a:cubicBezTo>
                  <a:cubicBezTo>
                    <a:pt x="1" y="10"/>
                    <a:pt x="0" y="12"/>
                    <a:pt x="0" y="14"/>
                  </a:cubicBezTo>
                  <a:cubicBezTo>
                    <a:pt x="0" y="46"/>
                    <a:pt x="0" y="46"/>
                    <a:pt x="0" y="46"/>
                  </a:cubicBezTo>
                  <a:cubicBezTo>
                    <a:pt x="0" y="48"/>
                    <a:pt x="1" y="49"/>
                    <a:pt x="2" y="50"/>
                  </a:cubicBezTo>
                  <a:cubicBezTo>
                    <a:pt x="9" y="58"/>
                    <a:pt x="9" y="58"/>
                    <a:pt x="9" y="58"/>
                  </a:cubicBezTo>
                  <a:cubicBezTo>
                    <a:pt x="11" y="59"/>
                    <a:pt x="12" y="59"/>
                    <a:pt x="14" y="59"/>
                  </a:cubicBezTo>
                  <a:cubicBezTo>
                    <a:pt x="37" y="59"/>
                    <a:pt x="37" y="59"/>
                    <a:pt x="37" y="59"/>
                  </a:cubicBezTo>
                  <a:cubicBezTo>
                    <a:pt x="39" y="59"/>
                    <a:pt x="40" y="59"/>
                    <a:pt x="42" y="58"/>
                  </a:cubicBezTo>
                  <a:cubicBezTo>
                    <a:pt x="49" y="50"/>
                    <a:pt x="49" y="50"/>
                    <a:pt x="49" y="50"/>
                  </a:cubicBezTo>
                  <a:cubicBezTo>
                    <a:pt x="50" y="49"/>
                    <a:pt x="51" y="48"/>
                    <a:pt x="51" y="46"/>
                  </a:cubicBezTo>
                  <a:cubicBezTo>
                    <a:pt x="51" y="14"/>
                    <a:pt x="51" y="14"/>
                    <a:pt x="51" y="14"/>
                  </a:cubicBezTo>
                  <a:cubicBezTo>
                    <a:pt x="51" y="12"/>
                    <a:pt x="50" y="10"/>
                    <a:pt x="49" y="9"/>
                  </a:cubicBezTo>
                  <a:lnTo>
                    <a:pt x="42" y="2"/>
                  </a:lnTo>
                  <a:close/>
                  <a:moveTo>
                    <a:pt x="40" y="44"/>
                  </a:moveTo>
                  <a:cubicBezTo>
                    <a:pt x="40" y="45"/>
                    <a:pt x="40" y="45"/>
                    <a:pt x="40" y="45"/>
                  </a:cubicBezTo>
                  <a:cubicBezTo>
                    <a:pt x="36" y="49"/>
                    <a:pt x="36" y="49"/>
                    <a:pt x="36" y="49"/>
                  </a:cubicBezTo>
                  <a:cubicBezTo>
                    <a:pt x="36" y="49"/>
                    <a:pt x="35" y="49"/>
                    <a:pt x="35" y="49"/>
                  </a:cubicBezTo>
                  <a:cubicBezTo>
                    <a:pt x="16" y="49"/>
                    <a:pt x="16" y="49"/>
                    <a:pt x="16" y="49"/>
                  </a:cubicBezTo>
                  <a:cubicBezTo>
                    <a:pt x="16" y="49"/>
                    <a:pt x="15" y="49"/>
                    <a:pt x="15" y="49"/>
                  </a:cubicBezTo>
                  <a:cubicBezTo>
                    <a:pt x="12" y="45"/>
                    <a:pt x="12" y="45"/>
                    <a:pt x="12" y="45"/>
                  </a:cubicBezTo>
                  <a:cubicBezTo>
                    <a:pt x="11" y="45"/>
                    <a:pt x="11" y="45"/>
                    <a:pt x="11" y="44"/>
                  </a:cubicBezTo>
                  <a:cubicBezTo>
                    <a:pt x="11" y="15"/>
                    <a:pt x="11" y="15"/>
                    <a:pt x="11" y="15"/>
                  </a:cubicBezTo>
                  <a:cubicBezTo>
                    <a:pt x="11" y="15"/>
                    <a:pt x="11" y="15"/>
                    <a:pt x="12" y="14"/>
                  </a:cubicBezTo>
                  <a:cubicBezTo>
                    <a:pt x="15" y="11"/>
                    <a:pt x="15" y="11"/>
                    <a:pt x="15" y="11"/>
                  </a:cubicBezTo>
                  <a:cubicBezTo>
                    <a:pt x="15" y="10"/>
                    <a:pt x="16" y="10"/>
                    <a:pt x="16" y="10"/>
                  </a:cubicBezTo>
                  <a:cubicBezTo>
                    <a:pt x="35" y="10"/>
                    <a:pt x="35" y="10"/>
                    <a:pt x="35" y="10"/>
                  </a:cubicBezTo>
                  <a:cubicBezTo>
                    <a:pt x="35" y="10"/>
                    <a:pt x="36" y="10"/>
                    <a:pt x="36" y="11"/>
                  </a:cubicBezTo>
                  <a:cubicBezTo>
                    <a:pt x="40" y="14"/>
                    <a:pt x="40" y="14"/>
                    <a:pt x="40" y="14"/>
                  </a:cubicBezTo>
                  <a:cubicBezTo>
                    <a:pt x="40" y="15"/>
                    <a:pt x="40" y="15"/>
                    <a:pt x="40" y="15"/>
                  </a:cubicBezTo>
                  <a:lnTo>
                    <a:pt x="40" y="44"/>
                  </a:lnTo>
                  <a:close/>
                </a:path>
              </a:pathLst>
            </a:custGeom>
            <a:solidFill>
              <a:srgbClr val="FFFFFF"/>
            </a:solidFill>
            <a:ln w="9525">
              <a:noFill/>
              <a:round/>
              <a:headEnd/>
              <a:tailEnd/>
            </a:ln>
          </p:spPr>
          <p:txBody>
            <a:bodyPr/>
            <a:lstStyle/>
            <a:p>
              <a:pPr defTabSz="1217613" fontAlgn="base">
                <a:spcBef>
                  <a:spcPct val="0"/>
                </a:spcBef>
                <a:spcAft>
                  <a:spcPct val="0"/>
                </a:spcAft>
              </a:pPr>
              <a:endParaRPr lang="zh-CN" altLang="en-US" sz="2400">
                <a:solidFill>
                  <a:srgbClr val="000000"/>
                </a:solidFill>
                <a:ea typeface="宋体" pitchFamily="2" charset="-122"/>
              </a:endParaRPr>
            </a:p>
          </p:txBody>
        </p:sp>
        <p:sp>
          <p:nvSpPr>
            <p:cNvPr id="23" name="Freeform 22"/>
            <p:cNvSpPr>
              <a:spLocks noEditPoints="1"/>
            </p:cNvSpPr>
            <p:nvPr userDrawn="1"/>
          </p:nvSpPr>
          <p:spPr bwMode="gray">
            <a:xfrm>
              <a:off x="4997450" y="2970213"/>
              <a:ext cx="1135063" cy="422275"/>
            </a:xfrm>
            <a:custGeom>
              <a:avLst/>
              <a:gdLst>
                <a:gd name="T0" fmla="*/ 0 w 231"/>
                <a:gd name="T1" fmla="*/ 2147483647 h 86"/>
                <a:gd name="T2" fmla="*/ 2147483647 w 231"/>
                <a:gd name="T3" fmla="*/ 2147483647 h 86"/>
                <a:gd name="T4" fmla="*/ 2147483647 w 231"/>
                <a:gd name="T5" fmla="*/ 0 h 86"/>
                <a:gd name="T6" fmla="*/ 0 w 231"/>
                <a:gd name="T7" fmla="*/ 0 h 86"/>
                <a:gd name="T8" fmla="*/ 0 w 231"/>
                <a:gd name="T9" fmla="*/ 2147483647 h 86"/>
                <a:gd name="T10" fmla="*/ 2147483647 w 231"/>
                <a:gd name="T11" fmla="*/ 2147483647 h 86"/>
                <a:gd name="T12" fmla="*/ 2147483647 w 231"/>
                <a:gd name="T13" fmla="*/ 2147483647 h 86"/>
                <a:gd name="T14" fmla="*/ 2147483647 w 231"/>
                <a:gd name="T15" fmla="*/ 2147483647 h 86"/>
                <a:gd name="T16" fmla="*/ 2147483647 w 231"/>
                <a:gd name="T17" fmla="*/ 2147483647 h 86"/>
                <a:gd name="T18" fmla="*/ 2147483647 w 231"/>
                <a:gd name="T19" fmla="*/ 2147483647 h 86"/>
                <a:gd name="T20" fmla="*/ 2147483647 w 231"/>
                <a:gd name="T21" fmla="*/ 2147483647 h 86"/>
                <a:gd name="T22" fmla="*/ 2147483647 w 231"/>
                <a:gd name="T23" fmla="*/ 2147483647 h 86"/>
                <a:gd name="T24" fmla="*/ 2147483647 w 231"/>
                <a:gd name="T25" fmla="*/ 2147483647 h 86"/>
                <a:gd name="T26" fmla="*/ 2147483647 w 231"/>
                <a:gd name="T27" fmla="*/ 2147483647 h 86"/>
                <a:gd name="T28" fmla="*/ 2147483647 w 231"/>
                <a:gd name="T29" fmla="*/ 2147483647 h 86"/>
                <a:gd name="T30" fmla="*/ 2147483647 w 231"/>
                <a:gd name="T31" fmla="*/ 2147483647 h 86"/>
                <a:gd name="T32" fmla="*/ 2147483647 w 231"/>
                <a:gd name="T33" fmla="*/ 2147483647 h 86"/>
                <a:gd name="T34" fmla="*/ 2147483647 w 231"/>
                <a:gd name="T35" fmla="*/ 2147483647 h 86"/>
                <a:gd name="T36" fmla="*/ 2147483647 w 231"/>
                <a:gd name="T37" fmla="*/ 2147483647 h 86"/>
                <a:gd name="T38" fmla="*/ 2147483647 w 231"/>
                <a:gd name="T39" fmla="*/ 2147483647 h 86"/>
                <a:gd name="T40" fmla="*/ 2147483647 w 231"/>
                <a:gd name="T41" fmla="*/ 2147483647 h 86"/>
                <a:gd name="T42" fmla="*/ 2147483647 w 231"/>
                <a:gd name="T43" fmla="*/ 2147483647 h 86"/>
                <a:gd name="T44" fmla="*/ 2147483647 w 231"/>
                <a:gd name="T45" fmla="*/ 2147483647 h 86"/>
                <a:gd name="T46" fmla="*/ 2147483647 w 231"/>
                <a:gd name="T47" fmla="*/ 2147483647 h 86"/>
                <a:gd name="T48" fmla="*/ 2147483647 w 231"/>
                <a:gd name="T49" fmla="*/ 2147483647 h 86"/>
                <a:gd name="T50" fmla="*/ 2147483647 w 231"/>
                <a:gd name="T51" fmla="*/ 2147483647 h 86"/>
                <a:gd name="T52" fmla="*/ 2147483647 w 231"/>
                <a:gd name="T53" fmla="*/ 2147483647 h 86"/>
                <a:gd name="T54" fmla="*/ 2147483647 w 231"/>
                <a:gd name="T55" fmla="*/ 2147483647 h 86"/>
                <a:gd name="T56" fmla="*/ 2147483647 w 231"/>
                <a:gd name="T57" fmla="*/ 2147483647 h 86"/>
                <a:gd name="T58" fmla="*/ 2147483647 w 231"/>
                <a:gd name="T59" fmla="*/ 2147483647 h 86"/>
                <a:gd name="T60" fmla="*/ 2147483647 w 231"/>
                <a:gd name="T61" fmla="*/ 2147483647 h 86"/>
                <a:gd name="T62" fmla="*/ 2147483647 w 231"/>
                <a:gd name="T63" fmla="*/ 2147483647 h 86"/>
                <a:gd name="T64" fmla="*/ 2147483647 w 231"/>
                <a:gd name="T65" fmla="*/ 2147483647 h 86"/>
                <a:gd name="T66" fmla="*/ 2147483647 w 231"/>
                <a:gd name="T67" fmla="*/ 2147483647 h 86"/>
                <a:gd name="T68" fmla="*/ 2147483647 w 231"/>
                <a:gd name="T69" fmla="*/ 2147483647 h 86"/>
                <a:gd name="T70" fmla="*/ 2147483647 w 231"/>
                <a:gd name="T71" fmla="*/ 2147483647 h 86"/>
                <a:gd name="T72" fmla="*/ 2147483647 w 231"/>
                <a:gd name="T73" fmla="*/ 2147483647 h 86"/>
                <a:gd name="T74" fmla="*/ 2147483647 w 231"/>
                <a:gd name="T75" fmla="*/ 2147483647 h 86"/>
                <a:gd name="T76" fmla="*/ 2147483647 w 231"/>
                <a:gd name="T77" fmla="*/ 2147483647 h 86"/>
                <a:gd name="T78" fmla="*/ 2147483647 w 231"/>
                <a:gd name="T79" fmla="*/ 2147483647 h 86"/>
                <a:gd name="T80" fmla="*/ 2147483647 w 231"/>
                <a:gd name="T81" fmla="*/ 2147483647 h 86"/>
                <a:gd name="T82" fmla="*/ 2147483647 w 231"/>
                <a:gd name="T83" fmla="*/ 2147483647 h 86"/>
                <a:gd name="T84" fmla="*/ 2147483647 w 231"/>
                <a:gd name="T85" fmla="*/ 2147483647 h 86"/>
                <a:gd name="T86" fmla="*/ 2147483647 w 231"/>
                <a:gd name="T87" fmla="*/ 2147483647 h 86"/>
                <a:gd name="T88" fmla="*/ 2147483647 w 231"/>
                <a:gd name="T89" fmla="*/ 2147483647 h 86"/>
                <a:gd name="T90" fmla="*/ 2147483647 w 231"/>
                <a:gd name="T91" fmla="*/ 2147483647 h 86"/>
                <a:gd name="T92" fmla="*/ 2147483647 w 231"/>
                <a:gd name="T93" fmla="*/ 2147483647 h 86"/>
                <a:gd name="T94" fmla="*/ 2147483647 w 231"/>
                <a:gd name="T95" fmla="*/ 2147483647 h 86"/>
                <a:gd name="T96" fmla="*/ 2147483647 w 231"/>
                <a:gd name="T97" fmla="*/ 2147483647 h 8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31" h="86">
                  <a:moveTo>
                    <a:pt x="0" y="86"/>
                  </a:moveTo>
                  <a:cubicBezTo>
                    <a:pt x="231" y="86"/>
                    <a:pt x="231" y="86"/>
                    <a:pt x="231" y="86"/>
                  </a:cubicBezTo>
                  <a:cubicBezTo>
                    <a:pt x="231" y="0"/>
                    <a:pt x="231" y="0"/>
                    <a:pt x="231" y="0"/>
                  </a:cubicBezTo>
                  <a:cubicBezTo>
                    <a:pt x="0" y="0"/>
                    <a:pt x="0" y="0"/>
                    <a:pt x="0" y="0"/>
                  </a:cubicBezTo>
                  <a:lnTo>
                    <a:pt x="0" y="86"/>
                  </a:lnTo>
                  <a:close/>
                  <a:moveTo>
                    <a:pt x="78" y="72"/>
                  </a:moveTo>
                  <a:cubicBezTo>
                    <a:pt x="64" y="72"/>
                    <a:pt x="64" y="72"/>
                    <a:pt x="64" y="72"/>
                  </a:cubicBezTo>
                  <a:cubicBezTo>
                    <a:pt x="54" y="26"/>
                    <a:pt x="54" y="26"/>
                    <a:pt x="54" y="26"/>
                  </a:cubicBezTo>
                  <a:cubicBezTo>
                    <a:pt x="45" y="72"/>
                    <a:pt x="45" y="72"/>
                    <a:pt x="45" y="72"/>
                  </a:cubicBezTo>
                  <a:cubicBezTo>
                    <a:pt x="31" y="72"/>
                    <a:pt x="31" y="72"/>
                    <a:pt x="31" y="72"/>
                  </a:cubicBezTo>
                  <a:cubicBezTo>
                    <a:pt x="18" y="13"/>
                    <a:pt x="18" y="13"/>
                    <a:pt x="18" y="13"/>
                  </a:cubicBezTo>
                  <a:cubicBezTo>
                    <a:pt x="28" y="13"/>
                    <a:pt x="28" y="13"/>
                    <a:pt x="28" y="13"/>
                  </a:cubicBezTo>
                  <a:cubicBezTo>
                    <a:pt x="38" y="61"/>
                    <a:pt x="38" y="61"/>
                    <a:pt x="38" y="61"/>
                  </a:cubicBezTo>
                  <a:cubicBezTo>
                    <a:pt x="47" y="13"/>
                    <a:pt x="47" y="13"/>
                    <a:pt x="47" y="13"/>
                  </a:cubicBezTo>
                  <a:cubicBezTo>
                    <a:pt x="62" y="13"/>
                    <a:pt x="62" y="13"/>
                    <a:pt x="62" y="13"/>
                  </a:cubicBezTo>
                  <a:cubicBezTo>
                    <a:pt x="71" y="61"/>
                    <a:pt x="71" y="61"/>
                    <a:pt x="71" y="61"/>
                  </a:cubicBezTo>
                  <a:cubicBezTo>
                    <a:pt x="80" y="13"/>
                    <a:pt x="80" y="13"/>
                    <a:pt x="80" y="13"/>
                  </a:cubicBezTo>
                  <a:cubicBezTo>
                    <a:pt x="91" y="13"/>
                    <a:pt x="91" y="13"/>
                    <a:pt x="91" y="13"/>
                  </a:cubicBezTo>
                  <a:lnTo>
                    <a:pt x="78" y="72"/>
                  </a:lnTo>
                  <a:close/>
                  <a:moveTo>
                    <a:pt x="148" y="72"/>
                  </a:moveTo>
                  <a:cubicBezTo>
                    <a:pt x="137" y="72"/>
                    <a:pt x="137" y="72"/>
                    <a:pt x="137" y="72"/>
                  </a:cubicBezTo>
                  <a:cubicBezTo>
                    <a:pt x="137" y="48"/>
                    <a:pt x="137" y="48"/>
                    <a:pt x="137" y="48"/>
                  </a:cubicBezTo>
                  <a:cubicBezTo>
                    <a:pt x="113" y="48"/>
                    <a:pt x="113" y="48"/>
                    <a:pt x="113" y="48"/>
                  </a:cubicBezTo>
                  <a:cubicBezTo>
                    <a:pt x="113" y="72"/>
                    <a:pt x="113" y="72"/>
                    <a:pt x="113" y="72"/>
                  </a:cubicBezTo>
                  <a:cubicBezTo>
                    <a:pt x="102" y="72"/>
                    <a:pt x="102" y="72"/>
                    <a:pt x="102" y="72"/>
                  </a:cubicBezTo>
                  <a:cubicBezTo>
                    <a:pt x="102" y="13"/>
                    <a:pt x="102" y="13"/>
                    <a:pt x="102" y="13"/>
                  </a:cubicBezTo>
                  <a:cubicBezTo>
                    <a:pt x="113" y="13"/>
                    <a:pt x="113" y="13"/>
                    <a:pt x="113" y="13"/>
                  </a:cubicBezTo>
                  <a:cubicBezTo>
                    <a:pt x="113" y="38"/>
                    <a:pt x="113" y="38"/>
                    <a:pt x="113" y="38"/>
                  </a:cubicBezTo>
                  <a:cubicBezTo>
                    <a:pt x="137" y="38"/>
                    <a:pt x="137" y="38"/>
                    <a:pt x="137" y="38"/>
                  </a:cubicBezTo>
                  <a:cubicBezTo>
                    <a:pt x="137" y="13"/>
                    <a:pt x="137" y="13"/>
                    <a:pt x="137" y="13"/>
                  </a:cubicBezTo>
                  <a:cubicBezTo>
                    <a:pt x="148" y="13"/>
                    <a:pt x="148" y="13"/>
                    <a:pt x="148" y="13"/>
                  </a:cubicBezTo>
                  <a:lnTo>
                    <a:pt x="148" y="72"/>
                  </a:lnTo>
                  <a:close/>
                  <a:moveTo>
                    <a:pt x="210" y="59"/>
                  </a:moveTo>
                  <a:cubicBezTo>
                    <a:pt x="210" y="61"/>
                    <a:pt x="209" y="62"/>
                    <a:pt x="208" y="63"/>
                  </a:cubicBezTo>
                  <a:cubicBezTo>
                    <a:pt x="201" y="71"/>
                    <a:pt x="201" y="71"/>
                    <a:pt x="201" y="71"/>
                  </a:cubicBezTo>
                  <a:cubicBezTo>
                    <a:pt x="199" y="72"/>
                    <a:pt x="198" y="72"/>
                    <a:pt x="196" y="72"/>
                  </a:cubicBezTo>
                  <a:cubicBezTo>
                    <a:pt x="173" y="72"/>
                    <a:pt x="173" y="72"/>
                    <a:pt x="173" y="72"/>
                  </a:cubicBezTo>
                  <a:cubicBezTo>
                    <a:pt x="171" y="72"/>
                    <a:pt x="170" y="72"/>
                    <a:pt x="168" y="71"/>
                  </a:cubicBezTo>
                  <a:cubicBezTo>
                    <a:pt x="161" y="63"/>
                    <a:pt x="161" y="63"/>
                    <a:pt x="161" y="63"/>
                  </a:cubicBezTo>
                  <a:cubicBezTo>
                    <a:pt x="160" y="62"/>
                    <a:pt x="159" y="61"/>
                    <a:pt x="159" y="59"/>
                  </a:cubicBezTo>
                  <a:cubicBezTo>
                    <a:pt x="159" y="27"/>
                    <a:pt x="159" y="27"/>
                    <a:pt x="159" y="27"/>
                  </a:cubicBezTo>
                  <a:cubicBezTo>
                    <a:pt x="159" y="25"/>
                    <a:pt x="160" y="23"/>
                    <a:pt x="161" y="22"/>
                  </a:cubicBezTo>
                  <a:cubicBezTo>
                    <a:pt x="168" y="15"/>
                    <a:pt x="168" y="15"/>
                    <a:pt x="168" y="15"/>
                  </a:cubicBezTo>
                  <a:cubicBezTo>
                    <a:pt x="170" y="14"/>
                    <a:pt x="171" y="13"/>
                    <a:pt x="173" y="13"/>
                  </a:cubicBezTo>
                  <a:cubicBezTo>
                    <a:pt x="196" y="13"/>
                    <a:pt x="196" y="13"/>
                    <a:pt x="196" y="13"/>
                  </a:cubicBezTo>
                  <a:cubicBezTo>
                    <a:pt x="198" y="13"/>
                    <a:pt x="199" y="14"/>
                    <a:pt x="201" y="15"/>
                  </a:cubicBezTo>
                  <a:cubicBezTo>
                    <a:pt x="208" y="22"/>
                    <a:pt x="208" y="22"/>
                    <a:pt x="208" y="22"/>
                  </a:cubicBezTo>
                  <a:cubicBezTo>
                    <a:pt x="209" y="23"/>
                    <a:pt x="210" y="25"/>
                    <a:pt x="210" y="27"/>
                  </a:cubicBezTo>
                  <a:lnTo>
                    <a:pt x="210" y="59"/>
                  </a:lnTo>
                  <a:close/>
                </a:path>
              </a:pathLst>
            </a:custGeom>
            <a:solidFill>
              <a:srgbClr val="EC2225"/>
            </a:solidFill>
            <a:ln w="9525">
              <a:noFill/>
              <a:round/>
              <a:headEnd/>
              <a:tailEnd/>
            </a:ln>
          </p:spPr>
          <p:txBody>
            <a:bodyPr/>
            <a:lstStyle/>
            <a:p>
              <a:pPr defTabSz="1217613" fontAlgn="base">
                <a:spcBef>
                  <a:spcPct val="0"/>
                </a:spcBef>
                <a:spcAft>
                  <a:spcPct val="0"/>
                </a:spcAft>
              </a:pPr>
              <a:endParaRPr lang="zh-CN" altLang="en-US" sz="2400">
                <a:solidFill>
                  <a:srgbClr val="000000"/>
                </a:solidFill>
                <a:ea typeface="宋体" pitchFamily="2" charset="-122"/>
              </a:endParaRPr>
            </a:p>
          </p:txBody>
        </p:sp>
        <p:sp>
          <p:nvSpPr>
            <p:cNvPr id="24" name="Freeform 23"/>
            <p:cNvSpPr>
              <a:spLocks/>
            </p:cNvSpPr>
            <p:nvPr userDrawn="1"/>
          </p:nvSpPr>
          <p:spPr bwMode="gray">
            <a:xfrm>
              <a:off x="5832384" y="3078499"/>
              <a:ext cx="141285" cy="191943"/>
            </a:xfrm>
            <a:custGeom>
              <a:avLst/>
              <a:gdLst>
                <a:gd name="T0" fmla="*/ 2147483647 w 29"/>
                <a:gd name="T1" fmla="*/ 2147483647 h 39"/>
                <a:gd name="T2" fmla="*/ 2147483647 w 29"/>
                <a:gd name="T3" fmla="*/ 0 h 39"/>
                <a:gd name="T4" fmla="*/ 2147483647 w 29"/>
                <a:gd name="T5" fmla="*/ 0 h 39"/>
                <a:gd name="T6" fmla="*/ 2147483647 w 29"/>
                <a:gd name="T7" fmla="*/ 2147483647 h 39"/>
                <a:gd name="T8" fmla="*/ 2147483647 w 29"/>
                <a:gd name="T9" fmla="*/ 2147483647 h 39"/>
                <a:gd name="T10" fmla="*/ 0 w 29"/>
                <a:gd name="T11" fmla="*/ 2147483647 h 39"/>
                <a:gd name="T12" fmla="*/ 0 w 29"/>
                <a:gd name="T13" fmla="*/ 2147483647 h 39"/>
                <a:gd name="T14" fmla="*/ 2147483647 w 29"/>
                <a:gd name="T15" fmla="*/ 2147483647 h 39"/>
                <a:gd name="T16" fmla="*/ 2147483647 w 29"/>
                <a:gd name="T17" fmla="*/ 2147483647 h 39"/>
                <a:gd name="T18" fmla="*/ 2147483647 w 29"/>
                <a:gd name="T19" fmla="*/ 2147483647 h 39"/>
                <a:gd name="T20" fmla="*/ 2147483647 w 29"/>
                <a:gd name="T21" fmla="*/ 2147483647 h 39"/>
                <a:gd name="T22" fmla="*/ 2147483647 w 29"/>
                <a:gd name="T23" fmla="*/ 2147483647 h 39"/>
                <a:gd name="T24" fmla="*/ 2147483647 w 29"/>
                <a:gd name="T25" fmla="*/ 2147483647 h 39"/>
                <a:gd name="T26" fmla="*/ 2147483647 w 29"/>
                <a:gd name="T27" fmla="*/ 2147483647 h 39"/>
                <a:gd name="T28" fmla="*/ 2147483647 w 29"/>
                <a:gd name="T29" fmla="*/ 2147483647 h 39"/>
                <a:gd name="T30" fmla="*/ 2147483647 w 29"/>
                <a:gd name="T31" fmla="*/ 2147483647 h 39"/>
                <a:gd name="T32" fmla="*/ 2147483647 w 29"/>
                <a:gd name="T33" fmla="*/ 2147483647 h 3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 h="39">
                  <a:moveTo>
                    <a:pt x="25" y="1"/>
                  </a:moveTo>
                  <a:cubicBezTo>
                    <a:pt x="25" y="0"/>
                    <a:pt x="24" y="0"/>
                    <a:pt x="24" y="0"/>
                  </a:cubicBezTo>
                  <a:cubicBezTo>
                    <a:pt x="5" y="0"/>
                    <a:pt x="5" y="0"/>
                    <a:pt x="5" y="0"/>
                  </a:cubicBezTo>
                  <a:cubicBezTo>
                    <a:pt x="5" y="0"/>
                    <a:pt x="4" y="0"/>
                    <a:pt x="4" y="1"/>
                  </a:cubicBezTo>
                  <a:cubicBezTo>
                    <a:pt x="1" y="4"/>
                    <a:pt x="1" y="4"/>
                    <a:pt x="1" y="4"/>
                  </a:cubicBezTo>
                  <a:cubicBezTo>
                    <a:pt x="0" y="5"/>
                    <a:pt x="0" y="5"/>
                    <a:pt x="0" y="5"/>
                  </a:cubicBezTo>
                  <a:cubicBezTo>
                    <a:pt x="0" y="34"/>
                    <a:pt x="0" y="34"/>
                    <a:pt x="0" y="34"/>
                  </a:cubicBezTo>
                  <a:cubicBezTo>
                    <a:pt x="0" y="35"/>
                    <a:pt x="0" y="35"/>
                    <a:pt x="1" y="35"/>
                  </a:cubicBezTo>
                  <a:cubicBezTo>
                    <a:pt x="4" y="39"/>
                    <a:pt x="4" y="39"/>
                    <a:pt x="4" y="39"/>
                  </a:cubicBezTo>
                  <a:cubicBezTo>
                    <a:pt x="4" y="39"/>
                    <a:pt x="5" y="39"/>
                    <a:pt x="5" y="39"/>
                  </a:cubicBezTo>
                  <a:cubicBezTo>
                    <a:pt x="24" y="39"/>
                    <a:pt x="24" y="39"/>
                    <a:pt x="24" y="39"/>
                  </a:cubicBezTo>
                  <a:cubicBezTo>
                    <a:pt x="24" y="39"/>
                    <a:pt x="25" y="39"/>
                    <a:pt x="25" y="39"/>
                  </a:cubicBezTo>
                  <a:cubicBezTo>
                    <a:pt x="29" y="35"/>
                    <a:pt x="29" y="35"/>
                    <a:pt x="29" y="35"/>
                  </a:cubicBezTo>
                  <a:cubicBezTo>
                    <a:pt x="29" y="35"/>
                    <a:pt x="29" y="35"/>
                    <a:pt x="29" y="34"/>
                  </a:cubicBezTo>
                  <a:cubicBezTo>
                    <a:pt x="29" y="5"/>
                    <a:pt x="29" y="5"/>
                    <a:pt x="29" y="5"/>
                  </a:cubicBezTo>
                  <a:cubicBezTo>
                    <a:pt x="29" y="5"/>
                    <a:pt x="29" y="5"/>
                    <a:pt x="29" y="4"/>
                  </a:cubicBezTo>
                  <a:lnTo>
                    <a:pt x="25" y="1"/>
                  </a:lnTo>
                  <a:close/>
                </a:path>
              </a:pathLst>
            </a:custGeom>
            <a:solidFill>
              <a:srgbClr val="EC2225"/>
            </a:solidFill>
            <a:ln w="9525">
              <a:noFill/>
              <a:round/>
              <a:headEnd/>
              <a:tailEnd/>
            </a:ln>
          </p:spPr>
          <p:txBody>
            <a:bodyPr/>
            <a:lstStyle/>
            <a:p>
              <a:pPr defTabSz="1217613" fontAlgn="base">
                <a:spcBef>
                  <a:spcPct val="0"/>
                </a:spcBef>
                <a:spcAft>
                  <a:spcPct val="0"/>
                </a:spcAft>
              </a:pPr>
              <a:endParaRPr lang="zh-CN" altLang="en-US" sz="2400">
                <a:solidFill>
                  <a:srgbClr val="000000"/>
                </a:solidFill>
                <a:ea typeface="宋体" pitchFamily="2" charset="-122"/>
              </a:endParaRPr>
            </a:p>
          </p:txBody>
        </p:sp>
      </p:grpSp>
      <p:grpSp>
        <p:nvGrpSpPr>
          <p:cNvPr id="25" name="Group 106"/>
          <p:cNvGrpSpPr>
            <a:grpSpLocks/>
          </p:cNvGrpSpPr>
          <p:nvPr userDrawn="1"/>
        </p:nvGrpSpPr>
        <p:grpSpPr bwMode="auto">
          <a:xfrm rot="-271608">
            <a:off x="9683109" y="5716588"/>
            <a:ext cx="1006737" cy="284162"/>
            <a:chOff x="4791075" y="2478088"/>
            <a:chExt cx="1519238" cy="428625"/>
          </a:xfrm>
        </p:grpSpPr>
        <p:sp>
          <p:nvSpPr>
            <p:cNvPr id="26" name="Freeform 12"/>
            <p:cNvSpPr>
              <a:spLocks noEditPoints="1"/>
            </p:cNvSpPr>
            <p:nvPr userDrawn="1"/>
          </p:nvSpPr>
          <p:spPr bwMode="gray">
            <a:xfrm>
              <a:off x="5414147" y="2546490"/>
              <a:ext cx="246817" cy="289742"/>
            </a:xfrm>
            <a:custGeom>
              <a:avLst/>
              <a:gdLst>
                <a:gd name="T0" fmla="*/ 2147483647 w 50"/>
                <a:gd name="T1" fmla="*/ 2147483647 h 59"/>
                <a:gd name="T2" fmla="*/ 2147483647 w 50"/>
                <a:gd name="T3" fmla="*/ 0 h 59"/>
                <a:gd name="T4" fmla="*/ 2147483647 w 50"/>
                <a:gd name="T5" fmla="*/ 0 h 59"/>
                <a:gd name="T6" fmla="*/ 2147483647 w 50"/>
                <a:gd name="T7" fmla="*/ 2147483647 h 59"/>
                <a:gd name="T8" fmla="*/ 2147483647 w 50"/>
                <a:gd name="T9" fmla="*/ 2147483647 h 59"/>
                <a:gd name="T10" fmla="*/ 0 w 50"/>
                <a:gd name="T11" fmla="*/ 2147483647 h 59"/>
                <a:gd name="T12" fmla="*/ 0 w 50"/>
                <a:gd name="T13" fmla="*/ 2147483647 h 59"/>
                <a:gd name="T14" fmla="*/ 2147483647 w 50"/>
                <a:gd name="T15" fmla="*/ 2147483647 h 59"/>
                <a:gd name="T16" fmla="*/ 2147483647 w 50"/>
                <a:gd name="T17" fmla="*/ 2147483647 h 59"/>
                <a:gd name="T18" fmla="*/ 2147483647 w 50"/>
                <a:gd name="T19" fmla="*/ 2147483647 h 59"/>
                <a:gd name="T20" fmla="*/ 2147483647 w 50"/>
                <a:gd name="T21" fmla="*/ 2147483647 h 59"/>
                <a:gd name="T22" fmla="*/ 2147483647 w 50"/>
                <a:gd name="T23" fmla="*/ 2147483647 h 59"/>
                <a:gd name="T24" fmla="*/ 2147483647 w 50"/>
                <a:gd name="T25" fmla="*/ 2147483647 h 59"/>
                <a:gd name="T26" fmla="*/ 2147483647 w 50"/>
                <a:gd name="T27" fmla="*/ 2147483647 h 59"/>
                <a:gd name="T28" fmla="*/ 2147483647 w 50"/>
                <a:gd name="T29" fmla="*/ 2147483647 h 59"/>
                <a:gd name="T30" fmla="*/ 2147483647 w 50"/>
                <a:gd name="T31" fmla="*/ 2147483647 h 59"/>
                <a:gd name="T32" fmla="*/ 2147483647 w 50"/>
                <a:gd name="T33" fmla="*/ 2147483647 h 59"/>
                <a:gd name="T34" fmla="*/ 2147483647 w 50"/>
                <a:gd name="T35" fmla="*/ 2147483647 h 59"/>
                <a:gd name="T36" fmla="*/ 2147483647 w 50"/>
                <a:gd name="T37" fmla="*/ 2147483647 h 59"/>
                <a:gd name="T38" fmla="*/ 2147483647 w 50"/>
                <a:gd name="T39" fmla="*/ 2147483647 h 59"/>
                <a:gd name="T40" fmla="*/ 2147483647 w 50"/>
                <a:gd name="T41" fmla="*/ 2147483647 h 59"/>
                <a:gd name="T42" fmla="*/ 2147483647 w 50"/>
                <a:gd name="T43" fmla="*/ 2147483647 h 59"/>
                <a:gd name="T44" fmla="*/ 2147483647 w 50"/>
                <a:gd name="T45" fmla="*/ 2147483647 h 59"/>
                <a:gd name="T46" fmla="*/ 2147483647 w 50"/>
                <a:gd name="T47" fmla="*/ 2147483647 h 59"/>
                <a:gd name="T48" fmla="*/ 2147483647 w 50"/>
                <a:gd name="T49" fmla="*/ 2147483647 h 59"/>
                <a:gd name="T50" fmla="*/ 2147483647 w 50"/>
                <a:gd name="T51" fmla="*/ 2147483647 h 59"/>
                <a:gd name="T52" fmla="*/ 2147483647 w 50"/>
                <a:gd name="T53" fmla="*/ 2147483647 h 59"/>
                <a:gd name="T54" fmla="*/ 2147483647 w 50"/>
                <a:gd name="T55" fmla="*/ 2147483647 h 59"/>
                <a:gd name="T56" fmla="*/ 2147483647 w 50"/>
                <a:gd name="T57" fmla="*/ 2147483647 h 59"/>
                <a:gd name="T58" fmla="*/ 2147483647 w 50"/>
                <a:gd name="T59" fmla="*/ 2147483647 h 59"/>
                <a:gd name="T60" fmla="*/ 2147483647 w 50"/>
                <a:gd name="T61" fmla="*/ 2147483647 h 59"/>
                <a:gd name="T62" fmla="*/ 2147483647 w 50"/>
                <a:gd name="T63" fmla="*/ 2147483647 h 59"/>
                <a:gd name="T64" fmla="*/ 2147483647 w 50"/>
                <a:gd name="T65" fmla="*/ 2147483647 h 59"/>
                <a:gd name="T66" fmla="*/ 2147483647 w 50"/>
                <a:gd name="T67" fmla="*/ 2147483647 h 5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0" h="59">
                  <a:moveTo>
                    <a:pt x="41" y="2"/>
                  </a:moveTo>
                  <a:cubicBezTo>
                    <a:pt x="40" y="0"/>
                    <a:pt x="38" y="0"/>
                    <a:pt x="37" y="0"/>
                  </a:cubicBezTo>
                  <a:cubicBezTo>
                    <a:pt x="13" y="0"/>
                    <a:pt x="13" y="0"/>
                    <a:pt x="13" y="0"/>
                  </a:cubicBezTo>
                  <a:cubicBezTo>
                    <a:pt x="12" y="0"/>
                    <a:pt x="10" y="0"/>
                    <a:pt x="9" y="2"/>
                  </a:cubicBezTo>
                  <a:cubicBezTo>
                    <a:pt x="2" y="9"/>
                    <a:pt x="2" y="9"/>
                    <a:pt x="2" y="9"/>
                  </a:cubicBezTo>
                  <a:cubicBezTo>
                    <a:pt x="0" y="10"/>
                    <a:pt x="0" y="12"/>
                    <a:pt x="0" y="13"/>
                  </a:cubicBezTo>
                  <a:cubicBezTo>
                    <a:pt x="0" y="45"/>
                    <a:pt x="0" y="45"/>
                    <a:pt x="0" y="45"/>
                  </a:cubicBezTo>
                  <a:cubicBezTo>
                    <a:pt x="0" y="47"/>
                    <a:pt x="0" y="49"/>
                    <a:pt x="2" y="50"/>
                  </a:cubicBezTo>
                  <a:cubicBezTo>
                    <a:pt x="9" y="57"/>
                    <a:pt x="9" y="57"/>
                    <a:pt x="9" y="57"/>
                  </a:cubicBezTo>
                  <a:cubicBezTo>
                    <a:pt x="10" y="58"/>
                    <a:pt x="12" y="59"/>
                    <a:pt x="13" y="59"/>
                  </a:cubicBezTo>
                  <a:cubicBezTo>
                    <a:pt x="37" y="59"/>
                    <a:pt x="37" y="59"/>
                    <a:pt x="37" y="59"/>
                  </a:cubicBezTo>
                  <a:cubicBezTo>
                    <a:pt x="38" y="59"/>
                    <a:pt x="40" y="58"/>
                    <a:pt x="41" y="57"/>
                  </a:cubicBezTo>
                  <a:cubicBezTo>
                    <a:pt x="48" y="50"/>
                    <a:pt x="48" y="50"/>
                    <a:pt x="48" y="50"/>
                  </a:cubicBezTo>
                  <a:cubicBezTo>
                    <a:pt x="50" y="49"/>
                    <a:pt x="50" y="47"/>
                    <a:pt x="50" y="45"/>
                  </a:cubicBezTo>
                  <a:cubicBezTo>
                    <a:pt x="50" y="13"/>
                    <a:pt x="50" y="13"/>
                    <a:pt x="50" y="13"/>
                  </a:cubicBezTo>
                  <a:cubicBezTo>
                    <a:pt x="50" y="12"/>
                    <a:pt x="50" y="10"/>
                    <a:pt x="48" y="9"/>
                  </a:cubicBezTo>
                  <a:lnTo>
                    <a:pt x="41" y="2"/>
                  </a:lnTo>
                  <a:close/>
                  <a:moveTo>
                    <a:pt x="40" y="44"/>
                  </a:moveTo>
                  <a:cubicBezTo>
                    <a:pt x="40" y="44"/>
                    <a:pt x="40" y="45"/>
                    <a:pt x="39" y="45"/>
                  </a:cubicBezTo>
                  <a:cubicBezTo>
                    <a:pt x="36" y="48"/>
                    <a:pt x="36" y="48"/>
                    <a:pt x="36" y="48"/>
                  </a:cubicBezTo>
                  <a:cubicBezTo>
                    <a:pt x="36" y="49"/>
                    <a:pt x="35" y="49"/>
                    <a:pt x="35" y="49"/>
                  </a:cubicBezTo>
                  <a:cubicBezTo>
                    <a:pt x="16" y="49"/>
                    <a:pt x="16" y="49"/>
                    <a:pt x="16" y="49"/>
                  </a:cubicBezTo>
                  <a:cubicBezTo>
                    <a:pt x="16" y="49"/>
                    <a:pt x="15" y="49"/>
                    <a:pt x="15" y="48"/>
                  </a:cubicBezTo>
                  <a:cubicBezTo>
                    <a:pt x="11" y="45"/>
                    <a:pt x="11" y="45"/>
                    <a:pt x="11" y="45"/>
                  </a:cubicBezTo>
                  <a:cubicBezTo>
                    <a:pt x="11" y="45"/>
                    <a:pt x="11" y="44"/>
                    <a:pt x="11" y="44"/>
                  </a:cubicBezTo>
                  <a:cubicBezTo>
                    <a:pt x="11" y="15"/>
                    <a:pt x="11" y="15"/>
                    <a:pt x="11" y="15"/>
                  </a:cubicBezTo>
                  <a:cubicBezTo>
                    <a:pt x="11" y="15"/>
                    <a:pt x="11" y="14"/>
                    <a:pt x="11" y="14"/>
                  </a:cubicBezTo>
                  <a:cubicBezTo>
                    <a:pt x="15" y="10"/>
                    <a:pt x="15" y="10"/>
                    <a:pt x="15" y="10"/>
                  </a:cubicBezTo>
                  <a:cubicBezTo>
                    <a:pt x="15" y="10"/>
                    <a:pt x="16" y="10"/>
                    <a:pt x="16" y="10"/>
                  </a:cubicBezTo>
                  <a:cubicBezTo>
                    <a:pt x="35" y="10"/>
                    <a:pt x="35" y="10"/>
                    <a:pt x="35" y="10"/>
                  </a:cubicBezTo>
                  <a:cubicBezTo>
                    <a:pt x="35" y="10"/>
                    <a:pt x="36" y="10"/>
                    <a:pt x="36" y="10"/>
                  </a:cubicBezTo>
                  <a:cubicBezTo>
                    <a:pt x="39" y="14"/>
                    <a:pt x="39" y="14"/>
                    <a:pt x="39" y="14"/>
                  </a:cubicBezTo>
                  <a:cubicBezTo>
                    <a:pt x="40" y="14"/>
                    <a:pt x="40" y="15"/>
                    <a:pt x="40" y="15"/>
                  </a:cubicBezTo>
                  <a:lnTo>
                    <a:pt x="40" y="44"/>
                  </a:lnTo>
                  <a:close/>
                </a:path>
              </a:pathLst>
            </a:custGeom>
            <a:solidFill>
              <a:srgbClr val="FFFFFF"/>
            </a:solidFill>
            <a:ln w="9525">
              <a:noFill/>
              <a:round/>
              <a:headEnd/>
              <a:tailEnd/>
            </a:ln>
          </p:spPr>
          <p:txBody>
            <a:bodyPr/>
            <a:lstStyle/>
            <a:p>
              <a:pPr defTabSz="1217613" fontAlgn="base">
                <a:spcBef>
                  <a:spcPct val="0"/>
                </a:spcBef>
                <a:spcAft>
                  <a:spcPct val="0"/>
                </a:spcAft>
              </a:pPr>
              <a:endParaRPr lang="zh-CN" altLang="en-US" sz="2400">
                <a:solidFill>
                  <a:srgbClr val="000000"/>
                </a:solidFill>
                <a:ea typeface="宋体" pitchFamily="2" charset="-122"/>
              </a:endParaRPr>
            </a:p>
          </p:txBody>
        </p:sp>
        <p:sp>
          <p:nvSpPr>
            <p:cNvPr id="27" name="Freeform 13"/>
            <p:cNvSpPr>
              <a:spLocks/>
            </p:cNvSpPr>
            <p:nvPr userDrawn="1"/>
          </p:nvSpPr>
          <p:spPr bwMode="gray">
            <a:xfrm>
              <a:off x="4858969" y="2544856"/>
              <a:ext cx="222853" cy="289742"/>
            </a:xfrm>
            <a:custGeom>
              <a:avLst/>
              <a:gdLst>
                <a:gd name="T0" fmla="*/ 0 w 140"/>
                <a:gd name="T1" fmla="*/ 2147483647 h 182"/>
                <a:gd name="T2" fmla="*/ 2147483647 w 140"/>
                <a:gd name="T3" fmla="*/ 2147483647 h 182"/>
                <a:gd name="T4" fmla="*/ 2147483647 w 140"/>
                <a:gd name="T5" fmla="*/ 2147483647 h 182"/>
                <a:gd name="T6" fmla="*/ 2147483647 w 140"/>
                <a:gd name="T7" fmla="*/ 2147483647 h 182"/>
                <a:gd name="T8" fmla="*/ 2147483647 w 140"/>
                <a:gd name="T9" fmla="*/ 2147483647 h 182"/>
                <a:gd name="T10" fmla="*/ 2147483647 w 140"/>
                <a:gd name="T11" fmla="*/ 2147483647 h 182"/>
                <a:gd name="T12" fmla="*/ 2147483647 w 140"/>
                <a:gd name="T13" fmla="*/ 0 h 182"/>
                <a:gd name="T14" fmla="*/ 0 w 140"/>
                <a:gd name="T15" fmla="*/ 0 h 182"/>
                <a:gd name="T16" fmla="*/ 0 w 140"/>
                <a:gd name="T17" fmla="*/ 2147483647 h 18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40" h="182">
                  <a:moveTo>
                    <a:pt x="0" y="31"/>
                  </a:moveTo>
                  <a:lnTo>
                    <a:pt x="53" y="31"/>
                  </a:lnTo>
                  <a:lnTo>
                    <a:pt x="53" y="182"/>
                  </a:lnTo>
                  <a:lnTo>
                    <a:pt x="84" y="182"/>
                  </a:lnTo>
                  <a:lnTo>
                    <a:pt x="84" y="31"/>
                  </a:lnTo>
                  <a:lnTo>
                    <a:pt x="140" y="31"/>
                  </a:lnTo>
                  <a:lnTo>
                    <a:pt x="140" y="0"/>
                  </a:lnTo>
                  <a:lnTo>
                    <a:pt x="0" y="0"/>
                  </a:lnTo>
                  <a:lnTo>
                    <a:pt x="0" y="31"/>
                  </a:lnTo>
                  <a:close/>
                </a:path>
              </a:pathLst>
            </a:custGeom>
            <a:solidFill>
              <a:srgbClr val="FFFFFF"/>
            </a:solidFill>
            <a:ln w="9525">
              <a:noFill/>
              <a:round/>
              <a:headEnd/>
              <a:tailEnd/>
            </a:ln>
          </p:spPr>
          <p:txBody>
            <a:bodyPr/>
            <a:lstStyle/>
            <a:p>
              <a:pPr defTabSz="1217613" fontAlgn="base">
                <a:spcBef>
                  <a:spcPct val="0"/>
                </a:spcBef>
                <a:spcAft>
                  <a:spcPct val="0"/>
                </a:spcAft>
              </a:pPr>
              <a:endParaRPr lang="zh-CN" altLang="en-US" sz="2400">
                <a:solidFill>
                  <a:srgbClr val="000000"/>
                </a:solidFill>
                <a:ea typeface="宋体" pitchFamily="2" charset="-122"/>
              </a:endParaRPr>
            </a:p>
          </p:txBody>
        </p:sp>
        <p:sp>
          <p:nvSpPr>
            <p:cNvPr id="28" name="Freeform 14"/>
            <p:cNvSpPr>
              <a:spLocks/>
            </p:cNvSpPr>
            <p:nvPr userDrawn="1"/>
          </p:nvSpPr>
          <p:spPr bwMode="gray">
            <a:xfrm>
              <a:off x="5135197" y="2547398"/>
              <a:ext cx="220457" cy="289742"/>
            </a:xfrm>
            <a:custGeom>
              <a:avLst/>
              <a:gdLst>
                <a:gd name="T0" fmla="*/ 2147483647 w 139"/>
                <a:gd name="T1" fmla="*/ 2147483647 h 182"/>
                <a:gd name="T2" fmla="*/ 2147483647 w 139"/>
                <a:gd name="T3" fmla="*/ 2147483647 h 182"/>
                <a:gd name="T4" fmla="*/ 2147483647 w 139"/>
                <a:gd name="T5" fmla="*/ 0 h 182"/>
                <a:gd name="T6" fmla="*/ 0 w 139"/>
                <a:gd name="T7" fmla="*/ 0 h 182"/>
                <a:gd name="T8" fmla="*/ 0 w 139"/>
                <a:gd name="T9" fmla="*/ 2147483647 h 182"/>
                <a:gd name="T10" fmla="*/ 2147483647 w 139"/>
                <a:gd name="T11" fmla="*/ 2147483647 h 182"/>
                <a:gd name="T12" fmla="*/ 2147483647 w 139"/>
                <a:gd name="T13" fmla="*/ 2147483647 h 182"/>
                <a:gd name="T14" fmla="*/ 2147483647 w 139"/>
                <a:gd name="T15" fmla="*/ 2147483647 h 182"/>
                <a:gd name="T16" fmla="*/ 2147483647 w 139"/>
                <a:gd name="T17" fmla="*/ 2147483647 h 182"/>
                <a:gd name="T18" fmla="*/ 2147483647 w 139"/>
                <a:gd name="T19" fmla="*/ 2147483647 h 182"/>
                <a:gd name="T20" fmla="*/ 2147483647 w 139"/>
                <a:gd name="T21" fmla="*/ 0 h 182"/>
                <a:gd name="T22" fmla="*/ 2147483647 w 139"/>
                <a:gd name="T23" fmla="*/ 0 h 182"/>
                <a:gd name="T24" fmla="*/ 2147483647 w 139"/>
                <a:gd name="T25" fmla="*/ 2147483647 h 18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39" h="182">
                  <a:moveTo>
                    <a:pt x="105" y="74"/>
                  </a:moveTo>
                  <a:lnTo>
                    <a:pt x="34" y="74"/>
                  </a:lnTo>
                  <a:lnTo>
                    <a:pt x="34" y="0"/>
                  </a:lnTo>
                  <a:lnTo>
                    <a:pt x="0" y="0"/>
                  </a:lnTo>
                  <a:lnTo>
                    <a:pt x="0" y="182"/>
                  </a:lnTo>
                  <a:lnTo>
                    <a:pt x="34" y="182"/>
                  </a:lnTo>
                  <a:lnTo>
                    <a:pt x="34" y="105"/>
                  </a:lnTo>
                  <a:lnTo>
                    <a:pt x="105" y="105"/>
                  </a:lnTo>
                  <a:lnTo>
                    <a:pt x="105" y="182"/>
                  </a:lnTo>
                  <a:lnTo>
                    <a:pt x="139" y="182"/>
                  </a:lnTo>
                  <a:lnTo>
                    <a:pt x="139" y="0"/>
                  </a:lnTo>
                  <a:lnTo>
                    <a:pt x="105" y="0"/>
                  </a:lnTo>
                  <a:lnTo>
                    <a:pt x="105" y="74"/>
                  </a:lnTo>
                  <a:close/>
                </a:path>
              </a:pathLst>
            </a:custGeom>
            <a:solidFill>
              <a:srgbClr val="FFFFFF"/>
            </a:solidFill>
            <a:ln w="9525">
              <a:noFill/>
              <a:round/>
              <a:headEnd/>
              <a:tailEnd/>
            </a:ln>
          </p:spPr>
          <p:txBody>
            <a:bodyPr/>
            <a:lstStyle/>
            <a:p>
              <a:pPr defTabSz="1217613" fontAlgn="base">
                <a:spcBef>
                  <a:spcPct val="0"/>
                </a:spcBef>
                <a:spcAft>
                  <a:spcPct val="0"/>
                </a:spcAft>
              </a:pPr>
              <a:endParaRPr lang="zh-CN" altLang="en-US" sz="2400">
                <a:solidFill>
                  <a:srgbClr val="000000"/>
                </a:solidFill>
                <a:ea typeface="宋体" pitchFamily="2" charset="-122"/>
              </a:endParaRPr>
            </a:p>
          </p:txBody>
        </p:sp>
        <p:sp>
          <p:nvSpPr>
            <p:cNvPr id="29" name="Freeform 15"/>
            <p:cNvSpPr>
              <a:spLocks/>
            </p:cNvSpPr>
            <p:nvPr userDrawn="1"/>
          </p:nvSpPr>
          <p:spPr bwMode="gray">
            <a:xfrm>
              <a:off x="6034508" y="2543137"/>
              <a:ext cx="196495" cy="289741"/>
            </a:xfrm>
            <a:custGeom>
              <a:avLst/>
              <a:gdLst>
                <a:gd name="T0" fmla="*/ 0 w 124"/>
                <a:gd name="T1" fmla="*/ 2147483647 h 182"/>
                <a:gd name="T2" fmla="*/ 2147483647 w 124"/>
                <a:gd name="T3" fmla="*/ 2147483647 h 182"/>
                <a:gd name="T4" fmla="*/ 2147483647 w 124"/>
                <a:gd name="T5" fmla="*/ 2147483647 h 182"/>
                <a:gd name="T6" fmla="*/ 2147483647 w 124"/>
                <a:gd name="T7" fmla="*/ 2147483647 h 182"/>
                <a:gd name="T8" fmla="*/ 2147483647 w 124"/>
                <a:gd name="T9" fmla="*/ 2147483647 h 182"/>
                <a:gd name="T10" fmla="*/ 2147483647 w 124"/>
                <a:gd name="T11" fmla="*/ 2147483647 h 182"/>
                <a:gd name="T12" fmla="*/ 2147483647 w 124"/>
                <a:gd name="T13" fmla="*/ 2147483647 h 182"/>
                <a:gd name="T14" fmla="*/ 2147483647 w 124"/>
                <a:gd name="T15" fmla="*/ 2147483647 h 182"/>
                <a:gd name="T16" fmla="*/ 2147483647 w 124"/>
                <a:gd name="T17" fmla="*/ 2147483647 h 182"/>
                <a:gd name="T18" fmla="*/ 2147483647 w 124"/>
                <a:gd name="T19" fmla="*/ 2147483647 h 182"/>
                <a:gd name="T20" fmla="*/ 2147483647 w 124"/>
                <a:gd name="T21" fmla="*/ 0 h 182"/>
                <a:gd name="T22" fmla="*/ 0 w 124"/>
                <a:gd name="T23" fmla="*/ 0 h 182"/>
                <a:gd name="T24" fmla="*/ 0 w 124"/>
                <a:gd name="T25" fmla="*/ 2147483647 h 18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24" h="182">
                  <a:moveTo>
                    <a:pt x="0" y="182"/>
                  </a:moveTo>
                  <a:lnTo>
                    <a:pt x="124" y="182"/>
                  </a:lnTo>
                  <a:lnTo>
                    <a:pt x="124" y="151"/>
                  </a:lnTo>
                  <a:lnTo>
                    <a:pt x="34" y="151"/>
                  </a:lnTo>
                  <a:lnTo>
                    <a:pt x="34" y="105"/>
                  </a:lnTo>
                  <a:lnTo>
                    <a:pt x="124" y="105"/>
                  </a:lnTo>
                  <a:lnTo>
                    <a:pt x="124" y="74"/>
                  </a:lnTo>
                  <a:lnTo>
                    <a:pt x="34" y="74"/>
                  </a:lnTo>
                  <a:lnTo>
                    <a:pt x="34" y="31"/>
                  </a:lnTo>
                  <a:lnTo>
                    <a:pt x="124" y="31"/>
                  </a:lnTo>
                  <a:lnTo>
                    <a:pt x="124" y="0"/>
                  </a:lnTo>
                  <a:lnTo>
                    <a:pt x="0" y="0"/>
                  </a:lnTo>
                  <a:lnTo>
                    <a:pt x="0" y="182"/>
                  </a:lnTo>
                  <a:close/>
                </a:path>
              </a:pathLst>
            </a:custGeom>
            <a:solidFill>
              <a:srgbClr val="FFFFFF"/>
            </a:solidFill>
            <a:ln w="9525">
              <a:noFill/>
              <a:round/>
              <a:headEnd/>
              <a:tailEnd/>
            </a:ln>
          </p:spPr>
          <p:txBody>
            <a:bodyPr/>
            <a:lstStyle/>
            <a:p>
              <a:pPr defTabSz="1217613" fontAlgn="base">
                <a:spcBef>
                  <a:spcPct val="0"/>
                </a:spcBef>
                <a:spcAft>
                  <a:spcPct val="0"/>
                </a:spcAft>
              </a:pPr>
              <a:endParaRPr lang="zh-CN" altLang="en-US" sz="2400">
                <a:solidFill>
                  <a:srgbClr val="000000"/>
                </a:solidFill>
                <a:ea typeface="宋体" pitchFamily="2" charset="-122"/>
              </a:endParaRPr>
            </a:p>
          </p:txBody>
        </p:sp>
        <p:sp>
          <p:nvSpPr>
            <p:cNvPr id="30" name="Freeform 16"/>
            <p:cNvSpPr>
              <a:spLocks/>
            </p:cNvSpPr>
            <p:nvPr userDrawn="1"/>
          </p:nvSpPr>
          <p:spPr bwMode="gray">
            <a:xfrm>
              <a:off x="5717031" y="2546337"/>
              <a:ext cx="244420" cy="289742"/>
            </a:xfrm>
            <a:custGeom>
              <a:avLst/>
              <a:gdLst>
                <a:gd name="T0" fmla="*/ 2147483647 w 50"/>
                <a:gd name="T1" fmla="*/ 2147483647 h 59"/>
                <a:gd name="T2" fmla="*/ 2147483647 w 50"/>
                <a:gd name="T3" fmla="*/ 2147483647 h 59"/>
                <a:gd name="T4" fmla="*/ 2147483647 w 50"/>
                <a:gd name="T5" fmla="*/ 2147483647 h 59"/>
                <a:gd name="T6" fmla="*/ 2147483647 w 50"/>
                <a:gd name="T7" fmla="*/ 2147483647 h 59"/>
                <a:gd name="T8" fmla="*/ 2147483647 w 50"/>
                <a:gd name="T9" fmla="*/ 2147483647 h 59"/>
                <a:gd name="T10" fmla="*/ 2147483647 w 50"/>
                <a:gd name="T11" fmla="*/ 2147483647 h 59"/>
                <a:gd name="T12" fmla="*/ 2147483647 w 50"/>
                <a:gd name="T13" fmla="*/ 2147483647 h 59"/>
                <a:gd name="T14" fmla="*/ 2147483647 w 50"/>
                <a:gd name="T15" fmla="*/ 2147483647 h 59"/>
                <a:gd name="T16" fmla="*/ 2147483647 w 50"/>
                <a:gd name="T17" fmla="*/ 0 h 59"/>
                <a:gd name="T18" fmla="*/ 2147483647 w 50"/>
                <a:gd name="T19" fmla="*/ 0 h 59"/>
                <a:gd name="T20" fmla="*/ 2147483647 w 50"/>
                <a:gd name="T21" fmla="*/ 2147483647 h 59"/>
                <a:gd name="T22" fmla="*/ 2147483647 w 50"/>
                <a:gd name="T23" fmla="*/ 2147483647 h 59"/>
                <a:gd name="T24" fmla="*/ 0 w 50"/>
                <a:gd name="T25" fmla="*/ 2147483647 h 59"/>
                <a:gd name="T26" fmla="*/ 0 w 50"/>
                <a:gd name="T27" fmla="*/ 2147483647 h 59"/>
                <a:gd name="T28" fmla="*/ 2147483647 w 50"/>
                <a:gd name="T29" fmla="*/ 2147483647 h 59"/>
                <a:gd name="T30" fmla="*/ 2147483647 w 50"/>
                <a:gd name="T31" fmla="*/ 2147483647 h 59"/>
                <a:gd name="T32" fmla="*/ 2147483647 w 50"/>
                <a:gd name="T33" fmla="*/ 2147483647 h 59"/>
                <a:gd name="T34" fmla="*/ 2147483647 w 50"/>
                <a:gd name="T35" fmla="*/ 2147483647 h 59"/>
                <a:gd name="T36" fmla="*/ 2147483647 w 50"/>
                <a:gd name="T37" fmla="*/ 2147483647 h 59"/>
                <a:gd name="T38" fmla="*/ 2147483647 w 50"/>
                <a:gd name="T39" fmla="*/ 2147483647 h 59"/>
                <a:gd name="T40" fmla="*/ 2147483647 w 50"/>
                <a:gd name="T41" fmla="*/ 2147483647 h 59"/>
                <a:gd name="T42" fmla="*/ 2147483647 w 50"/>
                <a:gd name="T43" fmla="*/ 2147483647 h 59"/>
                <a:gd name="T44" fmla="*/ 2147483647 w 50"/>
                <a:gd name="T45" fmla="*/ 2147483647 h 59"/>
                <a:gd name="T46" fmla="*/ 2147483647 w 50"/>
                <a:gd name="T47" fmla="*/ 2147483647 h 59"/>
                <a:gd name="T48" fmla="*/ 0 w 50"/>
                <a:gd name="T49" fmla="*/ 2147483647 h 59"/>
                <a:gd name="T50" fmla="*/ 2147483647 w 50"/>
                <a:gd name="T51" fmla="*/ 2147483647 h 59"/>
                <a:gd name="T52" fmla="*/ 2147483647 w 50"/>
                <a:gd name="T53" fmla="*/ 2147483647 h 59"/>
                <a:gd name="T54" fmla="*/ 2147483647 w 50"/>
                <a:gd name="T55" fmla="*/ 2147483647 h 59"/>
                <a:gd name="T56" fmla="*/ 2147483647 w 50"/>
                <a:gd name="T57" fmla="*/ 2147483647 h 59"/>
                <a:gd name="T58" fmla="*/ 2147483647 w 50"/>
                <a:gd name="T59" fmla="*/ 2147483647 h 59"/>
                <a:gd name="T60" fmla="*/ 2147483647 w 50"/>
                <a:gd name="T61" fmla="*/ 2147483647 h 59"/>
                <a:gd name="T62" fmla="*/ 2147483647 w 50"/>
                <a:gd name="T63" fmla="*/ 2147483647 h 59"/>
                <a:gd name="T64" fmla="*/ 2147483647 w 50"/>
                <a:gd name="T65" fmla="*/ 2147483647 h 59"/>
                <a:gd name="T66" fmla="*/ 2147483647 w 50"/>
                <a:gd name="T67" fmla="*/ 2147483647 h 59"/>
                <a:gd name="T68" fmla="*/ 2147483647 w 50"/>
                <a:gd name="T69" fmla="*/ 2147483647 h 59"/>
                <a:gd name="T70" fmla="*/ 2147483647 w 50"/>
                <a:gd name="T71" fmla="*/ 2147483647 h 59"/>
                <a:gd name="T72" fmla="*/ 2147483647 w 50"/>
                <a:gd name="T73" fmla="*/ 2147483647 h 5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50" h="59">
                  <a:moveTo>
                    <a:pt x="11" y="14"/>
                  </a:moveTo>
                  <a:cubicBezTo>
                    <a:pt x="14" y="10"/>
                    <a:pt x="14" y="10"/>
                    <a:pt x="14" y="10"/>
                  </a:cubicBezTo>
                  <a:cubicBezTo>
                    <a:pt x="15" y="10"/>
                    <a:pt x="15" y="10"/>
                    <a:pt x="16" y="10"/>
                  </a:cubicBezTo>
                  <a:cubicBezTo>
                    <a:pt x="36" y="10"/>
                    <a:pt x="36" y="10"/>
                    <a:pt x="36" y="10"/>
                  </a:cubicBezTo>
                  <a:cubicBezTo>
                    <a:pt x="36" y="10"/>
                    <a:pt x="37" y="10"/>
                    <a:pt x="37" y="10"/>
                  </a:cubicBezTo>
                  <a:cubicBezTo>
                    <a:pt x="43" y="16"/>
                    <a:pt x="43" y="16"/>
                    <a:pt x="43" y="16"/>
                  </a:cubicBezTo>
                  <a:cubicBezTo>
                    <a:pt x="50" y="9"/>
                    <a:pt x="50" y="9"/>
                    <a:pt x="50" y="9"/>
                  </a:cubicBezTo>
                  <a:cubicBezTo>
                    <a:pt x="43" y="2"/>
                    <a:pt x="43" y="2"/>
                    <a:pt x="43" y="2"/>
                  </a:cubicBezTo>
                  <a:cubicBezTo>
                    <a:pt x="41" y="0"/>
                    <a:pt x="40" y="0"/>
                    <a:pt x="38" y="0"/>
                  </a:cubicBezTo>
                  <a:cubicBezTo>
                    <a:pt x="13" y="0"/>
                    <a:pt x="13" y="0"/>
                    <a:pt x="13" y="0"/>
                  </a:cubicBezTo>
                  <a:cubicBezTo>
                    <a:pt x="12" y="0"/>
                    <a:pt x="10" y="0"/>
                    <a:pt x="9" y="2"/>
                  </a:cubicBezTo>
                  <a:cubicBezTo>
                    <a:pt x="2" y="9"/>
                    <a:pt x="2" y="9"/>
                    <a:pt x="2" y="9"/>
                  </a:cubicBezTo>
                  <a:cubicBezTo>
                    <a:pt x="0" y="10"/>
                    <a:pt x="0" y="12"/>
                    <a:pt x="0" y="13"/>
                  </a:cubicBezTo>
                  <a:cubicBezTo>
                    <a:pt x="0" y="25"/>
                    <a:pt x="0" y="25"/>
                    <a:pt x="0" y="25"/>
                  </a:cubicBezTo>
                  <a:cubicBezTo>
                    <a:pt x="0" y="28"/>
                    <a:pt x="2" y="31"/>
                    <a:pt x="6" y="32"/>
                  </a:cubicBezTo>
                  <a:cubicBezTo>
                    <a:pt x="38" y="36"/>
                    <a:pt x="38" y="36"/>
                    <a:pt x="38" y="36"/>
                  </a:cubicBezTo>
                  <a:cubicBezTo>
                    <a:pt x="39" y="36"/>
                    <a:pt x="40" y="37"/>
                    <a:pt x="40" y="38"/>
                  </a:cubicBezTo>
                  <a:cubicBezTo>
                    <a:pt x="40" y="44"/>
                    <a:pt x="40" y="44"/>
                    <a:pt x="40" y="44"/>
                  </a:cubicBezTo>
                  <a:cubicBezTo>
                    <a:pt x="40" y="44"/>
                    <a:pt x="39" y="45"/>
                    <a:pt x="39" y="45"/>
                  </a:cubicBezTo>
                  <a:cubicBezTo>
                    <a:pt x="36" y="48"/>
                    <a:pt x="36" y="48"/>
                    <a:pt x="36" y="48"/>
                  </a:cubicBezTo>
                  <a:cubicBezTo>
                    <a:pt x="35" y="49"/>
                    <a:pt x="35" y="49"/>
                    <a:pt x="34" y="49"/>
                  </a:cubicBezTo>
                  <a:cubicBezTo>
                    <a:pt x="14" y="49"/>
                    <a:pt x="14" y="49"/>
                    <a:pt x="14" y="49"/>
                  </a:cubicBezTo>
                  <a:cubicBezTo>
                    <a:pt x="14" y="49"/>
                    <a:pt x="13" y="49"/>
                    <a:pt x="13" y="48"/>
                  </a:cubicBezTo>
                  <a:cubicBezTo>
                    <a:pt x="7" y="42"/>
                    <a:pt x="7" y="42"/>
                    <a:pt x="7" y="42"/>
                  </a:cubicBezTo>
                  <a:cubicBezTo>
                    <a:pt x="0" y="50"/>
                    <a:pt x="0" y="50"/>
                    <a:pt x="0" y="50"/>
                  </a:cubicBezTo>
                  <a:cubicBezTo>
                    <a:pt x="7" y="57"/>
                    <a:pt x="7" y="57"/>
                    <a:pt x="7" y="57"/>
                  </a:cubicBezTo>
                  <a:cubicBezTo>
                    <a:pt x="9" y="58"/>
                    <a:pt x="10" y="59"/>
                    <a:pt x="12" y="59"/>
                  </a:cubicBezTo>
                  <a:cubicBezTo>
                    <a:pt x="37" y="59"/>
                    <a:pt x="37" y="59"/>
                    <a:pt x="37" y="59"/>
                  </a:cubicBezTo>
                  <a:cubicBezTo>
                    <a:pt x="38" y="59"/>
                    <a:pt x="40" y="58"/>
                    <a:pt x="41" y="57"/>
                  </a:cubicBezTo>
                  <a:cubicBezTo>
                    <a:pt x="48" y="50"/>
                    <a:pt x="48" y="50"/>
                    <a:pt x="48" y="50"/>
                  </a:cubicBezTo>
                  <a:cubicBezTo>
                    <a:pt x="50" y="49"/>
                    <a:pt x="50" y="47"/>
                    <a:pt x="50" y="45"/>
                  </a:cubicBezTo>
                  <a:cubicBezTo>
                    <a:pt x="50" y="34"/>
                    <a:pt x="50" y="34"/>
                    <a:pt x="50" y="34"/>
                  </a:cubicBezTo>
                  <a:cubicBezTo>
                    <a:pt x="50" y="30"/>
                    <a:pt x="48" y="27"/>
                    <a:pt x="44" y="27"/>
                  </a:cubicBezTo>
                  <a:cubicBezTo>
                    <a:pt x="12" y="23"/>
                    <a:pt x="12" y="23"/>
                    <a:pt x="12" y="23"/>
                  </a:cubicBezTo>
                  <a:cubicBezTo>
                    <a:pt x="11" y="22"/>
                    <a:pt x="10" y="22"/>
                    <a:pt x="10" y="21"/>
                  </a:cubicBezTo>
                  <a:cubicBezTo>
                    <a:pt x="10" y="15"/>
                    <a:pt x="10" y="15"/>
                    <a:pt x="10" y="15"/>
                  </a:cubicBezTo>
                  <a:cubicBezTo>
                    <a:pt x="10" y="15"/>
                    <a:pt x="11" y="14"/>
                    <a:pt x="11" y="14"/>
                  </a:cubicBezTo>
                </a:path>
              </a:pathLst>
            </a:custGeom>
            <a:solidFill>
              <a:srgbClr val="FFFFFF"/>
            </a:solidFill>
            <a:ln w="9525">
              <a:noFill/>
              <a:round/>
              <a:headEnd/>
              <a:tailEnd/>
            </a:ln>
          </p:spPr>
          <p:txBody>
            <a:bodyPr/>
            <a:lstStyle/>
            <a:p>
              <a:pPr defTabSz="1217613" fontAlgn="base">
                <a:spcBef>
                  <a:spcPct val="0"/>
                </a:spcBef>
                <a:spcAft>
                  <a:spcPct val="0"/>
                </a:spcAft>
              </a:pPr>
              <a:endParaRPr lang="zh-CN" altLang="en-US" sz="2400">
                <a:solidFill>
                  <a:srgbClr val="000000"/>
                </a:solidFill>
                <a:ea typeface="宋体" pitchFamily="2" charset="-122"/>
              </a:endParaRPr>
            </a:p>
          </p:txBody>
        </p:sp>
        <p:sp>
          <p:nvSpPr>
            <p:cNvPr id="31" name="Freeform 17"/>
            <p:cNvSpPr>
              <a:spLocks noEditPoints="1"/>
            </p:cNvSpPr>
            <p:nvPr userDrawn="1"/>
          </p:nvSpPr>
          <p:spPr bwMode="gray">
            <a:xfrm>
              <a:off x="4791075" y="2478088"/>
              <a:ext cx="1519238" cy="428625"/>
            </a:xfrm>
            <a:custGeom>
              <a:avLst/>
              <a:gdLst>
                <a:gd name="T0" fmla="*/ 2147483647 w 309"/>
                <a:gd name="T1" fmla="*/ 2147483647 h 87"/>
                <a:gd name="T2" fmla="*/ 0 w 309"/>
                <a:gd name="T3" fmla="*/ 0 h 87"/>
                <a:gd name="T4" fmla="*/ 2147483647 w 309"/>
                <a:gd name="T5" fmla="*/ 2147483647 h 87"/>
                <a:gd name="T6" fmla="*/ 2147483647 w 309"/>
                <a:gd name="T7" fmla="*/ 2147483647 h 87"/>
                <a:gd name="T8" fmla="*/ 2147483647 w 309"/>
                <a:gd name="T9" fmla="*/ 2147483647 h 87"/>
                <a:gd name="T10" fmla="*/ 2147483647 w 309"/>
                <a:gd name="T11" fmla="*/ 2147483647 h 87"/>
                <a:gd name="T12" fmla="*/ 2147483647 w 309"/>
                <a:gd name="T13" fmla="*/ 2147483647 h 87"/>
                <a:gd name="T14" fmla="*/ 2147483647 w 309"/>
                <a:gd name="T15" fmla="*/ 2147483647 h 87"/>
                <a:gd name="T16" fmla="*/ 2147483647 w 309"/>
                <a:gd name="T17" fmla="*/ 2147483647 h 87"/>
                <a:gd name="T18" fmla="*/ 2147483647 w 309"/>
                <a:gd name="T19" fmla="*/ 2147483647 h 87"/>
                <a:gd name="T20" fmla="*/ 2147483647 w 309"/>
                <a:gd name="T21" fmla="*/ 2147483647 h 87"/>
                <a:gd name="T22" fmla="*/ 2147483647 w 309"/>
                <a:gd name="T23" fmla="*/ 2147483647 h 87"/>
                <a:gd name="T24" fmla="*/ 2147483647 w 309"/>
                <a:gd name="T25" fmla="*/ 2147483647 h 87"/>
                <a:gd name="T26" fmla="*/ 2147483647 w 309"/>
                <a:gd name="T27" fmla="*/ 2147483647 h 87"/>
                <a:gd name="T28" fmla="*/ 2147483647 w 309"/>
                <a:gd name="T29" fmla="*/ 2147483647 h 87"/>
                <a:gd name="T30" fmla="*/ 2147483647 w 309"/>
                <a:gd name="T31" fmla="*/ 2147483647 h 87"/>
                <a:gd name="T32" fmla="*/ 2147483647 w 309"/>
                <a:gd name="T33" fmla="*/ 2147483647 h 87"/>
                <a:gd name="T34" fmla="*/ 2147483647 w 309"/>
                <a:gd name="T35" fmla="*/ 2147483647 h 87"/>
                <a:gd name="T36" fmla="*/ 2147483647 w 309"/>
                <a:gd name="T37" fmla="*/ 2147483647 h 87"/>
                <a:gd name="T38" fmla="*/ 2147483647 w 309"/>
                <a:gd name="T39" fmla="*/ 2147483647 h 87"/>
                <a:gd name="T40" fmla="*/ 2147483647 w 309"/>
                <a:gd name="T41" fmla="*/ 2147483647 h 87"/>
                <a:gd name="T42" fmla="*/ 2147483647 w 309"/>
                <a:gd name="T43" fmla="*/ 2147483647 h 87"/>
                <a:gd name="T44" fmla="*/ 2147483647 w 309"/>
                <a:gd name="T45" fmla="*/ 2147483647 h 87"/>
                <a:gd name="T46" fmla="*/ 2147483647 w 309"/>
                <a:gd name="T47" fmla="*/ 2147483647 h 87"/>
                <a:gd name="T48" fmla="*/ 2147483647 w 309"/>
                <a:gd name="T49" fmla="*/ 2147483647 h 87"/>
                <a:gd name="T50" fmla="*/ 2147483647 w 309"/>
                <a:gd name="T51" fmla="*/ 2147483647 h 87"/>
                <a:gd name="T52" fmla="*/ 2147483647 w 309"/>
                <a:gd name="T53" fmla="*/ 2147483647 h 87"/>
                <a:gd name="T54" fmla="*/ 2147483647 w 309"/>
                <a:gd name="T55" fmla="*/ 2147483647 h 87"/>
                <a:gd name="T56" fmla="*/ 2147483647 w 309"/>
                <a:gd name="T57" fmla="*/ 2147483647 h 87"/>
                <a:gd name="T58" fmla="*/ 2147483647 w 309"/>
                <a:gd name="T59" fmla="*/ 2147483647 h 87"/>
                <a:gd name="T60" fmla="*/ 2147483647 w 309"/>
                <a:gd name="T61" fmla="*/ 2147483647 h 87"/>
                <a:gd name="T62" fmla="*/ 2147483647 w 309"/>
                <a:gd name="T63" fmla="*/ 2147483647 h 87"/>
                <a:gd name="T64" fmla="*/ 2147483647 w 309"/>
                <a:gd name="T65" fmla="*/ 2147483647 h 87"/>
                <a:gd name="T66" fmla="*/ 2147483647 w 309"/>
                <a:gd name="T67" fmla="*/ 2147483647 h 87"/>
                <a:gd name="T68" fmla="*/ 2147483647 w 309"/>
                <a:gd name="T69" fmla="*/ 2147483647 h 87"/>
                <a:gd name="T70" fmla="*/ 2147483647 w 309"/>
                <a:gd name="T71" fmla="*/ 2147483647 h 87"/>
                <a:gd name="T72" fmla="*/ 2147483647 w 309"/>
                <a:gd name="T73" fmla="*/ 2147483647 h 87"/>
                <a:gd name="T74" fmla="*/ 2147483647 w 309"/>
                <a:gd name="T75" fmla="*/ 2147483647 h 87"/>
                <a:gd name="T76" fmla="*/ 2147483647 w 309"/>
                <a:gd name="T77" fmla="*/ 2147483647 h 87"/>
                <a:gd name="T78" fmla="*/ 2147483647 w 309"/>
                <a:gd name="T79" fmla="*/ 2147483647 h 87"/>
                <a:gd name="T80" fmla="*/ 2147483647 w 309"/>
                <a:gd name="T81" fmla="*/ 2147483647 h 87"/>
                <a:gd name="T82" fmla="*/ 2147483647 w 309"/>
                <a:gd name="T83" fmla="*/ 2147483647 h 87"/>
                <a:gd name="T84" fmla="*/ 2147483647 w 309"/>
                <a:gd name="T85" fmla="*/ 2147483647 h 87"/>
                <a:gd name="T86" fmla="*/ 2147483647 w 309"/>
                <a:gd name="T87" fmla="*/ 2147483647 h 87"/>
                <a:gd name="T88" fmla="*/ 2147483647 w 309"/>
                <a:gd name="T89" fmla="*/ 2147483647 h 87"/>
                <a:gd name="T90" fmla="*/ 2147483647 w 309"/>
                <a:gd name="T91" fmla="*/ 2147483647 h 87"/>
                <a:gd name="T92" fmla="*/ 2147483647 w 309"/>
                <a:gd name="T93" fmla="*/ 2147483647 h 87"/>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309" h="87">
                  <a:moveTo>
                    <a:pt x="0" y="87"/>
                  </a:moveTo>
                  <a:cubicBezTo>
                    <a:pt x="309" y="87"/>
                    <a:pt x="309" y="87"/>
                    <a:pt x="309" y="87"/>
                  </a:cubicBezTo>
                  <a:cubicBezTo>
                    <a:pt x="309" y="0"/>
                    <a:pt x="309" y="0"/>
                    <a:pt x="309" y="0"/>
                  </a:cubicBezTo>
                  <a:cubicBezTo>
                    <a:pt x="0" y="0"/>
                    <a:pt x="0" y="0"/>
                    <a:pt x="0" y="0"/>
                  </a:cubicBezTo>
                  <a:lnTo>
                    <a:pt x="0" y="87"/>
                  </a:lnTo>
                  <a:close/>
                  <a:moveTo>
                    <a:pt x="60" y="24"/>
                  </a:moveTo>
                  <a:cubicBezTo>
                    <a:pt x="42" y="24"/>
                    <a:pt x="42" y="24"/>
                    <a:pt x="42" y="24"/>
                  </a:cubicBezTo>
                  <a:cubicBezTo>
                    <a:pt x="42" y="73"/>
                    <a:pt x="42" y="73"/>
                    <a:pt x="42" y="73"/>
                  </a:cubicBezTo>
                  <a:cubicBezTo>
                    <a:pt x="32" y="73"/>
                    <a:pt x="32" y="73"/>
                    <a:pt x="32" y="73"/>
                  </a:cubicBezTo>
                  <a:cubicBezTo>
                    <a:pt x="32" y="24"/>
                    <a:pt x="32" y="24"/>
                    <a:pt x="32" y="24"/>
                  </a:cubicBezTo>
                  <a:cubicBezTo>
                    <a:pt x="15" y="24"/>
                    <a:pt x="15" y="24"/>
                    <a:pt x="15" y="24"/>
                  </a:cubicBezTo>
                  <a:cubicBezTo>
                    <a:pt x="15" y="14"/>
                    <a:pt x="15" y="14"/>
                    <a:pt x="15" y="14"/>
                  </a:cubicBezTo>
                  <a:cubicBezTo>
                    <a:pt x="60" y="14"/>
                    <a:pt x="60" y="14"/>
                    <a:pt x="60" y="14"/>
                  </a:cubicBezTo>
                  <a:lnTo>
                    <a:pt x="60" y="24"/>
                  </a:lnTo>
                  <a:close/>
                  <a:moveTo>
                    <a:pt x="115" y="73"/>
                  </a:moveTo>
                  <a:cubicBezTo>
                    <a:pt x="104" y="73"/>
                    <a:pt x="104" y="73"/>
                    <a:pt x="104" y="73"/>
                  </a:cubicBezTo>
                  <a:cubicBezTo>
                    <a:pt x="104" y="48"/>
                    <a:pt x="104" y="48"/>
                    <a:pt x="104" y="48"/>
                  </a:cubicBezTo>
                  <a:cubicBezTo>
                    <a:pt x="81" y="48"/>
                    <a:pt x="81" y="48"/>
                    <a:pt x="81" y="48"/>
                  </a:cubicBezTo>
                  <a:cubicBezTo>
                    <a:pt x="81" y="73"/>
                    <a:pt x="81" y="73"/>
                    <a:pt x="81" y="73"/>
                  </a:cubicBezTo>
                  <a:cubicBezTo>
                    <a:pt x="70" y="73"/>
                    <a:pt x="70" y="73"/>
                    <a:pt x="70" y="73"/>
                  </a:cubicBezTo>
                  <a:cubicBezTo>
                    <a:pt x="70" y="14"/>
                    <a:pt x="70" y="14"/>
                    <a:pt x="70" y="14"/>
                  </a:cubicBezTo>
                  <a:cubicBezTo>
                    <a:pt x="81" y="14"/>
                    <a:pt x="81" y="14"/>
                    <a:pt x="81" y="14"/>
                  </a:cubicBezTo>
                  <a:cubicBezTo>
                    <a:pt x="81" y="38"/>
                    <a:pt x="81" y="38"/>
                    <a:pt x="81" y="38"/>
                  </a:cubicBezTo>
                  <a:cubicBezTo>
                    <a:pt x="104" y="38"/>
                    <a:pt x="104" y="38"/>
                    <a:pt x="104" y="38"/>
                  </a:cubicBezTo>
                  <a:cubicBezTo>
                    <a:pt x="104" y="14"/>
                    <a:pt x="104" y="14"/>
                    <a:pt x="104" y="14"/>
                  </a:cubicBezTo>
                  <a:cubicBezTo>
                    <a:pt x="115" y="14"/>
                    <a:pt x="115" y="14"/>
                    <a:pt x="115" y="14"/>
                  </a:cubicBezTo>
                  <a:lnTo>
                    <a:pt x="115" y="73"/>
                  </a:lnTo>
                  <a:close/>
                  <a:moveTo>
                    <a:pt x="177" y="59"/>
                  </a:moveTo>
                  <a:cubicBezTo>
                    <a:pt x="177" y="61"/>
                    <a:pt x="177" y="63"/>
                    <a:pt x="175" y="64"/>
                  </a:cubicBezTo>
                  <a:cubicBezTo>
                    <a:pt x="168" y="71"/>
                    <a:pt x="168" y="71"/>
                    <a:pt x="168" y="71"/>
                  </a:cubicBezTo>
                  <a:cubicBezTo>
                    <a:pt x="167" y="72"/>
                    <a:pt x="165" y="73"/>
                    <a:pt x="164" y="73"/>
                  </a:cubicBezTo>
                  <a:cubicBezTo>
                    <a:pt x="140" y="73"/>
                    <a:pt x="140" y="73"/>
                    <a:pt x="140" y="73"/>
                  </a:cubicBezTo>
                  <a:cubicBezTo>
                    <a:pt x="139" y="73"/>
                    <a:pt x="137" y="72"/>
                    <a:pt x="136" y="71"/>
                  </a:cubicBezTo>
                  <a:cubicBezTo>
                    <a:pt x="129" y="64"/>
                    <a:pt x="129" y="64"/>
                    <a:pt x="129" y="64"/>
                  </a:cubicBezTo>
                  <a:cubicBezTo>
                    <a:pt x="127" y="63"/>
                    <a:pt x="127" y="61"/>
                    <a:pt x="127" y="59"/>
                  </a:cubicBezTo>
                  <a:cubicBezTo>
                    <a:pt x="127" y="27"/>
                    <a:pt x="127" y="27"/>
                    <a:pt x="127" y="27"/>
                  </a:cubicBezTo>
                  <a:cubicBezTo>
                    <a:pt x="127" y="26"/>
                    <a:pt x="127" y="24"/>
                    <a:pt x="129" y="23"/>
                  </a:cubicBezTo>
                  <a:cubicBezTo>
                    <a:pt x="136" y="16"/>
                    <a:pt x="136" y="16"/>
                    <a:pt x="136" y="16"/>
                  </a:cubicBezTo>
                  <a:cubicBezTo>
                    <a:pt x="137" y="14"/>
                    <a:pt x="139" y="14"/>
                    <a:pt x="140" y="14"/>
                  </a:cubicBezTo>
                  <a:cubicBezTo>
                    <a:pt x="164" y="14"/>
                    <a:pt x="164" y="14"/>
                    <a:pt x="164" y="14"/>
                  </a:cubicBezTo>
                  <a:cubicBezTo>
                    <a:pt x="165" y="14"/>
                    <a:pt x="167" y="14"/>
                    <a:pt x="168" y="16"/>
                  </a:cubicBezTo>
                  <a:cubicBezTo>
                    <a:pt x="175" y="23"/>
                    <a:pt x="175" y="23"/>
                    <a:pt x="175" y="23"/>
                  </a:cubicBezTo>
                  <a:cubicBezTo>
                    <a:pt x="177" y="24"/>
                    <a:pt x="177" y="26"/>
                    <a:pt x="177" y="27"/>
                  </a:cubicBezTo>
                  <a:lnTo>
                    <a:pt x="177" y="59"/>
                  </a:lnTo>
                  <a:close/>
                  <a:moveTo>
                    <a:pt x="201" y="37"/>
                  </a:moveTo>
                  <a:cubicBezTo>
                    <a:pt x="233" y="41"/>
                    <a:pt x="233" y="41"/>
                    <a:pt x="233" y="41"/>
                  </a:cubicBezTo>
                  <a:cubicBezTo>
                    <a:pt x="237" y="41"/>
                    <a:pt x="239" y="44"/>
                    <a:pt x="239" y="48"/>
                  </a:cubicBezTo>
                  <a:cubicBezTo>
                    <a:pt x="239" y="59"/>
                    <a:pt x="239" y="59"/>
                    <a:pt x="239" y="59"/>
                  </a:cubicBezTo>
                  <a:cubicBezTo>
                    <a:pt x="239" y="61"/>
                    <a:pt x="239" y="63"/>
                    <a:pt x="237" y="64"/>
                  </a:cubicBezTo>
                  <a:cubicBezTo>
                    <a:pt x="230" y="71"/>
                    <a:pt x="230" y="71"/>
                    <a:pt x="230" y="71"/>
                  </a:cubicBezTo>
                  <a:cubicBezTo>
                    <a:pt x="229" y="72"/>
                    <a:pt x="227" y="73"/>
                    <a:pt x="226" y="73"/>
                  </a:cubicBezTo>
                  <a:cubicBezTo>
                    <a:pt x="201" y="73"/>
                    <a:pt x="201" y="73"/>
                    <a:pt x="201" y="73"/>
                  </a:cubicBezTo>
                  <a:cubicBezTo>
                    <a:pt x="199" y="73"/>
                    <a:pt x="198" y="72"/>
                    <a:pt x="196" y="71"/>
                  </a:cubicBezTo>
                  <a:cubicBezTo>
                    <a:pt x="189" y="64"/>
                    <a:pt x="189" y="64"/>
                    <a:pt x="189" y="64"/>
                  </a:cubicBezTo>
                  <a:cubicBezTo>
                    <a:pt x="196" y="56"/>
                    <a:pt x="196" y="56"/>
                    <a:pt x="196" y="56"/>
                  </a:cubicBezTo>
                  <a:cubicBezTo>
                    <a:pt x="202" y="62"/>
                    <a:pt x="202" y="62"/>
                    <a:pt x="202" y="62"/>
                  </a:cubicBezTo>
                  <a:cubicBezTo>
                    <a:pt x="202" y="63"/>
                    <a:pt x="203" y="63"/>
                    <a:pt x="203" y="63"/>
                  </a:cubicBezTo>
                  <a:cubicBezTo>
                    <a:pt x="223" y="63"/>
                    <a:pt x="223" y="63"/>
                    <a:pt x="223" y="63"/>
                  </a:cubicBezTo>
                  <a:cubicBezTo>
                    <a:pt x="224" y="63"/>
                    <a:pt x="224" y="63"/>
                    <a:pt x="225" y="62"/>
                  </a:cubicBezTo>
                  <a:cubicBezTo>
                    <a:pt x="228" y="59"/>
                    <a:pt x="228" y="59"/>
                    <a:pt x="228" y="59"/>
                  </a:cubicBezTo>
                  <a:cubicBezTo>
                    <a:pt x="228" y="59"/>
                    <a:pt x="229" y="58"/>
                    <a:pt x="229" y="58"/>
                  </a:cubicBezTo>
                  <a:cubicBezTo>
                    <a:pt x="229" y="52"/>
                    <a:pt x="229" y="52"/>
                    <a:pt x="229" y="52"/>
                  </a:cubicBezTo>
                  <a:cubicBezTo>
                    <a:pt x="229" y="51"/>
                    <a:pt x="228" y="50"/>
                    <a:pt x="227" y="50"/>
                  </a:cubicBezTo>
                  <a:cubicBezTo>
                    <a:pt x="195" y="46"/>
                    <a:pt x="195" y="46"/>
                    <a:pt x="195" y="46"/>
                  </a:cubicBezTo>
                  <a:cubicBezTo>
                    <a:pt x="191" y="45"/>
                    <a:pt x="189" y="42"/>
                    <a:pt x="189" y="39"/>
                  </a:cubicBezTo>
                  <a:cubicBezTo>
                    <a:pt x="189" y="27"/>
                    <a:pt x="189" y="27"/>
                    <a:pt x="189" y="27"/>
                  </a:cubicBezTo>
                  <a:cubicBezTo>
                    <a:pt x="189" y="26"/>
                    <a:pt x="189" y="24"/>
                    <a:pt x="191" y="23"/>
                  </a:cubicBezTo>
                  <a:cubicBezTo>
                    <a:pt x="198" y="16"/>
                    <a:pt x="198" y="16"/>
                    <a:pt x="198" y="16"/>
                  </a:cubicBezTo>
                  <a:cubicBezTo>
                    <a:pt x="199" y="14"/>
                    <a:pt x="201" y="14"/>
                    <a:pt x="202" y="14"/>
                  </a:cubicBezTo>
                  <a:cubicBezTo>
                    <a:pt x="227" y="14"/>
                    <a:pt x="227" y="14"/>
                    <a:pt x="227" y="14"/>
                  </a:cubicBezTo>
                  <a:cubicBezTo>
                    <a:pt x="229" y="14"/>
                    <a:pt x="230" y="14"/>
                    <a:pt x="232" y="16"/>
                  </a:cubicBezTo>
                  <a:cubicBezTo>
                    <a:pt x="239" y="23"/>
                    <a:pt x="239" y="23"/>
                    <a:pt x="239" y="23"/>
                  </a:cubicBezTo>
                  <a:cubicBezTo>
                    <a:pt x="232" y="30"/>
                    <a:pt x="232" y="30"/>
                    <a:pt x="232" y="30"/>
                  </a:cubicBezTo>
                  <a:cubicBezTo>
                    <a:pt x="226" y="24"/>
                    <a:pt x="226" y="24"/>
                    <a:pt x="226" y="24"/>
                  </a:cubicBezTo>
                  <a:cubicBezTo>
                    <a:pt x="226" y="24"/>
                    <a:pt x="225" y="24"/>
                    <a:pt x="225" y="24"/>
                  </a:cubicBezTo>
                  <a:cubicBezTo>
                    <a:pt x="205" y="24"/>
                    <a:pt x="205" y="24"/>
                    <a:pt x="205" y="24"/>
                  </a:cubicBezTo>
                  <a:cubicBezTo>
                    <a:pt x="204" y="24"/>
                    <a:pt x="204" y="24"/>
                    <a:pt x="203" y="24"/>
                  </a:cubicBezTo>
                  <a:cubicBezTo>
                    <a:pt x="200" y="28"/>
                    <a:pt x="200" y="28"/>
                    <a:pt x="200" y="28"/>
                  </a:cubicBezTo>
                  <a:cubicBezTo>
                    <a:pt x="200" y="28"/>
                    <a:pt x="199" y="29"/>
                    <a:pt x="199" y="29"/>
                  </a:cubicBezTo>
                  <a:cubicBezTo>
                    <a:pt x="199" y="35"/>
                    <a:pt x="199" y="35"/>
                    <a:pt x="199" y="35"/>
                  </a:cubicBezTo>
                  <a:cubicBezTo>
                    <a:pt x="199" y="36"/>
                    <a:pt x="200" y="36"/>
                    <a:pt x="201" y="37"/>
                  </a:cubicBezTo>
                  <a:moveTo>
                    <a:pt x="293" y="24"/>
                  </a:moveTo>
                  <a:cubicBezTo>
                    <a:pt x="264" y="24"/>
                    <a:pt x="264" y="24"/>
                    <a:pt x="264" y="24"/>
                  </a:cubicBezTo>
                  <a:cubicBezTo>
                    <a:pt x="264" y="38"/>
                    <a:pt x="264" y="38"/>
                    <a:pt x="264" y="38"/>
                  </a:cubicBezTo>
                  <a:cubicBezTo>
                    <a:pt x="293" y="38"/>
                    <a:pt x="293" y="38"/>
                    <a:pt x="293" y="38"/>
                  </a:cubicBezTo>
                  <a:cubicBezTo>
                    <a:pt x="293" y="48"/>
                    <a:pt x="293" y="48"/>
                    <a:pt x="293" y="48"/>
                  </a:cubicBezTo>
                  <a:cubicBezTo>
                    <a:pt x="264" y="48"/>
                    <a:pt x="264" y="48"/>
                    <a:pt x="264" y="48"/>
                  </a:cubicBezTo>
                  <a:cubicBezTo>
                    <a:pt x="264" y="63"/>
                    <a:pt x="264" y="63"/>
                    <a:pt x="264" y="63"/>
                  </a:cubicBezTo>
                  <a:cubicBezTo>
                    <a:pt x="293" y="63"/>
                    <a:pt x="293" y="63"/>
                    <a:pt x="293" y="63"/>
                  </a:cubicBezTo>
                  <a:cubicBezTo>
                    <a:pt x="293" y="73"/>
                    <a:pt x="293" y="73"/>
                    <a:pt x="293" y="73"/>
                  </a:cubicBezTo>
                  <a:cubicBezTo>
                    <a:pt x="253" y="73"/>
                    <a:pt x="253" y="73"/>
                    <a:pt x="253" y="73"/>
                  </a:cubicBezTo>
                  <a:cubicBezTo>
                    <a:pt x="253" y="14"/>
                    <a:pt x="253" y="14"/>
                    <a:pt x="253" y="14"/>
                  </a:cubicBezTo>
                  <a:cubicBezTo>
                    <a:pt x="293" y="14"/>
                    <a:pt x="293" y="14"/>
                    <a:pt x="293" y="14"/>
                  </a:cubicBezTo>
                  <a:lnTo>
                    <a:pt x="293" y="24"/>
                  </a:lnTo>
                  <a:close/>
                </a:path>
              </a:pathLst>
            </a:custGeom>
            <a:solidFill>
              <a:srgbClr val="EC2225"/>
            </a:solidFill>
            <a:ln w="9525">
              <a:noFill/>
              <a:round/>
              <a:headEnd/>
              <a:tailEnd/>
            </a:ln>
          </p:spPr>
          <p:txBody>
            <a:bodyPr/>
            <a:lstStyle/>
            <a:p>
              <a:pPr defTabSz="1217613" fontAlgn="base">
                <a:spcBef>
                  <a:spcPct val="0"/>
                </a:spcBef>
                <a:spcAft>
                  <a:spcPct val="0"/>
                </a:spcAft>
              </a:pPr>
              <a:endParaRPr lang="zh-CN" altLang="en-US" sz="2400">
                <a:solidFill>
                  <a:srgbClr val="000000"/>
                </a:solidFill>
                <a:ea typeface="宋体" pitchFamily="2" charset="-122"/>
              </a:endParaRPr>
            </a:p>
          </p:txBody>
        </p:sp>
        <p:sp>
          <p:nvSpPr>
            <p:cNvPr id="32" name="Freeform 18"/>
            <p:cNvSpPr>
              <a:spLocks/>
            </p:cNvSpPr>
            <p:nvPr userDrawn="1"/>
          </p:nvSpPr>
          <p:spPr bwMode="gray">
            <a:xfrm>
              <a:off x="5469251" y="2597060"/>
              <a:ext cx="143776" cy="189169"/>
            </a:xfrm>
            <a:custGeom>
              <a:avLst/>
              <a:gdLst>
                <a:gd name="T0" fmla="*/ 2147483647 w 29"/>
                <a:gd name="T1" fmla="*/ 0 h 39"/>
                <a:gd name="T2" fmla="*/ 2147483647 w 29"/>
                <a:gd name="T3" fmla="*/ 0 h 39"/>
                <a:gd name="T4" fmla="*/ 2147483647 w 29"/>
                <a:gd name="T5" fmla="*/ 0 h 39"/>
                <a:gd name="T6" fmla="*/ 2147483647 w 29"/>
                <a:gd name="T7" fmla="*/ 0 h 39"/>
                <a:gd name="T8" fmla="*/ 0 w 29"/>
                <a:gd name="T9" fmla="*/ 2147483647 h 39"/>
                <a:gd name="T10" fmla="*/ 0 w 29"/>
                <a:gd name="T11" fmla="*/ 2147483647 h 39"/>
                <a:gd name="T12" fmla="*/ 0 w 29"/>
                <a:gd name="T13" fmla="*/ 2147483647 h 39"/>
                <a:gd name="T14" fmla="*/ 0 w 29"/>
                <a:gd name="T15" fmla="*/ 2147483647 h 39"/>
                <a:gd name="T16" fmla="*/ 2147483647 w 29"/>
                <a:gd name="T17" fmla="*/ 2147483647 h 39"/>
                <a:gd name="T18" fmla="*/ 2147483647 w 29"/>
                <a:gd name="T19" fmla="*/ 2147483647 h 39"/>
                <a:gd name="T20" fmla="*/ 2147483647 w 29"/>
                <a:gd name="T21" fmla="*/ 2147483647 h 39"/>
                <a:gd name="T22" fmla="*/ 2147483647 w 29"/>
                <a:gd name="T23" fmla="*/ 2147483647 h 39"/>
                <a:gd name="T24" fmla="*/ 2147483647 w 29"/>
                <a:gd name="T25" fmla="*/ 2147483647 h 39"/>
                <a:gd name="T26" fmla="*/ 2147483647 w 29"/>
                <a:gd name="T27" fmla="*/ 2147483647 h 39"/>
                <a:gd name="T28" fmla="*/ 2147483647 w 29"/>
                <a:gd name="T29" fmla="*/ 2147483647 h 39"/>
                <a:gd name="T30" fmla="*/ 2147483647 w 29"/>
                <a:gd name="T31" fmla="*/ 2147483647 h 39"/>
                <a:gd name="T32" fmla="*/ 2147483647 w 29"/>
                <a:gd name="T33" fmla="*/ 0 h 3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 h="39">
                  <a:moveTo>
                    <a:pt x="25" y="0"/>
                  </a:moveTo>
                  <a:cubicBezTo>
                    <a:pt x="25" y="0"/>
                    <a:pt x="24" y="0"/>
                    <a:pt x="24" y="0"/>
                  </a:cubicBezTo>
                  <a:cubicBezTo>
                    <a:pt x="5" y="0"/>
                    <a:pt x="5" y="0"/>
                    <a:pt x="5" y="0"/>
                  </a:cubicBezTo>
                  <a:cubicBezTo>
                    <a:pt x="5" y="0"/>
                    <a:pt x="4" y="0"/>
                    <a:pt x="4" y="0"/>
                  </a:cubicBezTo>
                  <a:cubicBezTo>
                    <a:pt x="0" y="4"/>
                    <a:pt x="0" y="4"/>
                    <a:pt x="0" y="4"/>
                  </a:cubicBezTo>
                  <a:cubicBezTo>
                    <a:pt x="0" y="4"/>
                    <a:pt x="0" y="5"/>
                    <a:pt x="0" y="5"/>
                  </a:cubicBezTo>
                  <a:cubicBezTo>
                    <a:pt x="0" y="34"/>
                    <a:pt x="0" y="34"/>
                    <a:pt x="0" y="34"/>
                  </a:cubicBezTo>
                  <a:cubicBezTo>
                    <a:pt x="0" y="34"/>
                    <a:pt x="0" y="35"/>
                    <a:pt x="0" y="35"/>
                  </a:cubicBezTo>
                  <a:cubicBezTo>
                    <a:pt x="4" y="38"/>
                    <a:pt x="4" y="38"/>
                    <a:pt x="4" y="38"/>
                  </a:cubicBezTo>
                  <a:cubicBezTo>
                    <a:pt x="4" y="39"/>
                    <a:pt x="5" y="39"/>
                    <a:pt x="5" y="39"/>
                  </a:cubicBezTo>
                  <a:cubicBezTo>
                    <a:pt x="24" y="39"/>
                    <a:pt x="24" y="39"/>
                    <a:pt x="24" y="39"/>
                  </a:cubicBezTo>
                  <a:cubicBezTo>
                    <a:pt x="24" y="39"/>
                    <a:pt x="25" y="39"/>
                    <a:pt x="25" y="38"/>
                  </a:cubicBezTo>
                  <a:cubicBezTo>
                    <a:pt x="28" y="35"/>
                    <a:pt x="28" y="35"/>
                    <a:pt x="28" y="35"/>
                  </a:cubicBezTo>
                  <a:cubicBezTo>
                    <a:pt x="29" y="35"/>
                    <a:pt x="29" y="34"/>
                    <a:pt x="29" y="34"/>
                  </a:cubicBezTo>
                  <a:cubicBezTo>
                    <a:pt x="29" y="5"/>
                    <a:pt x="29" y="5"/>
                    <a:pt x="29" y="5"/>
                  </a:cubicBezTo>
                  <a:cubicBezTo>
                    <a:pt x="29" y="5"/>
                    <a:pt x="29" y="4"/>
                    <a:pt x="28" y="4"/>
                  </a:cubicBezTo>
                  <a:lnTo>
                    <a:pt x="25" y="0"/>
                  </a:lnTo>
                  <a:close/>
                </a:path>
              </a:pathLst>
            </a:custGeom>
            <a:solidFill>
              <a:srgbClr val="EC2225"/>
            </a:solidFill>
            <a:ln w="9525">
              <a:noFill/>
              <a:round/>
              <a:headEnd/>
              <a:tailEnd/>
            </a:ln>
          </p:spPr>
          <p:txBody>
            <a:bodyPr/>
            <a:lstStyle/>
            <a:p>
              <a:pPr defTabSz="1217613" fontAlgn="base">
                <a:spcBef>
                  <a:spcPct val="0"/>
                </a:spcBef>
                <a:spcAft>
                  <a:spcPct val="0"/>
                </a:spcAft>
              </a:pPr>
              <a:endParaRPr lang="zh-CN" altLang="en-US" sz="2400">
                <a:solidFill>
                  <a:srgbClr val="000000"/>
                </a:solidFill>
                <a:ea typeface="宋体" pitchFamily="2" charset="-122"/>
              </a:endParaRPr>
            </a:p>
          </p:txBody>
        </p:sp>
      </p:grpSp>
      <p:grpSp>
        <p:nvGrpSpPr>
          <p:cNvPr id="33" name="Group 114"/>
          <p:cNvGrpSpPr>
            <a:grpSpLocks/>
          </p:cNvGrpSpPr>
          <p:nvPr userDrawn="1"/>
        </p:nvGrpSpPr>
        <p:grpSpPr bwMode="auto">
          <a:xfrm rot="-271608">
            <a:off x="10475478" y="5349875"/>
            <a:ext cx="636753" cy="280988"/>
            <a:chOff x="6043613" y="1992313"/>
            <a:chExt cx="958850" cy="422275"/>
          </a:xfrm>
        </p:grpSpPr>
        <p:sp>
          <p:nvSpPr>
            <p:cNvPr id="34" name="Freeform 30"/>
            <p:cNvSpPr>
              <a:spLocks noEditPoints="1"/>
            </p:cNvSpPr>
            <p:nvPr userDrawn="1"/>
          </p:nvSpPr>
          <p:spPr bwMode="gray">
            <a:xfrm>
              <a:off x="6043613" y="1992313"/>
              <a:ext cx="958850" cy="422275"/>
            </a:xfrm>
            <a:custGeom>
              <a:avLst/>
              <a:gdLst>
                <a:gd name="T0" fmla="*/ 0 w 195"/>
                <a:gd name="T1" fmla="*/ 2147483647 h 86"/>
                <a:gd name="T2" fmla="*/ 2147483647 w 195"/>
                <a:gd name="T3" fmla="*/ 2147483647 h 86"/>
                <a:gd name="T4" fmla="*/ 2147483647 w 195"/>
                <a:gd name="T5" fmla="*/ 0 h 86"/>
                <a:gd name="T6" fmla="*/ 0 w 195"/>
                <a:gd name="T7" fmla="*/ 0 h 86"/>
                <a:gd name="T8" fmla="*/ 0 w 195"/>
                <a:gd name="T9" fmla="*/ 2147483647 h 86"/>
                <a:gd name="T10" fmla="*/ 2147483647 w 195"/>
                <a:gd name="T11" fmla="*/ 2147483647 h 86"/>
                <a:gd name="T12" fmla="*/ 2147483647 w 195"/>
                <a:gd name="T13" fmla="*/ 2147483647 h 86"/>
                <a:gd name="T14" fmla="*/ 2147483647 w 195"/>
                <a:gd name="T15" fmla="*/ 2147483647 h 86"/>
                <a:gd name="T16" fmla="*/ 2147483647 w 195"/>
                <a:gd name="T17" fmla="*/ 2147483647 h 86"/>
                <a:gd name="T18" fmla="*/ 2147483647 w 195"/>
                <a:gd name="T19" fmla="*/ 2147483647 h 86"/>
                <a:gd name="T20" fmla="*/ 2147483647 w 195"/>
                <a:gd name="T21" fmla="*/ 2147483647 h 86"/>
                <a:gd name="T22" fmla="*/ 2147483647 w 195"/>
                <a:gd name="T23" fmla="*/ 2147483647 h 86"/>
                <a:gd name="T24" fmla="*/ 2147483647 w 195"/>
                <a:gd name="T25" fmla="*/ 2147483647 h 86"/>
                <a:gd name="T26" fmla="*/ 2147483647 w 195"/>
                <a:gd name="T27" fmla="*/ 2147483647 h 86"/>
                <a:gd name="T28" fmla="*/ 2147483647 w 195"/>
                <a:gd name="T29" fmla="*/ 2147483647 h 86"/>
                <a:gd name="T30" fmla="*/ 2147483647 w 195"/>
                <a:gd name="T31" fmla="*/ 2147483647 h 86"/>
                <a:gd name="T32" fmla="*/ 2147483647 w 195"/>
                <a:gd name="T33" fmla="*/ 2147483647 h 86"/>
                <a:gd name="T34" fmla="*/ 2147483647 w 195"/>
                <a:gd name="T35" fmla="*/ 2147483647 h 86"/>
                <a:gd name="T36" fmla="*/ 2147483647 w 195"/>
                <a:gd name="T37" fmla="*/ 2147483647 h 86"/>
                <a:gd name="T38" fmla="*/ 2147483647 w 195"/>
                <a:gd name="T39" fmla="*/ 2147483647 h 86"/>
                <a:gd name="T40" fmla="*/ 2147483647 w 195"/>
                <a:gd name="T41" fmla="*/ 2147483647 h 86"/>
                <a:gd name="T42" fmla="*/ 2147483647 w 195"/>
                <a:gd name="T43" fmla="*/ 2147483647 h 86"/>
                <a:gd name="T44" fmla="*/ 2147483647 w 195"/>
                <a:gd name="T45" fmla="*/ 2147483647 h 86"/>
                <a:gd name="T46" fmla="*/ 2147483647 w 195"/>
                <a:gd name="T47" fmla="*/ 2147483647 h 86"/>
                <a:gd name="T48" fmla="*/ 2147483647 w 195"/>
                <a:gd name="T49" fmla="*/ 2147483647 h 86"/>
                <a:gd name="T50" fmla="*/ 2147483647 w 195"/>
                <a:gd name="T51" fmla="*/ 2147483647 h 86"/>
                <a:gd name="T52" fmla="*/ 2147483647 w 195"/>
                <a:gd name="T53" fmla="*/ 2147483647 h 86"/>
                <a:gd name="T54" fmla="*/ 2147483647 w 195"/>
                <a:gd name="T55" fmla="*/ 2147483647 h 86"/>
                <a:gd name="T56" fmla="*/ 2147483647 w 195"/>
                <a:gd name="T57" fmla="*/ 2147483647 h 86"/>
                <a:gd name="T58" fmla="*/ 2147483647 w 195"/>
                <a:gd name="T59" fmla="*/ 2147483647 h 86"/>
                <a:gd name="T60" fmla="*/ 2147483647 w 195"/>
                <a:gd name="T61" fmla="*/ 2147483647 h 86"/>
                <a:gd name="T62" fmla="*/ 2147483647 w 195"/>
                <a:gd name="T63" fmla="*/ 2147483647 h 86"/>
                <a:gd name="T64" fmla="*/ 2147483647 w 195"/>
                <a:gd name="T65" fmla="*/ 2147483647 h 86"/>
                <a:gd name="T66" fmla="*/ 2147483647 w 195"/>
                <a:gd name="T67" fmla="*/ 2147483647 h 86"/>
                <a:gd name="T68" fmla="*/ 2147483647 w 195"/>
                <a:gd name="T69" fmla="*/ 2147483647 h 86"/>
                <a:gd name="T70" fmla="*/ 2147483647 w 195"/>
                <a:gd name="T71" fmla="*/ 2147483647 h 86"/>
                <a:gd name="T72" fmla="*/ 2147483647 w 195"/>
                <a:gd name="T73" fmla="*/ 2147483647 h 86"/>
                <a:gd name="T74" fmla="*/ 2147483647 w 195"/>
                <a:gd name="T75" fmla="*/ 2147483647 h 86"/>
                <a:gd name="T76" fmla="*/ 2147483647 w 195"/>
                <a:gd name="T77" fmla="*/ 2147483647 h 86"/>
                <a:gd name="T78" fmla="*/ 2147483647 w 195"/>
                <a:gd name="T79" fmla="*/ 2147483647 h 86"/>
                <a:gd name="T80" fmla="*/ 2147483647 w 195"/>
                <a:gd name="T81" fmla="*/ 2147483647 h 86"/>
                <a:gd name="T82" fmla="*/ 2147483647 w 195"/>
                <a:gd name="T83" fmla="*/ 2147483647 h 86"/>
                <a:gd name="T84" fmla="*/ 2147483647 w 195"/>
                <a:gd name="T85" fmla="*/ 2147483647 h 86"/>
                <a:gd name="T86" fmla="*/ 2147483647 w 195"/>
                <a:gd name="T87" fmla="*/ 2147483647 h 86"/>
                <a:gd name="T88" fmla="*/ 2147483647 w 195"/>
                <a:gd name="T89" fmla="*/ 2147483647 h 86"/>
                <a:gd name="T90" fmla="*/ 2147483647 w 195"/>
                <a:gd name="T91" fmla="*/ 2147483647 h 86"/>
                <a:gd name="T92" fmla="*/ 2147483647 w 195"/>
                <a:gd name="T93" fmla="*/ 2147483647 h 86"/>
                <a:gd name="T94" fmla="*/ 2147483647 w 195"/>
                <a:gd name="T95" fmla="*/ 2147483647 h 86"/>
                <a:gd name="T96" fmla="*/ 2147483647 w 195"/>
                <a:gd name="T97" fmla="*/ 2147483647 h 86"/>
                <a:gd name="T98" fmla="*/ 2147483647 w 195"/>
                <a:gd name="T99" fmla="*/ 2147483647 h 86"/>
                <a:gd name="T100" fmla="*/ 2147483647 w 195"/>
                <a:gd name="T101" fmla="*/ 2147483647 h 86"/>
                <a:gd name="T102" fmla="*/ 2147483647 w 195"/>
                <a:gd name="T103" fmla="*/ 2147483647 h 86"/>
                <a:gd name="T104" fmla="*/ 2147483647 w 195"/>
                <a:gd name="T105" fmla="*/ 2147483647 h 86"/>
                <a:gd name="T106" fmla="*/ 2147483647 w 195"/>
                <a:gd name="T107" fmla="*/ 2147483647 h 86"/>
                <a:gd name="T108" fmla="*/ 2147483647 w 195"/>
                <a:gd name="T109" fmla="*/ 2147483647 h 86"/>
                <a:gd name="T110" fmla="*/ 2147483647 w 195"/>
                <a:gd name="T111" fmla="*/ 2147483647 h 86"/>
                <a:gd name="T112" fmla="*/ 2147483647 w 195"/>
                <a:gd name="T113" fmla="*/ 2147483647 h 86"/>
                <a:gd name="T114" fmla="*/ 2147483647 w 195"/>
                <a:gd name="T115" fmla="*/ 2147483647 h 86"/>
                <a:gd name="T116" fmla="*/ 2147483647 w 195"/>
                <a:gd name="T117" fmla="*/ 2147483647 h 86"/>
                <a:gd name="T118" fmla="*/ 2147483647 w 195"/>
                <a:gd name="T119" fmla="*/ 2147483647 h 86"/>
                <a:gd name="T120" fmla="*/ 2147483647 w 195"/>
                <a:gd name="T121" fmla="*/ 2147483647 h 86"/>
                <a:gd name="T122" fmla="*/ 2147483647 w 195"/>
                <a:gd name="T123" fmla="*/ 2147483647 h 86"/>
                <a:gd name="T124" fmla="*/ 2147483647 w 195"/>
                <a:gd name="T125" fmla="*/ 2147483647 h 8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95" h="86">
                  <a:moveTo>
                    <a:pt x="0" y="86"/>
                  </a:moveTo>
                  <a:cubicBezTo>
                    <a:pt x="195" y="86"/>
                    <a:pt x="195" y="86"/>
                    <a:pt x="195" y="86"/>
                  </a:cubicBezTo>
                  <a:cubicBezTo>
                    <a:pt x="195" y="0"/>
                    <a:pt x="195" y="0"/>
                    <a:pt x="195" y="0"/>
                  </a:cubicBezTo>
                  <a:cubicBezTo>
                    <a:pt x="0" y="0"/>
                    <a:pt x="0" y="0"/>
                    <a:pt x="0" y="0"/>
                  </a:cubicBezTo>
                  <a:lnTo>
                    <a:pt x="0" y="86"/>
                  </a:lnTo>
                  <a:close/>
                  <a:moveTo>
                    <a:pt x="56" y="23"/>
                  </a:moveTo>
                  <a:cubicBezTo>
                    <a:pt x="27" y="23"/>
                    <a:pt x="27" y="23"/>
                    <a:pt x="27" y="23"/>
                  </a:cubicBezTo>
                  <a:cubicBezTo>
                    <a:pt x="27" y="38"/>
                    <a:pt x="27" y="38"/>
                    <a:pt x="27" y="38"/>
                  </a:cubicBezTo>
                  <a:cubicBezTo>
                    <a:pt x="56" y="38"/>
                    <a:pt x="56" y="38"/>
                    <a:pt x="56" y="38"/>
                  </a:cubicBezTo>
                  <a:cubicBezTo>
                    <a:pt x="56" y="38"/>
                    <a:pt x="56" y="38"/>
                    <a:pt x="56" y="38"/>
                  </a:cubicBezTo>
                  <a:cubicBezTo>
                    <a:pt x="56" y="48"/>
                    <a:pt x="56" y="48"/>
                    <a:pt x="56" y="48"/>
                  </a:cubicBezTo>
                  <a:cubicBezTo>
                    <a:pt x="56" y="48"/>
                    <a:pt x="56" y="48"/>
                    <a:pt x="56" y="48"/>
                  </a:cubicBezTo>
                  <a:cubicBezTo>
                    <a:pt x="27" y="48"/>
                    <a:pt x="27" y="48"/>
                    <a:pt x="27" y="48"/>
                  </a:cubicBezTo>
                  <a:cubicBezTo>
                    <a:pt x="27" y="73"/>
                    <a:pt x="27" y="73"/>
                    <a:pt x="27" y="73"/>
                  </a:cubicBezTo>
                  <a:cubicBezTo>
                    <a:pt x="27" y="73"/>
                    <a:pt x="27" y="73"/>
                    <a:pt x="27" y="73"/>
                  </a:cubicBezTo>
                  <a:cubicBezTo>
                    <a:pt x="17" y="73"/>
                    <a:pt x="17" y="73"/>
                    <a:pt x="17" y="73"/>
                  </a:cubicBezTo>
                  <a:cubicBezTo>
                    <a:pt x="17" y="73"/>
                    <a:pt x="17" y="73"/>
                    <a:pt x="17" y="73"/>
                  </a:cubicBezTo>
                  <a:cubicBezTo>
                    <a:pt x="17" y="13"/>
                    <a:pt x="17" y="13"/>
                    <a:pt x="17" y="13"/>
                  </a:cubicBezTo>
                  <a:cubicBezTo>
                    <a:pt x="56" y="13"/>
                    <a:pt x="56" y="13"/>
                    <a:pt x="56" y="13"/>
                  </a:cubicBezTo>
                  <a:cubicBezTo>
                    <a:pt x="56" y="13"/>
                    <a:pt x="56" y="13"/>
                    <a:pt x="56" y="13"/>
                  </a:cubicBezTo>
                  <a:lnTo>
                    <a:pt x="56" y="23"/>
                  </a:lnTo>
                  <a:close/>
                  <a:moveTo>
                    <a:pt x="117" y="59"/>
                  </a:moveTo>
                  <a:cubicBezTo>
                    <a:pt x="117" y="61"/>
                    <a:pt x="117" y="62"/>
                    <a:pt x="115" y="63"/>
                  </a:cubicBezTo>
                  <a:cubicBezTo>
                    <a:pt x="108" y="71"/>
                    <a:pt x="108" y="71"/>
                    <a:pt x="108" y="71"/>
                  </a:cubicBezTo>
                  <a:cubicBezTo>
                    <a:pt x="107" y="72"/>
                    <a:pt x="105" y="73"/>
                    <a:pt x="104" y="73"/>
                  </a:cubicBezTo>
                  <a:cubicBezTo>
                    <a:pt x="80" y="73"/>
                    <a:pt x="80" y="73"/>
                    <a:pt x="80" y="73"/>
                  </a:cubicBezTo>
                  <a:cubicBezTo>
                    <a:pt x="79" y="73"/>
                    <a:pt x="78" y="72"/>
                    <a:pt x="77" y="71"/>
                  </a:cubicBezTo>
                  <a:cubicBezTo>
                    <a:pt x="77" y="71"/>
                    <a:pt x="76" y="71"/>
                    <a:pt x="76" y="71"/>
                  </a:cubicBezTo>
                  <a:cubicBezTo>
                    <a:pt x="69" y="63"/>
                    <a:pt x="69" y="63"/>
                    <a:pt x="69" y="63"/>
                  </a:cubicBezTo>
                  <a:cubicBezTo>
                    <a:pt x="68" y="63"/>
                    <a:pt x="67" y="62"/>
                    <a:pt x="67" y="61"/>
                  </a:cubicBezTo>
                  <a:cubicBezTo>
                    <a:pt x="67" y="60"/>
                    <a:pt x="67" y="60"/>
                    <a:pt x="67" y="59"/>
                  </a:cubicBezTo>
                  <a:cubicBezTo>
                    <a:pt x="67" y="27"/>
                    <a:pt x="67" y="27"/>
                    <a:pt x="67" y="27"/>
                  </a:cubicBezTo>
                  <a:cubicBezTo>
                    <a:pt x="67" y="26"/>
                    <a:pt x="67" y="26"/>
                    <a:pt x="67" y="25"/>
                  </a:cubicBezTo>
                  <a:cubicBezTo>
                    <a:pt x="67" y="24"/>
                    <a:pt x="68" y="23"/>
                    <a:pt x="69" y="22"/>
                  </a:cubicBezTo>
                  <a:cubicBezTo>
                    <a:pt x="76" y="15"/>
                    <a:pt x="76" y="15"/>
                    <a:pt x="76" y="15"/>
                  </a:cubicBezTo>
                  <a:cubicBezTo>
                    <a:pt x="76" y="15"/>
                    <a:pt x="77" y="14"/>
                    <a:pt x="78" y="14"/>
                  </a:cubicBezTo>
                  <a:cubicBezTo>
                    <a:pt x="79" y="13"/>
                    <a:pt x="79" y="13"/>
                    <a:pt x="80" y="13"/>
                  </a:cubicBezTo>
                  <a:cubicBezTo>
                    <a:pt x="80" y="13"/>
                    <a:pt x="80" y="13"/>
                    <a:pt x="80" y="13"/>
                  </a:cubicBezTo>
                  <a:cubicBezTo>
                    <a:pt x="104" y="13"/>
                    <a:pt x="104" y="13"/>
                    <a:pt x="104" y="13"/>
                  </a:cubicBezTo>
                  <a:cubicBezTo>
                    <a:pt x="104" y="13"/>
                    <a:pt x="104" y="13"/>
                    <a:pt x="104" y="13"/>
                  </a:cubicBezTo>
                  <a:cubicBezTo>
                    <a:pt x="104" y="13"/>
                    <a:pt x="105" y="13"/>
                    <a:pt x="106" y="14"/>
                  </a:cubicBezTo>
                  <a:cubicBezTo>
                    <a:pt x="107" y="14"/>
                    <a:pt x="107" y="14"/>
                    <a:pt x="108" y="15"/>
                  </a:cubicBezTo>
                  <a:cubicBezTo>
                    <a:pt x="115" y="22"/>
                    <a:pt x="115" y="22"/>
                    <a:pt x="115" y="22"/>
                  </a:cubicBezTo>
                  <a:cubicBezTo>
                    <a:pt x="117" y="24"/>
                    <a:pt x="117" y="25"/>
                    <a:pt x="117" y="27"/>
                  </a:cubicBezTo>
                  <a:lnTo>
                    <a:pt x="117" y="59"/>
                  </a:lnTo>
                  <a:close/>
                  <a:moveTo>
                    <a:pt x="165" y="73"/>
                  </a:moveTo>
                  <a:cubicBezTo>
                    <a:pt x="148" y="50"/>
                    <a:pt x="148" y="50"/>
                    <a:pt x="148" y="50"/>
                  </a:cubicBezTo>
                  <a:cubicBezTo>
                    <a:pt x="147" y="49"/>
                    <a:pt x="147" y="49"/>
                    <a:pt x="146" y="49"/>
                  </a:cubicBezTo>
                  <a:cubicBezTo>
                    <a:pt x="140" y="49"/>
                    <a:pt x="140" y="49"/>
                    <a:pt x="140" y="49"/>
                  </a:cubicBezTo>
                  <a:cubicBezTo>
                    <a:pt x="140" y="73"/>
                    <a:pt x="140" y="73"/>
                    <a:pt x="140" y="73"/>
                  </a:cubicBezTo>
                  <a:cubicBezTo>
                    <a:pt x="129" y="73"/>
                    <a:pt x="129" y="73"/>
                    <a:pt x="129" y="73"/>
                  </a:cubicBezTo>
                  <a:cubicBezTo>
                    <a:pt x="129" y="13"/>
                    <a:pt x="129" y="13"/>
                    <a:pt x="129" y="13"/>
                  </a:cubicBezTo>
                  <a:cubicBezTo>
                    <a:pt x="162" y="13"/>
                    <a:pt x="162" y="13"/>
                    <a:pt x="162" y="13"/>
                  </a:cubicBezTo>
                  <a:cubicBezTo>
                    <a:pt x="164" y="13"/>
                    <a:pt x="165" y="14"/>
                    <a:pt x="166" y="15"/>
                  </a:cubicBezTo>
                  <a:cubicBezTo>
                    <a:pt x="172" y="21"/>
                    <a:pt x="172" y="21"/>
                    <a:pt x="172" y="21"/>
                  </a:cubicBezTo>
                  <a:cubicBezTo>
                    <a:pt x="173" y="22"/>
                    <a:pt x="174" y="24"/>
                    <a:pt x="174" y="25"/>
                  </a:cubicBezTo>
                  <a:cubicBezTo>
                    <a:pt x="174" y="37"/>
                    <a:pt x="174" y="37"/>
                    <a:pt x="174" y="37"/>
                  </a:cubicBezTo>
                  <a:cubicBezTo>
                    <a:pt x="174" y="39"/>
                    <a:pt x="173" y="40"/>
                    <a:pt x="172" y="42"/>
                  </a:cubicBezTo>
                  <a:cubicBezTo>
                    <a:pt x="166" y="47"/>
                    <a:pt x="166" y="47"/>
                    <a:pt x="166" y="47"/>
                  </a:cubicBezTo>
                  <a:cubicBezTo>
                    <a:pt x="165" y="49"/>
                    <a:pt x="164" y="49"/>
                    <a:pt x="162" y="49"/>
                  </a:cubicBezTo>
                  <a:cubicBezTo>
                    <a:pt x="160" y="49"/>
                    <a:pt x="160" y="49"/>
                    <a:pt x="160" y="49"/>
                  </a:cubicBezTo>
                  <a:cubicBezTo>
                    <a:pt x="178" y="73"/>
                    <a:pt x="178" y="73"/>
                    <a:pt x="178" y="73"/>
                  </a:cubicBezTo>
                  <a:lnTo>
                    <a:pt x="165" y="73"/>
                  </a:lnTo>
                  <a:close/>
                </a:path>
              </a:pathLst>
            </a:custGeom>
            <a:solidFill>
              <a:srgbClr val="EC2225"/>
            </a:solidFill>
            <a:ln w="9525">
              <a:noFill/>
              <a:round/>
              <a:headEnd/>
              <a:tailEnd/>
            </a:ln>
          </p:spPr>
          <p:txBody>
            <a:bodyPr/>
            <a:lstStyle/>
            <a:p>
              <a:pPr defTabSz="1217613" fontAlgn="base">
                <a:spcBef>
                  <a:spcPct val="0"/>
                </a:spcBef>
                <a:spcAft>
                  <a:spcPct val="0"/>
                </a:spcAft>
              </a:pPr>
              <a:endParaRPr lang="zh-CN" altLang="en-US" sz="2400">
                <a:solidFill>
                  <a:srgbClr val="000000"/>
                </a:solidFill>
                <a:ea typeface="宋体" pitchFamily="2" charset="-122"/>
              </a:endParaRPr>
            </a:p>
          </p:txBody>
        </p:sp>
        <p:sp>
          <p:nvSpPr>
            <p:cNvPr id="35" name="Freeform 31"/>
            <p:cNvSpPr>
              <a:spLocks/>
            </p:cNvSpPr>
            <p:nvPr userDrawn="1"/>
          </p:nvSpPr>
          <p:spPr bwMode="gray">
            <a:xfrm>
              <a:off x="6126725" y="2052218"/>
              <a:ext cx="193684" cy="293444"/>
            </a:xfrm>
            <a:custGeom>
              <a:avLst/>
              <a:gdLst>
                <a:gd name="T0" fmla="*/ 2147483647 w 121"/>
                <a:gd name="T1" fmla="*/ 2147483647 h 186"/>
                <a:gd name="T2" fmla="*/ 2147483647 w 121"/>
                <a:gd name="T3" fmla="*/ 0 h 186"/>
                <a:gd name="T4" fmla="*/ 0 w 121"/>
                <a:gd name="T5" fmla="*/ 0 h 186"/>
                <a:gd name="T6" fmla="*/ 0 w 121"/>
                <a:gd name="T7" fmla="*/ 2147483647 h 186"/>
                <a:gd name="T8" fmla="*/ 2147483647 w 121"/>
                <a:gd name="T9" fmla="*/ 2147483647 h 186"/>
                <a:gd name="T10" fmla="*/ 2147483647 w 121"/>
                <a:gd name="T11" fmla="*/ 2147483647 h 186"/>
                <a:gd name="T12" fmla="*/ 2147483647 w 121"/>
                <a:gd name="T13" fmla="*/ 2147483647 h 186"/>
                <a:gd name="T14" fmla="*/ 2147483647 w 121"/>
                <a:gd name="T15" fmla="*/ 2147483647 h 186"/>
                <a:gd name="T16" fmla="*/ 2147483647 w 121"/>
                <a:gd name="T17" fmla="*/ 2147483647 h 186"/>
                <a:gd name="T18" fmla="*/ 2147483647 w 121"/>
                <a:gd name="T19" fmla="*/ 2147483647 h 186"/>
                <a:gd name="T20" fmla="*/ 2147483647 w 121"/>
                <a:gd name="T21" fmla="*/ 2147483647 h 186"/>
                <a:gd name="T22" fmla="*/ 2147483647 w 121"/>
                <a:gd name="T23" fmla="*/ 2147483647 h 18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21" h="186">
                  <a:moveTo>
                    <a:pt x="121" y="31"/>
                  </a:moveTo>
                  <a:lnTo>
                    <a:pt x="121" y="0"/>
                  </a:lnTo>
                  <a:lnTo>
                    <a:pt x="0" y="0"/>
                  </a:lnTo>
                  <a:lnTo>
                    <a:pt x="0" y="186"/>
                  </a:lnTo>
                  <a:lnTo>
                    <a:pt x="31" y="186"/>
                  </a:lnTo>
                  <a:lnTo>
                    <a:pt x="31" y="108"/>
                  </a:lnTo>
                  <a:lnTo>
                    <a:pt x="121" y="108"/>
                  </a:lnTo>
                  <a:lnTo>
                    <a:pt x="121" y="77"/>
                  </a:lnTo>
                  <a:lnTo>
                    <a:pt x="31" y="77"/>
                  </a:lnTo>
                  <a:lnTo>
                    <a:pt x="31" y="31"/>
                  </a:lnTo>
                  <a:lnTo>
                    <a:pt x="121" y="31"/>
                  </a:lnTo>
                  <a:close/>
                </a:path>
              </a:pathLst>
            </a:custGeom>
            <a:solidFill>
              <a:srgbClr val="FFFFFF"/>
            </a:solidFill>
            <a:ln w="9525">
              <a:noFill/>
              <a:round/>
              <a:headEnd/>
              <a:tailEnd/>
            </a:ln>
          </p:spPr>
          <p:txBody>
            <a:bodyPr/>
            <a:lstStyle/>
            <a:p>
              <a:pPr defTabSz="1217613" fontAlgn="base">
                <a:spcBef>
                  <a:spcPct val="0"/>
                </a:spcBef>
                <a:spcAft>
                  <a:spcPct val="0"/>
                </a:spcAft>
              </a:pPr>
              <a:endParaRPr lang="zh-CN" altLang="en-US" sz="2400">
                <a:solidFill>
                  <a:srgbClr val="000000"/>
                </a:solidFill>
                <a:ea typeface="宋体" pitchFamily="2" charset="-122"/>
              </a:endParaRPr>
            </a:p>
          </p:txBody>
        </p:sp>
        <p:sp>
          <p:nvSpPr>
            <p:cNvPr id="36" name="Freeform 32"/>
            <p:cNvSpPr>
              <a:spLocks noEditPoints="1"/>
            </p:cNvSpPr>
            <p:nvPr userDrawn="1"/>
          </p:nvSpPr>
          <p:spPr bwMode="gray">
            <a:xfrm>
              <a:off x="6371478" y="2052090"/>
              <a:ext cx="246289" cy="293446"/>
            </a:xfrm>
            <a:custGeom>
              <a:avLst/>
              <a:gdLst>
                <a:gd name="T0" fmla="*/ 2147483647 w 50"/>
                <a:gd name="T1" fmla="*/ 2147483647 h 60"/>
                <a:gd name="T2" fmla="*/ 2147483647 w 50"/>
                <a:gd name="T3" fmla="*/ 2147483647 h 60"/>
                <a:gd name="T4" fmla="*/ 2147483647 w 50"/>
                <a:gd name="T5" fmla="*/ 2147483647 h 60"/>
                <a:gd name="T6" fmla="*/ 2147483647 w 50"/>
                <a:gd name="T7" fmla="*/ 2147483647 h 60"/>
                <a:gd name="T8" fmla="*/ 2147483647 w 50"/>
                <a:gd name="T9" fmla="*/ 0 h 60"/>
                <a:gd name="T10" fmla="*/ 2147483647 w 50"/>
                <a:gd name="T11" fmla="*/ 0 h 60"/>
                <a:gd name="T12" fmla="*/ 2147483647 w 50"/>
                <a:gd name="T13" fmla="*/ 2147483647 h 60"/>
                <a:gd name="T14" fmla="*/ 2147483647 w 50"/>
                <a:gd name="T15" fmla="*/ 2147483647 h 60"/>
                <a:gd name="T16" fmla="*/ 2147483647 w 50"/>
                <a:gd name="T17" fmla="*/ 2147483647 h 60"/>
                <a:gd name="T18" fmla="*/ 2147483647 w 50"/>
                <a:gd name="T19" fmla="*/ 2147483647 h 60"/>
                <a:gd name="T20" fmla="*/ 0 w 50"/>
                <a:gd name="T21" fmla="*/ 2147483647 h 60"/>
                <a:gd name="T22" fmla="*/ 0 w 50"/>
                <a:gd name="T23" fmla="*/ 2147483647 h 60"/>
                <a:gd name="T24" fmla="*/ 2147483647 w 50"/>
                <a:gd name="T25" fmla="*/ 2147483647 h 60"/>
                <a:gd name="T26" fmla="*/ 2147483647 w 50"/>
                <a:gd name="T27" fmla="*/ 2147483647 h 60"/>
                <a:gd name="T28" fmla="*/ 2147483647 w 50"/>
                <a:gd name="T29" fmla="*/ 2147483647 h 60"/>
                <a:gd name="T30" fmla="*/ 2147483647 w 50"/>
                <a:gd name="T31" fmla="*/ 2147483647 h 60"/>
                <a:gd name="T32" fmla="*/ 2147483647 w 50"/>
                <a:gd name="T33" fmla="*/ 2147483647 h 60"/>
                <a:gd name="T34" fmla="*/ 2147483647 w 50"/>
                <a:gd name="T35" fmla="*/ 2147483647 h 60"/>
                <a:gd name="T36" fmla="*/ 2147483647 w 50"/>
                <a:gd name="T37" fmla="*/ 2147483647 h 60"/>
                <a:gd name="T38" fmla="*/ 2147483647 w 50"/>
                <a:gd name="T39" fmla="*/ 2147483647 h 60"/>
                <a:gd name="T40" fmla="*/ 2147483647 w 50"/>
                <a:gd name="T41" fmla="*/ 2147483647 h 60"/>
                <a:gd name="T42" fmla="*/ 2147483647 w 50"/>
                <a:gd name="T43" fmla="*/ 2147483647 h 60"/>
                <a:gd name="T44" fmla="*/ 2147483647 w 50"/>
                <a:gd name="T45" fmla="*/ 2147483647 h 60"/>
                <a:gd name="T46" fmla="*/ 2147483647 w 50"/>
                <a:gd name="T47" fmla="*/ 2147483647 h 60"/>
                <a:gd name="T48" fmla="*/ 2147483647 w 50"/>
                <a:gd name="T49" fmla="*/ 2147483647 h 60"/>
                <a:gd name="T50" fmla="*/ 2147483647 w 50"/>
                <a:gd name="T51" fmla="*/ 2147483647 h 60"/>
                <a:gd name="T52" fmla="*/ 2147483647 w 50"/>
                <a:gd name="T53" fmla="*/ 2147483647 h 60"/>
                <a:gd name="T54" fmla="*/ 2147483647 w 50"/>
                <a:gd name="T55" fmla="*/ 2147483647 h 60"/>
                <a:gd name="T56" fmla="*/ 2147483647 w 50"/>
                <a:gd name="T57" fmla="*/ 2147483647 h 60"/>
                <a:gd name="T58" fmla="*/ 2147483647 w 50"/>
                <a:gd name="T59" fmla="*/ 2147483647 h 60"/>
                <a:gd name="T60" fmla="*/ 2147483647 w 50"/>
                <a:gd name="T61" fmla="*/ 2147483647 h 60"/>
                <a:gd name="T62" fmla="*/ 2147483647 w 50"/>
                <a:gd name="T63" fmla="*/ 2147483647 h 60"/>
                <a:gd name="T64" fmla="*/ 2147483647 w 50"/>
                <a:gd name="T65" fmla="*/ 2147483647 h 60"/>
                <a:gd name="T66" fmla="*/ 2147483647 w 50"/>
                <a:gd name="T67" fmla="*/ 2147483647 h 60"/>
                <a:gd name="T68" fmla="*/ 2147483647 w 50"/>
                <a:gd name="T69" fmla="*/ 2147483647 h 60"/>
                <a:gd name="T70" fmla="*/ 2147483647 w 50"/>
                <a:gd name="T71" fmla="*/ 2147483647 h 60"/>
                <a:gd name="T72" fmla="*/ 2147483647 w 50"/>
                <a:gd name="T73" fmla="*/ 2147483647 h 60"/>
                <a:gd name="T74" fmla="*/ 2147483647 w 50"/>
                <a:gd name="T75" fmla="*/ 2147483647 h 60"/>
                <a:gd name="T76" fmla="*/ 2147483647 w 50"/>
                <a:gd name="T77" fmla="*/ 2147483647 h 60"/>
                <a:gd name="T78" fmla="*/ 2147483647 w 50"/>
                <a:gd name="T79" fmla="*/ 2147483647 h 60"/>
                <a:gd name="T80" fmla="*/ 2147483647 w 50"/>
                <a:gd name="T81" fmla="*/ 2147483647 h 60"/>
                <a:gd name="T82" fmla="*/ 2147483647 w 50"/>
                <a:gd name="T83" fmla="*/ 2147483647 h 6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50" h="60">
                  <a:moveTo>
                    <a:pt x="50" y="14"/>
                  </a:moveTo>
                  <a:cubicBezTo>
                    <a:pt x="50" y="12"/>
                    <a:pt x="50" y="11"/>
                    <a:pt x="48" y="9"/>
                  </a:cubicBezTo>
                  <a:cubicBezTo>
                    <a:pt x="41" y="2"/>
                    <a:pt x="41" y="2"/>
                    <a:pt x="41" y="2"/>
                  </a:cubicBezTo>
                  <a:cubicBezTo>
                    <a:pt x="41" y="2"/>
                    <a:pt x="40" y="1"/>
                    <a:pt x="39" y="1"/>
                  </a:cubicBezTo>
                  <a:cubicBezTo>
                    <a:pt x="38" y="0"/>
                    <a:pt x="38" y="0"/>
                    <a:pt x="37" y="0"/>
                  </a:cubicBezTo>
                  <a:cubicBezTo>
                    <a:pt x="13" y="0"/>
                    <a:pt x="13" y="0"/>
                    <a:pt x="13" y="0"/>
                  </a:cubicBezTo>
                  <a:cubicBezTo>
                    <a:pt x="13" y="0"/>
                    <a:pt x="12" y="0"/>
                    <a:pt x="11" y="1"/>
                  </a:cubicBezTo>
                  <a:cubicBezTo>
                    <a:pt x="11" y="1"/>
                    <a:pt x="11" y="1"/>
                    <a:pt x="11" y="1"/>
                  </a:cubicBezTo>
                  <a:cubicBezTo>
                    <a:pt x="10" y="1"/>
                    <a:pt x="9" y="2"/>
                    <a:pt x="9" y="2"/>
                  </a:cubicBezTo>
                  <a:cubicBezTo>
                    <a:pt x="2" y="9"/>
                    <a:pt x="2" y="9"/>
                    <a:pt x="2" y="9"/>
                  </a:cubicBezTo>
                  <a:cubicBezTo>
                    <a:pt x="0" y="11"/>
                    <a:pt x="0" y="12"/>
                    <a:pt x="0" y="14"/>
                  </a:cubicBezTo>
                  <a:cubicBezTo>
                    <a:pt x="0" y="46"/>
                    <a:pt x="0" y="46"/>
                    <a:pt x="0" y="46"/>
                  </a:cubicBezTo>
                  <a:cubicBezTo>
                    <a:pt x="0" y="48"/>
                    <a:pt x="0" y="49"/>
                    <a:pt x="2" y="50"/>
                  </a:cubicBezTo>
                  <a:cubicBezTo>
                    <a:pt x="9" y="58"/>
                    <a:pt x="9" y="58"/>
                    <a:pt x="9" y="58"/>
                  </a:cubicBezTo>
                  <a:cubicBezTo>
                    <a:pt x="9" y="58"/>
                    <a:pt x="10" y="58"/>
                    <a:pt x="10" y="58"/>
                  </a:cubicBezTo>
                  <a:cubicBezTo>
                    <a:pt x="10" y="59"/>
                    <a:pt x="11" y="59"/>
                    <a:pt x="11" y="59"/>
                  </a:cubicBezTo>
                  <a:cubicBezTo>
                    <a:pt x="12" y="59"/>
                    <a:pt x="13" y="60"/>
                    <a:pt x="13" y="60"/>
                  </a:cubicBezTo>
                  <a:cubicBezTo>
                    <a:pt x="37" y="60"/>
                    <a:pt x="37" y="60"/>
                    <a:pt x="37" y="60"/>
                  </a:cubicBezTo>
                  <a:cubicBezTo>
                    <a:pt x="38" y="60"/>
                    <a:pt x="38" y="59"/>
                    <a:pt x="39" y="59"/>
                  </a:cubicBezTo>
                  <a:cubicBezTo>
                    <a:pt x="40" y="59"/>
                    <a:pt x="41" y="58"/>
                    <a:pt x="41" y="58"/>
                  </a:cubicBezTo>
                  <a:cubicBezTo>
                    <a:pt x="48" y="50"/>
                    <a:pt x="48" y="50"/>
                    <a:pt x="48" y="50"/>
                  </a:cubicBezTo>
                  <a:cubicBezTo>
                    <a:pt x="50" y="49"/>
                    <a:pt x="50" y="48"/>
                    <a:pt x="50" y="46"/>
                  </a:cubicBezTo>
                  <a:lnTo>
                    <a:pt x="50" y="14"/>
                  </a:lnTo>
                  <a:close/>
                  <a:moveTo>
                    <a:pt x="40" y="44"/>
                  </a:moveTo>
                  <a:cubicBezTo>
                    <a:pt x="40" y="44"/>
                    <a:pt x="40" y="44"/>
                    <a:pt x="40" y="44"/>
                  </a:cubicBezTo>
                  <a:cubicBezTo>
                    <a:pt x="40" y="45"/>
                    <a:pt x="39" y="45"/>
                    <a:pt x="39" y="45"/>
                  </a:cubicBezTo>
                  <a:cubicBezTo>
                    <a:pt x="36" y="49"/>
                    <a:pt x="36" y="49"/>
                    <a:pt x="36" y="49"/>
                  </a:cubicBezTo>
                  <a:cubicBezTo>
                    <a:pt x="35" y="49"/>
                    <a:pt x="35" y="49"/>
                    <a:pt x="34" y="49"/>
                  </a:cubicBezTo>
                  <a:cubicBezTo>
                    <a:pt x="16" y="49"/>
                    <a:pt x="16" y="49"/>
                    <a:pt x="16" y="49"/>
                  </a:cubicBezTo>
                  <a:cubicBezTo>
                    <a:pt x="15" y="49"/>
                    <a:pt x="15" y="49"/>
                    <a:pt x="14" y="49"/>
                  </a:cubicBezTo>
                  <a:cubicBezTo>
                    <a:pt x="11" y="45"/>
                    <a:pt x="11" y="45"/>
                    <a:pt x="11" y="45"/>
                  </a:cubicBezTo>
                  <a:cubicBezTo>
                    <a:pt x="11" y="45"/>
                    <a:pt x="10" y="45"/>
                    <a:pt x="10" y="44"/>
                  </a:cubicBezTo>
                  <a:cubicBezTo>
                    <a:pt x="10" y="16"/>
                    <a:pt x="10" y="16"/>
                    <a:pt x="10" y="16"/>
                  </a:cubicBezTo>
                  <a:cubicBezTo>
                    <a:pt x="10" y="15"/>
                    <a:pt x="10" y="15"/>
                    <a:pt x="11" y="15"/>
                  </a:cubicBezTo>
                  <a:cubicBezTo>
                    <a:pt x="11" y="15"/>
                    <a:pt x="11" y="15"/>
                    <a:pt x="11" y="14"/>
                  </a:cubicBezTo>
                  <a:cubicBezTo>
                    <a:pt x="14" y="11"/>
                    <a:pt x="14" y="11"/>
                    <a:pt x="14" y="11"/>
                  </a:cubicBezTo>
                  <a:cubicBezTo>
                    <a:pt x="15" y="11"/>
                    <a:pt x="15" y="10"/>
                    <a:pt x="16" y="10"/>
                  </a:cubicBezTo>
                  <a:cubicBezTo>
                    <a:pt x="34" y="10"/>
                    <a:pt x="34" y="10"/>
                    <a:pt x="34" y="10"/>
                  </a:cubicBezTo>
                  <a:cubicBezTo>
                    <a:pt x="35" y="10"/>
                    <a:pt x="35" y="11"/>
                    <a:pt x="36" y="11"/>
                  </a:cubicBezTo>
                  <a:cubicBezTo>
                    <a:pt x="39" y="14"/>
                    <a:pt x="39" y="14"/>
                    <a:pt x="39" y="14"/>
                  </a:cubicBezTo>
                  <a:cubicBezTo>
                    <a:pt x="39" y="15"/>
                    <a:pt x="40" y="15"/>
                    <a:pt x="40" y="16"/>
                  </a:cubicBezTo>
                  <a:lnTo>
                    <a:pt x="40" y="44"/>
                  </a:lnTo>
                  <a:close/>
                </a:path>
              </a:pathLst>
            </a:custGeom>
            <a:solidFill>
              <a:srgbClr val="FFFFFF"/>
            </a:solidFill>
            <a:ln w="9525">
              <a:noFill/>
              <a:round/>
              <a:headEnd/>
              <a:tailEnd/>
            </a:ln>
          </p:spPr>
          <p:txBody>
            <a:bodyPr/>
            <a:lstStyle/>
            <a:p>
              <a:pPr defTabSz="1217613" fontAlgn="base">
                <a:spcBef>
                  <a:spcPct val="0"/>
                </a:spcBef>
                <a:spcAft>
                  <a:spcPct val="0"/>
                </a:spcAft>
              </a:pPr>
              <a:endParaRPr lang="zh-CN" altLang="en-US" sz="2400">
                <a:solidFill>
                  <a:srgbClr val="000000"/>
                </a:solidFill>
                <a:ea typeface="宋体" pitchFamily="2" charset="-122"/>
              </a:endParaRPr>
            </a:p>
          </p:txBody>
        </p:sp>
        <p:sp>
          <p:nvSpPr>
            <p:cNvPr id="37" name="Freeform 33"/>
            <p:cNvSpPr>
              <a:spLocks noEditPoints="1"/>
            </p:cNvSpPr>
            <p:nvPr userDrawn="1"/>
          </p:nvSpPr>
          <p:spPr bwMode="gray">
            <a:xfrm>
              <a:off x="6675917" y="2054317"/>
              <a:ext cx="239115" cy="293444"/>
            </a:xfrm>
            <a:custGeom>
              <a:avLst/>
              <a:gdLst>
                <a:gd name="T0" fmla="*/ 2147483647 w 49"/>
                <a:gd name="T1" fmla="*/ 2147483647 h 60"/>
                <a:gd name="T2" fmla="*/ 2147483647 w 49"/>
                <a:gd name="T3" fmla="*/ 2147483647 h 60"/>
                <a:gd name="T4" fmla="*/ 2147483647 w 49"/>
                <a:gd name="T5" fmla="*/ 2147483647 h 60"/>
                <a:gd name="T6" fmla="*/ 2147483647 w 49"/>
                <a:gd name="T7" fmla="*/ 2147483647 h 60"/>
                <a:gd name="T8" fmla="*/ 2147483647 w 49"/>
                <a:gd name="T9" fmla="*/ 2147483647 h 60"/>
                <a:gd name="T10" fmla="*/ 2147483647 w 49"/>
                <a:gd name="T11" fmla="*/ 2147483647 h 60"/>
                <a:gd name="T12" fmla="*/ 2147483647 w 49"/>
                <a:gd name="T13" fmla="*/ 2147483647 h 60"/>
                <a:gd name="T14" fmla="*/ 2147483647 w 49"/>
                <a:gd name="T15" fmla="*/ 0 h 60"/>
                <a:gd name="T16" fmla="*/ 0 w 49"/>
                <a:gd name="T17" fmla="*/ 0 h 60"/>
                <a:gd name="T18" fmla="*/ 0 w 49"/>
                <a:gd name="T19" fmla="*/ 2147483647 h 60"/>
                <a:gd name="T20" fmla="*/ 2147483647 w 49"/>
                <a:gd name="T21" fmla="*/ 2147483647 h 60"/>
                <a:gd name="T22" fmla="*/ 2147483647 w 49"/>
                <a:gd name="T23" fmla="*/ 2147483647 h 60"/>
                <a:gd name="T24" fmla="*/ 2147483647 w 49"/>
                <a:gd name="T25" fmla="*/ 2147483647 h 60"/>
                <a:gd name="T26" fmla="*/ 2147483647 w 49"/>
                <a:gd name="T27" fmla="*/ 2147483647 h 60"/>
                <a:gd name="T28" fmla="*/ 2147483647 w 49"/>
                <a:gd name="T29" fmla="*/ 2147483647 h 60"/>
                <a:gd name="T30" fmla="*/ 2147483647 w 49"/>
                <a:gd name="T31" fmla="*/ 2147483647 h 60"/>
                <a:gd name="T32" fmla="*/ 2147483647 w 49"/>
                <a:gd name="T33" fmla="*/ 2147483647 h 60"/>
                <a:gd name="T34" fmla="*/ 2147483647 w 49"/>
                <a:gd name="T35" fmla="*/ 2147483647 h 60"/>
                <a:gd name="T36" fmla="*/ 2147483647 w 49"/>
                <a:gd name="T37" fmla="*/ 2147483647 h 60"/>
                <a:gd name="T38" fmla="*/ 2147483647 w 49"/>
                <a:gd name="T39" fmla="*/ 2147483647 h 60"/>
                <a:gd name="T40" fmla="*/ 2147483647 w 49"/>
                <a:gd name="T41" fmla="*/ 2147483647 h 60"/>
                <a:gd name="T42" fmla="*/ 2147483647 w 49"/>
                <a:gd name="T43" fmla="*/ 2147483647 h 60"/>
                <a:gd name="T44" fmla="*/ 2147483647 w 49"/>
                <a:gd name="T45" fmla="*/ 2147483647 h 60"/>
                <a:gd name="T46" fmla="*/ 2147483647 w 49"/>
                <a:gd name="T47" fmla="*/ 2147483647 h 60"/>
                <a:gd name="T48" fmla="*/ 2147483647 w 49"/>
                <a:gd name="T49" fmla="*/ 2147483647 h 60"/>
                <a:gd name="T50" fmla="*/ 2147483647 w 49"/>
                <a:gd name="T51" fmla="*/ 2147483647 h 60"/>
                <a:gd name="T52" fmla="*/ 2147483647 w 49"/>
                <a:gd name="T53" fmla="*/ 2147483647 h 60"/>
                <a:gd name="T54" fmla="*/ 2147483647 w 49"/>
                <a:gd name="T55" fmla="*/ 2147483647 h 60"/>
                <a:gd name="T56" fmla="*/ 2147483647 w 49"/>
                <a:gd name="T57" fmla="*/ 2147483647 h 6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9" h="60">
                  <a:moveTo>
                    <a:pt x="33" y="36"/>
                  </a:moveTo>
                  <a:cubicBezTo>
                    <a:pt x="35" y="36"/>
                    <a:pt x="36" y="36"/>
                    <a:pt x="37" y="34"/>
                  </a:cubicBezTo>
                  <a:cubicBezTo>
                    <a:pt x="43" y="29"/>
                    <a:pt x="43" y="29"/>
                    <a:pt x="43" y="29"/>
                  </a:cubicBezTo>
                  <a:cubicBezTo>
                    <a:pt x="44" y="27"/>
                    <a:pt x="45" y="26"/>
                    <a:pt x="45" y="24"/>
                  </a:cubicBezTo>
                  <a:cubicBezTo>
                    <a:pt x="45" y="12"/>
                    <a:pt x="45" y="12"/>
                    <a:pt x="45" y="12"/>
                  </a:cubicBezTo>
                  <a:cubicBezTo>
                    <a:pt x="45" y="11"/>
                    <a:pt x="44" y="9"/>
                    <a:pt x="43" y="8"/>
                  </a:cubicBezTo>
                  <a:cubicBezTo>
                    <a:pt x="37" y="2"/>
                    <a:pt x="37" y="2"/>
                    <a:pt x="37" y="2"/>
                  </a:cubicBezTo>
                  <a:cubicBezTo>
                    <a:pt x="36" y="1"/>
                    <a:pt x="35" y="0"/>
                    <a:pt x="33" y="0"/>
                  </a:cubicBezTo>
                  <a:cubicBezTo>
                    <a:pt x="0" y="0"/>
                    <a:pt x="0" y="0"/>
                    <a:pt x="0" y="0"/>
                  </a:cubicBezTo>
                  <a:cubicBezTo>
                    <a:pt x="0" y="60"/>
                    <a:pt x="0" y="60"/>
                    <a:pt x="0" y="60"/>
                  </a:cubicBezTo>
                  <a:cubicBezTo>
                    <a:pt x="11" y="60"/>
                    <a:pt x="11" y="60"/>
                    <a:pt x="11" y="60"/>
                  </a:cubicBezTo>
                  <a:cubicBezTo>
                    <a:pt x="11" y="36"/>
                    <a:pt x="11" y="36"/>
                    <a:pt x="11" y="36"/>
                  </a:cubicBezTo>
                  <a:cubicBezTo>
                    <a:pt x="17" y="36"/>
                    <a:pt x="17" y="36"/>
                    <a:pt x="17" y="36"/>
                  </a:cubicBezTo>
                  <a:cubicBezTo>
                    <a:pt x="18" y="36"/>
                    <a:pt x="18" y="36"/>
                    <a:pt x="19" y="37"/>
                  </a:cubicBezTo>
                  <a:cubicBezTo>
                    <a:pt x="36" y="60"/>
                    <a:pt x="36" y="60"/>
                    <a:pt x="36" y="60"/>
                  </a:cubicBezTo>
                  <a:cubicBezTo>
                    <a:pt x="49" y="60"/>
                    <a:pt x="49" y="60"/>
                    <a:pt x="49" y="60"/>
                  </a:cubicBezTo>
                  <a:cubicBezTo>
                    <a:pt x="31" y="36"/>
                    <a:pt x="31" y="36"/>
                    <a:pt x="31" y="36"/>
                  </a:cubicBezTo>
                  <a:lnTo>
                    <a:pt x="33" y="36"/>
                  </a:lnTo>
                  <a:close/>
                  <a:moveTo>
                    <a:pt x="11" y="26"/>
                  </a:moveTo>
                  <a:cubicBezTo>
                    <a:pt x="11" y="10"/>
                    <a:pt x="11" y="10"/>
                    <a:pt x="11" y="10"/>
                  </a:cubicBezTo>
                  <a:cubicBezTo>
                    <a:pt x="31" y="10"/>
                    <a:pt x="31" y="10"/>
                    <a:pt x="31" y="10"/>
                  </a:cubicBezTo>
                  <a:cubicBezTo>
                    <a:pt x="31" y="10"/>
                    <a:pt x="32" y="11"/>
                    <a:pt x="32" y="11"/>
                  </a:cubicBezTo>
                  <a:cubicBezTo>
                    <a:pt x="34" y="13"/>
                    <a:pt x="34" y="13"/>
                    <a:pt x="34" y="13"/>
                  </a:cubicBezTo>
                  <a:cubicBezTo>
                    <a:pt x="34" y="13"/>
                    <a:pt x="34" y="14"/>
                    <a:pt x="34" y="14"/>
                  </a:cubicBezTo>
                  <a:cubicBezTo>
                    <a:pt x="34" y="22"/>
                    <a:pt x="34" y="22"/>
                    <a:pt x="34" y="22"/>
                  </a:cubicBezTo>
                  <a:cubicBezTo>
                    <a:pt x="34" y="23"/>
                    <a:pt x="34" y="23"/>
                    <a:pt x="34" y="24"/>
                  </a:cubicBezTo>
                  <a:cubicBezTo>
                    <a:pt x="32" y="25"/>
                    <a:pt x="32" y="25"/>
                    <a:pt x="32" y="25"/>
                  </a:cubicBezTo>
                  <a:cubicBezTo>
                    <a:pt x="32" y="26"/>
                    <a:pt x="31" y="26"/>
                    <a:pt x="31" y="26"/>
                  </a:cubicBezTo>
                  <a:lnTo>
                    <a:pt x="11" y="26"/>
                  </a:lnTo>
                  <a:close/>
                </a:path>
              </a:pathLst>
            </a:custGeom>
            <a:solidFill>
              <a:srgbClr val="FFFFFF"/>
            </a:solidFill>
            <a:ln w="9525">
              <a:noFill/>
              <a:round/>
              <a:headEnd/>
              <a:tailEnd/>
            </a:ln>
          </p:spPr>
          <p:txBody>
            <a:bodyPr/>
            <a:lstStyle/>
            <a:p>
              <a:pPr defTabSz="1217613" fontAlgn="base">
                <a:spcBef>
                  <a:spcPct val="0"/>
                </a:spcBef>
                <a:spcAft>
                  <a:spcPct val="0"/>
                </a:spcAft>
              </a:pPr>
              <a:endParaRPr lang="zh-CN" altLang="en-US" sz="2400">
                <a:solidFill>
                  <a:srgbClr val="000000"/>
                </a:solidFill>
                <a:ea typeface="宋体" pitchFamily="2" charset="-122"/>
              </a:endParaRPr>
            </a:p>
          </p:txBody>
        </p:sp>
        <p:sp>
          <p:nvSpPr>
            <p:cNvPr id="38" name="Freeform 34"/>
            <p:cNvSpPr>
              <a:spLocks/>
            </p:cNvSpPr>
            <p:nvPr userDrawn="1"/>
          </p:nvSpPr>
          <p:spPr bwMode="gray">
            <a:xfrm>
              <a:off x="6728223" y="2103368"/>
              <a:ext cx="112383" cy="81115"/>
            </a:xfrm>
            <a:custGeom>
              <a:avLst/>
              <a:gdLst>
                <a:gd name="T0" fmla="*/ 2147483647 w 23"/>
                <a:gd name="T1" fmla="*/ 2147483647 h 16"/>
                <a:gd name="T2" fmla="*/ 2147483647 w 23"/>
                <a:gd name="T3" fmla="*/ 2147483647 h 16"/>
                <a:gd name="T4" fmla="*/ 2147483647 w 23"/>
                <a:gd name="T5" fmla="*/ 2147483647 h 16"/>
                <a:gd name="T6" fmla="*/ 2147483647 w 23"/>
                <a:gd name="T7" fmla="*/ 2147483647 h 16"/>
                <a:gd name="T8" fmla="*/ 2147483647 w 23"/>
                <a:gd name="T9" fmla="*/ 2147483647 h 16"/>
                <a:gd name="T10" fmla="*/ 2147483647 w 23"/>
                <a:gd name="T11" fmla="*/ 0 h 16"/>
                <a:gd name="T12" fmla="*/ 0 w 23"/>
                <a:gd name="T13" fmla="*/ 0 h 16"/>
                <a:gd name="T14" fmla="*/ 0 w 23"/>
                <a:gd name="T15" fmla="*/ 2147483647 h 16"/>
                <a:gd name="T16" fmla="*/ 2147483647 w 23"/>
                <a:gd name="T17" fmla="*/ 2147483647 h 16"/>
                <a:gd name="T18" fmla="*/ 2147483647 w 23"/>
                <a:gd name="T19" fmla="*/ 2147483647 h 16"/>
                <a:gd name="T20" fmla="*/ 2147483647 w 23"/>
                <a:gd name="T21" fmla="*/ 2147483647 h 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3" h="16">
                  <a:moveTo>
                    <a:pt x="23" y="14"/>
                  </a:moveTo>
                  <a:cubicBezTo>
                    <a:pt x="23" y="13"/>
                    <a:pt x="23" y="13"/>
                    <a:pt x="23" y="12"/>
                  </a:cubicBezTo>
                  <a:cubicBezTo>
                    <a:pt x="23" y="4"/>
                    <a:pt x="23" y="4"/>
                    <a:pt x="23" y="4"/>
                  </a:cubicBezTo>
                  <a:cubicBezTo>
                    <a:pt x="23" y="4"/>
                    <a:pt x="23" y="3"/>
                    <a:pt x="23" y="3"/>
                  </a:cubicBezTo>
                  <a:cubicBezTo>
                    <a:pt x="21" y="1"/>
                    <a:pt x="21" y="1"/>
                    <a:pt x="21" y="1"/>
                  </a:cubicBezTo>
                  <a:cubicBezTo>
                    <a:pt x="21" y="1"/>
                    <a:pt x="20" y="0"/>
                    <a:pt x="20" y="0"/>
                  </a:cubicBezTo>
                  <a:cubicBezTo>
                    <a:pt x="0" y="0"/>
                    <a:pt x="0" y="0"/>
                    <a:pt x="0" y="0"/>
                  </a:cubicBezTo>
                  <a:cubicBezTo>
                    <a:pt x="0" y="16"/>
                    <a:pt x="0" y="16"/>
                    <a:pt x="0" y="16"/>
                  </a:cubicBezTo>
                  <a:cubicBezTo>
                    <a:pt x="20" y="16"/>
                    <a:pt x="20" y="16"/>
                    <a:pt x="20" y="16"/>
                  </a:cubicBezTo>
                  <a:cubicBezTo>
                    <a:pt x="20" y="16"/>
                    <a:pt x="21" y="16"/>
                    <a:pt x="21" y="15"/>
                  </a:cubicBezTo>
                  <a:lnTo>
                    <a:pt x="23" y="14"/>
                  </a:lnTo>
                  <a:close/>
                </a:path>
              </a:pathLst>
            </a:custGeom>
            <a:solidFill>
              <a:srgbClr val="EC2225"/>
            </a:solidFill>
            <a:ln w="9525">
              <a:noFill/>
              <a:round/>
              <a:headEnd/>
              <a:tailEnd/>
            </a:ln>
          </p:spPr>
          <p:txBody>
            <a:bodyPr/>
            <a:lstStyle/>
            <a:p>
              <a:pPr defTabSz="1217613" fontAlgn="base">
                <a:spcBef>
                  <a:spcPct val="0"/>
                </a:spcBef>
                <a:spcAft>
                  <a:spcPct val="0"/>
                </a:spcAft>
              </a:pPr>
              <a:endParaRPr lang="zh-CN" altLang="en-US" sz="2400">
                <a:solidFill>
                  <a:srgbClr val="000000"/>
                </a:solidFill>
                <a:ea typeface="宋体" pitchFamily="2" charset="-122"/>
              </a:endParaRPr>
            </a:p>
          </p:txBody>
        </p:sp>
        <p:sp>
          <p:nvSpPr>
            <p:cNvPr id="39" name="Freeform 35"/>
            <p:cNvSpPr>
              <a:spLocks/>
            </p:cNvSpPr>
            <p:nvPr userDrawn="1"/>
          </p:nvSpPr>
          <p:spPr bwMode="gray">
            <a:xfrm>
              <a:off x="6419497" y="2099624"/>
              <a:ext cx="145861" cy="193245"/>
            </a:xfrm>
            <a:custGeom>
              <a:avLst/>
              <a:gdLst>
                <a:gd name="T0" fmla="*/ 2147483647 w 30"/>
                <a:gd name="T1" fmla="*/ 2147483647 h 39"/>
                <a:gd name="T2" fmla="*/ 2147483647 w 30"/>
                <a:gd name="T3" fmla="*/ 2147483647 h 39"/>
                <a:gd name="T4" fmla="*/ 2147483647 w 30"/>
                <a:gd name="T5" fmla="*/ 0 h 39"/>
                <a:gd name="T6" fmla="*/ 2147483647 w 30"/>
                <a:gd name="T7" fmla="*/ 0 h 39"/>
                <a:gd name="T8" fmla="*/ 2147483647 w 30"/>
                <a:gd name="T9" fmla="*/ 2147483647 h 39"/>
                <a:gd name="T10" fmla="*/ 2147483647 w 30"/>
                <a:gd name="T11" fmla="*/ 2147483647 h 39"/>
                <a:gd name="T12" fmla="*/ 2147483647 w 30"/>
                <a:gd name="T13" fmla="*/ 2147483647 h 39"/>
                <a:gd name="T14" fmla="*/ 0 w 30"/>
                <a:gd name="T15" fmla="*/ 2147483647 h 39"/>
                <a:gd name="T16" fmla="*/ 0 w 30"/>
                <a:gd name="T17" fmla="*/ 2147483647 h 39"/>
                <a:gd name="T18" fmla="*/ 2147483647 w 30"/>
                <a:gd name="T19" fmla="*/ 2147483647 h 39"/>
                <a:gd name="T20" fmla="*/ 2147483647 w 30"/>
                <a:gd name="T21" fmla="*/ 2147483647 h 39"/>
                <a:gd name="T22" fmla="*/ 2147483647 w 30"/>
                <a:gd name="T23" fmla="*/ 2147483647 h 39"/>
                <a:gd name="T24" fmla="*/ 2147483647 w 30"/>
                <a:gd name="T25" fmla="*/ 2147483647 h 39"/>
                <a:gd name="T26" fmla="*/ 2147483647 w 30"/>
                <a:gd name="T27" fmla="*/ 2147483647 h 39"/>
                <a:gd name="T28" fmla="*/ 2147483647 w 30"/>
                <a:gd name="T29" fmla="*/ 2147483647 h 39"/>
                <a:gd name="T30" fmla="*/ 2147483647 w 30"/>
                <a:gd name="T31" fmla="*/ 2147483647 h 39"/>
                <a:gd name="T32" fmla="*/ 2147483647 w 30"/>
                <a:gd name="T33" fmla="*/ 2147483647 h 39"/>
                <a:gd name="T34" fmla="*/ 2147483647 w 30"/>
                <a:gd name="T35" fmla="*/ 2147483647 h 3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0" h="39">
                  <a:moveTo>
                    <a:pt x="29" y="4"/>
                  </a:moveTo>
                  <a:cubicBezTo>
                    <a:pt x="26" y="1"/>
                    <a:pt x="26" y="1"/>
                    <a:pt x="26" y="1"/>
                  </a:cubicBezTo>
                  <a:cubicBezTo>
                    <a:pt x="25" y="1"/>
                    <a:pt x="25" y="0"/>
                    <a:pt x="24" y="0"/>
                  </a:cubicBezTo>
                  <a:cubicBezTo>
                    <a:pt x="6" y="0"/>
                    <a:pt x="6" y="0"/>
                    <a:pt x="6" y="0"/>
                  </a:cubicBezTo>
                  <a:cubicBezTo>
                    <a:pt x="5" y="0"/>
                    <a:pt x="5" y="1"/>
                    <a:pt x="4" y="1"/>
                  </a:cubicBezTo>
                  <a:cubicBezTo>
                    <a:pt x="1" y="4"/>
                    <a:pt x="1" y="4"/>
                    <a:pt x="1" y="4"/>
                  </a:cubicBezTo>
                  <a:cubicBezTo>
                    <a:pt x="1" y="5"/>
                    <a:pt x="1" y="5"/>
                    <a:pt x="1" y="5"/>
                  </a:cubicBezTo>
                  <a:cubicBezTo>
                    <a:pt x="0" y="5"/>
                    <a:pt x="0" y="5"/>
                    <a:pt x="0" y="6"/>
                  </a:cubicBezTo>
                  <a:cubicBezTo>
                    <a:pt x="0" y="34"/>
                    <a:pt x="0" y="34"/>
                    <a:pt x="0" y="34"/>
                  </a:cubicBezTo>
                  <a:cubicBezTo>
                    <a:pt x="0" y="35"/>
                    <a:pt x="1" y="35"/>
                    <a:pt x="1" y="35"/>
                  </a:cubicBezTo>
                  <a:cubicBezTo>
                    <a:pt x="4" y="39"/>
                    <a:pt x="4" y="39"/>
                    <a:pt x="4" y="39"/>
                  </a:cubicBezTo>
                  <a:cubicBezTo>
                    <a:pt x="5" y="39"/>
                    <a:pt x="5" y="39"/>
                    <a:pt x="6" y="39"/>
                  </a:cubicBezTo>
                  <a:cubicBezTo>
                    <a:pt x="24" y="39"/>
                    <a:pt x="24" y="39"/>
                    <a:pt x="24" y="39"/>
                  </a:cubicBezTo>
                  <a:cubicBezTo>
                    <a:pt x="25" y="39"/>
                    <a:pt x="25" y="39"/>
                    <a:pt x="26" y="39"/>
                  </a:cubicBezTo>
                  <a:cubicBezTo>
                    <a:pt x="29" y="35"/>
                    <a:pt x="29" y="35"/>
                    <a:pt x="29" y="35"/>
                  </a:cubicBezTo>
                  <a:cubicBezTo>
                    <a:pt x="29" y="35"/>
                    <a:pt x="30" y="35"/>
                    <a:pt x="30" y="34"/>
                  </a:cubicBezTo>
                  <a:cubicBezTo>
                    <a:pt x="30" y="6"/>
                    <a:pt x="30" y="6"/>
                    <a:pt x="30" y="6"/>
                  </a:cubicBezTo>
                  <a:cubicBezTo>
                    <a:pt x="30" y="5"/>
                    <a:pt x="29" y="5"/>
                    <a:pt x="29" y="4"/>
                  </a:cubicBezTo>
                </a:path>
              </a:pathLst>
            </a:custGeom>
            <a:solidFill>
              <a:srgbClr val="EC2225"/>
            </a:solidFill>
            <a:ln w="9525">
              <a:noFill/>
              <a:round/>
              <a:headEnd/>
              <a:tailEnd/>
            </a:ln>
          </p:spPr>
          <p:txBody>
            <a:bodyPr/>
            <a:lstStyle/>
            <a:p>
              <a:pPr defTabSz="1217613" fontAlgn="base">
                <a:spcBef>
                  <a:spcPct val="0"/>
                </a:spcBef>
                <a:spcAft>
                  <a:spcPct val="0"/>
                </a:spcAft>
              </a:pPr>
              <a:endParaRPr lang="zh-CN" altLang="en-US" sz="2400">
                <a:solidFill>
                  <a:srgbClr val="000000"/>
                </a:solidFill>
                <a:ea typeface="宋体" pitchFamily="2" charset="-122"/>
              </a:endParaRPr>
            </a:p>
          </p:txBody>
        </p:sp>
      </p:grpSp>
      <p:grpSp>
        <p:nvGrpSpPr>
          <p:cNvPr id="40" name="Group 121"/>
          <p:cNvGrpSpPr>
            <a:grpSpLocks/>
          </p:cNvGrpSpPr>
          <p:nvPr userDrawn="1"/>
        </p:nvGrpSpPr>
        <p:grpSpPr bwMode="auto">
          <a:xfrm rot="-271608">
            <a:off x="7826832" y="5321325"/>
            <a:ext cx="2551777" cy="415925"/>
            <a:chOff x="2047875" y="1746250"/>
            <a:chExt cx="3851275" cy="628650"/>
          </a:xfrm>
        </p:grpSpPr>
        <p:sp>
          <p:nvSpPr>
            <p:cNvPr id="41" name="Freeform 5"/>
            <p:cNvSpPr>
              <a:spLocks/>
            </p:cNvSpPr>
            <p:nvPr userDrawn="1"/>
          </p:nvSpPr>
          <p:spPr bwMode="gray">
            <a:xfrm>
              <a:off x="2043767" y="1742347"/>
              <a:ext cx="421795" cy="604656"/>
            </a:xfrm>
            <a:custGeom>
              <a:avLst/>
              <a:gdLst>
                <a:gd name="T0" fmla="*/ 2147483647 w 86"/>
                <a:gd name="T1" fmla="*/ 0 h 123"/>
                <a:gd name="T2" fmla="*/ 2147483647 w 86"/>
                <a:gd name="T3" fmla="*/ 0 h 123"/>
                <a:gd name="T4" fmla="*/ 2147483647 w 86"/>
                <a:gd name="T5" fmla="*/ 2147483647 h 123"/>
                <a:gd name="T6" fmla="*/ 0 w 86"/>
                <a:gd name="T7" fmla="*/ 2147483647 h 123"/>
                <a:gd name="T8" fmla="*/ 2147483647 w 86"/>
                <a:gd name="T9" fmla="*/ 0 h 1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6" h="123">
                  <a:moveTo>
                    <a:pt x="35" y="0"/>
                  </a:moveTo>
                  <a:cubicBezTo>
                    <a:pt x="86" y="0"/>
                    <a:pt x="86" y="0"/>
                    <a:pt x="86" y="0"/>
                  </a:cubicBezTo>
                  <a:cubicBezTo>
                    <a:pt x="86" y="0"/>
                    <a:pt x="59" y="91"/>
                    <a:pt x="50" y="123"/>
                  </a:cubicBezTo>
                  <a:cubicBezTo>
                    <a:pt x="0" y="123"/>
                    <a:pt x="0" y="123"/>
                    <a:pt x="0" y="123"/>
                  </a:cubicBezTo>
                  <a:lnTo>
                    <a:pt x="35" y="0"/>
                  </a:lnTo>
                  <a:close/>
                </a:path>
              </a:pathLst>
            </a:custGeom>
            <a:solidFill>
              <a:srgbClr val="231F20"/>
            </a:solidFill>
            <a:ln w="9525">
              <a:noFill/>
              <a:round/>
              <a:headEnd/>
              <a:tailEnd/>
            </a:ln>
          </p:spPr>
          <p:txBody>
            <a:bodyPr/>
            <a:lstStyle/>
            <a:p>
              <a:pPr defTabSz="1217613" fontAlgn="base">
                <a:spcBef>
                  <a:spcPct val="0"/>
                </a:spcBef>
                <a:spcAft>
                  <a:spcPct val="0"/>
                </a:spcAft>
              </a:pPr>
              <a:endParaRPr lang="zh-CN" altLang="en-US" sz="2400">
                <a:solidFill>
                  <a:srgbClr val="000000"/>
                </a:solidFill>
                <a:ea typeface="宋体" pitchFamily="2" charset="-122"/>
              </a:endParaRPr>
            </a:p>
          </p:txBody>
        </p:sp>
        <p:sp>
          <p:nvSpPr>
            <p:cNvPr id="42" name="Freeform 6"/>
            <p:cNvSpPr>
              <a:spLocks noEditPoints="1"/>
            </p:cNvSpPr>
            <p:nvPr userDrawn="1"/>
          </p:nvSpPr>
          <p:spPr bwMode="gray">
            <a:xfrm>
              <a:off x="2329076" y="1875125"/>
              <a:ext cx="776486" cy="494282"/>
            </a:xfrm>
            <a:custGeom>
              <a:avLst/>
              <a:gdLst>
                <a:gd name="T0" fmla="*/ 2147483647 w 158"/>
                <a:gd name="T1" fmla="*/ 2147483647 h 101"/>
                <a:gd name="T2" fmla="*/ 2147483647 w 158"/>
                <a:gd name="T3" fmla="*/ 2147483647 h 101"/>
                <a:gd name="T4" fmla="*/ 2147483647 w 158"/>
                <a:gd name="T5" fmla="*/ 2147483647 h 101"/>
                <a:gd name="T6" fmla="*/ 2147483647 w 158"/>
                <a:gd name="T7" fmla="*/ 2147483647 h 101"/>
                <a:gd name="T8" fmla="*/ 2147483647 w 158"/>
                <a:gd name="T9" fmla="*/ 2147483647 h 101"/>
                <a:gd name="T10" fmla="*/ 2147483647 w 158"/>
                <a:gd name="T11" fmla="*/ 2147483647 h 101"/>
                <a:gd name="T12" fmla="*/ 2147483647 w 158"/>
                <a:gd name="T13" fmla="*/ 2147483647 h 101"/>
                <a:gd name="T14" fmla="*/ 2147483647 w 158"/>
                <a:gd name="T15" fmla="*/ 2147483647 h 101"/>
                <a:gd name="T16" fmla="*/ 2147483647 w 158"/>
                <a:gd name="T17" fmla="*/ 2147483647 h 101"/>
                <a:gd name="T18" fmla="*/ 2147483647 w 158"/>
                <a:gd name="T19" fmla="*/ 2147483647 h 101"/>
                <a:gd name="T20" fmla="*/ 2147483647 w 158"/>
                <a:gd name="T21" fmla="*/ 2147483647 h 101"/>
                <a:gd name="T22" fmla="*/ 2147483647 w 158"/>
                <a:gd name="T23" fmla="*/ 2147483647 h 101"/>
                <a:gd name="T24" fmla="*/ 2147483647 w 158"/>
                <a:gd name="T25" fmla="*/ 2147483647 h 101"/>
                <a:gd name="T26" fmla="*/ 2147483647 w 158"/>
                <a:gd name="T27" fmla="*/ 2147483647 h 101"/>
                <a:gd name="T28" fmla="*/ 2147483647 w 158"/>
                <a:gd name="T29" fmla="*/ 2147483647 h 10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58" h="101">
                  <a:moveTo>
                    <a:pt x="145" y="51"/>
                  </a:moveTo>
                  <a:cubicBezTo>
                    <a:pt x="145" y="51"/>
                    <a:pt x="158" y="24"/>
                    <a:pt x="123" y="14"/>
                  </a:cubicBezTo>
                  <a:cubicBezTo>
                    <a:pt x="123" y="14"/>
                    <a:pt x="66" y="0"/>
                    <a:pt x="29" y="32"/>
                  </a:cubicBezTo>
                  <a:cubicBezTo>
                    <a:pt x="29" y="32"/>
                    <a:pt x="0" y="62"/>
                    <a:pt x="18" y="86"/>
                  </a:cubicBezTo>
                  <a:cubicBezTo>
                    <a:pt x="18" y="86"/>
                    <a:pt x="29" y="101"/>
                    <a:pt x="74" y="99"/>
                  </a:cubicBezTo>
                  <a:cubicBezTo>
                    <a:pt x="74" y="99"/>
                    <a:pt x="110" y="97"/>
                    <a:pt x="120" y="91"/>
                  </a:cubicBezTo>
                  <a:cubicBezTo>
                    <a:pt x="129" y="68"/>
                    <a:pt x="129" y="68"/>
                    <a:pt x="129" y="68"/>
                  </a:cubicBezTo>
                  <a:cubicBezTo>
                    <a:pt x="129" y="68"/>
                    <a:pt x="105" y="82"/>
                    <a:pt x="80" y="83"/>
                  </a:cubicBezTo>
                  <a:cubicBezTo>
                    <a:pt x="80" y="83"/>
                    <a:pt x="54" y="85"/>
                    <a:pt x="58" y="71"/>
                  </a:cubicBezTo>
                  <a:lnTo>
                    <a:pt x="145" y="51"/>
                  </a:lnTo>
                  <a:close/>
                  <a:moveTo>
                    <a:pt x="64" y="45"/>
                  </a:moveTo>
                  <a:cubicBezTo>
                    <a:pt x="70" y="23"/>
                    <a:pt x="90" y="25"/>
                    <a:pt x="90" y="25"/>
                  </a:cubicBezTo>
                  <a:cubicBezTo>
                    <a:pt x="109" y="25"/>
                    <a:pt x="105" y="42"/>
                    <a:pt x="105" y="42"/>
                  </a:cubicBezTo>
                  <a:cubicBezTo>
                    <a:pt x="59" y="65"/>
                    <a:pt x="59" y="65"/>
                    <a:pt x="59" y="65"/>
                  </a:cubicBezTo>
                  <a:lnTo>
                    <a:pt x="64" y="45"/>
                  </a:lnTo>
                  <a:close/>
                </a:path>
              </a:pathLst>
            </a:custGeom>
            <a:solidFill>
              <a:srgbClr val="231F20"/>
            </a:solidFill>
            <a:ln w="9525">
              <a:noFill/>
              <a:round/>
              <a:headEnd/>
              <a:tailEnd/>
            </a:ln>
          </p:spPr>
          <p:txBody>
            <a:bodyPr/>
            <a:lstStyle/>
            <a:p>
              <a:pPr defTabSz="1217613" fontAlgn="base">
                <a:spcBef>
                  <a:spcPct val="0"/>
                </a:spcBef>
                <a:spcAft>
                  <a:spcPct val="0"/>
                </a:spcAft>
              </a:pPr>
              <a:endParaRPr lang="zh-CN" altLang="en-US" sz="2400">
                <a:solidFill>
                  <a:srgbClr val="000000"/>
                </a:solidFill>
                <a:ea typeface="宋体" pitchFamily="2" charset="-122"/>
              </a:endParaRPr>
            </a:p>
          </p:txBody>
        </p:sp>
        <p:sp>
          <p:nvSpPr>
            <p:cNvPr id="43" name="Freeform 7"/>
            <p:cNvSpPr>
              <a:spLocks/>
            </p:cNvSpPr>
            <p:nvPr userDrawn="1"/>
          </p:nvSpPr>
          <p:spPr bwMode="gray">
            <a:xfrm>
              <a:off x="3026095" y="1898447"/>
              <a:ext cx="762107" cy="451092"/>
            </a:xfrm>
            <a:custGeom>
              <a:avLst/>
              <a:gdLst>
                <a:gd name="T0" fmla="*/ 2147483647 w 155"/>
                <a:gd name="T1" fmla="*/ 2147483647 h 92"/>
                <a:gd name="T2" fmla="*/ 0 w 155"/>
                <a:gd name="T3" fmla="*/ 2147483647 h 92"/>
                <a:gd name="T4" fmla="*/ 2147483647 w 155"/>
                <a:gd name="T5" fmla="*/ 2147483647 h 92"/>
                <a:gd name="T6" fmla="*/ 2147483647 w 155"/>
                <a:gd name="T7" fmla="*/ 2147483647 h 92"/>
                <a:gd name="T8" fmla="*/ 2147483647 w 155"/>
                <a:gd name="T9" fmla="*/ 2147483647 h 92"/>
                <a:gd name="T10" fmla="*/ 2147483647 w 155"/>
                <a:gd name="T11" fmla="*/ 2147483647 h 92"/>
                <a:gd name="T12" fmla="*/ 2147483647 w 155"/>
                <a:gd name="T13" fmla="*/ 2147483647 h 92"/>
                <a:gd name="T14" fmla="*/ 2147483647 w 155"/>
                <a:gd name="T15" fmla="*/ 2147483647 h 92"/>
                <a:gd name="T16" fmla="*/ 2147483647 w 155"/>
                <a:gd name="T17" fmla="*/ 2147483647 h 92"/>
                <a:gd name="T18" fmla="*/ 2147483647 w 155"/>
                <a:gd name="T19" fmla="*/ 2147483647 h 92"/>
                <a:gd name="T20" fmla="*/ 2147483647 w 155"/>
                <a:gd name="T21" fmla="*/ 2147483647 h 92"/>
                <a:gd name="T22" fmla="*/ 2147483647 w 155"/>
                <a:gd name="T23" fmla="*/ 2147483647 h 9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55" h="92">
                  <a:moveTo>
                    <a:pt x="23" y="13"/>
                  </a:moveTo>
                  <a:cubicBezTo>
                    <a:pt x="0" y="92"/>
                    <a:pt x="0" y="92"/>
                    <a:pt x="0" y="92"/>
                  </a:cubicBezTo>
                  <a:cubicBezTo>
                    <a:pt x="51" y="92"/>
                    <a:pt x="51" y="92"/>
                    <a:pt x="51" y="92"/>
                  </a:cubicBezTo>
                  <a:cubicBezTo>
                    <a:pt x="71" y="22"/>
                    <a:pt x="71" y="22"/>
                    <a:pt x="71" y="22"/>
                  </a:cubicBezTo>
                  <a:cubicBezTo>
                    <a:pt x="71" y="22"/>
                    <a:pt x="82" y="20"/>
                    <a:pt x="92" y="23"/>
                  </a:cubicBezTo>
                  <a:cubicBezTo>
                    <a:pt x="92" y="23"/>
                    <a:pt x="101" y="25"/>
                    <a:pt x="97" y="36"/>
                  </a:cubicBezTo>
                  <a:cubicBezTo>
                    <a:pt x="89" y="65"/>
                    <a:pt x="89" y="65"/>
                    <a:pt x="89" y="65"/>
                  </a:cubicBezTo>
                  <a:cubicBezTo>
                    <a:pt x="81" y="92"/>
                    <a:pt x="81" y="92"/>
                    <a:pt x="81" y="92"/>
                  </a:cubicBezTo>
                  <a:cubicBezTo>
                    <a:pt x="130" y="92"/>
                    <a:pt x="130" y="92"/>
                    <a:pt x="130" y="92"/>
                  </a:cubicBezTo>
                  <a:cubicBezTo>
                    <a:pt x="147" y="36"/>
                    <a:pt x="147" y="36"/>
                    <a:pt x="147" y="36"/>
                  </a:cubicBezTo>
                  <a:cubicBezTo>
                    <a:pt x="147" y="36"/>
                    <a:pt x="155" y="16"/>
                    <a:pt x="133" y="11"/>
                  </a:cubicBezTo>
                  <a:cubicBezTo>
                    <a:pt x="133" y="11"/>
                    <a:pt x="95" y="0"/>
                    <a:pt x="23" y="13"/>
                  </a:cubicBezTo>
                </a:path>
              </a:pathLst>
            </a:custGeom>
            <a:solidFill>
              <a:srgbClr val="231F20"/>
            </a:solidFill>
            <a:ln w="9525">
              <a:noFill/>
              <a:round/>
              <a:headEnd/>
              <a:tailEnd/>
            </a:ln>
          </p:spPr>
          <p:txBody>
            <a:bodyPr/>
            <a:lstStyle/>
            <a:p>
              <a:pPr defTabSz="1217613" fontAlgn="base">
                <a:spcBef>
                  <a:spcPct val="0"/>
                </a:spcBef>
                <a:spcAft>
                  <a:spcPct val="0"/>
                </a:spcAft>
              </a:pPr>
              <a:endParaRPr lang="zh-CN" altLang="en-US" sz="2400">
                <a:solidFill>
                  <a:srgbClr val="000000"/>
                </a:solidFill>
                <a:ea typeface="宋体" pitchFamily="2" charset="-122"/>
              </a:endParaRPr>
            </a:p>
          </p:txBody>
        </p:sp>
        <p:sp>
          <p:nvSpPr>
            <p:cNvPr id="44" name="Freeform 8"/>
            <p:cNvSpPr>
              <a:spLocks noEditPoints="1"/>
            </p:cNvSpPr>
            <p:nvPr userDrawn="1"/>
          </p:nvSpPr>
          <p:spPr bwMode="gray">
            <a:xfrm>
              <a:off x="3685911" y="1912787"/>
              <a:ext cx="836400" cy="458290"/>
            </a:xfrm>
            <a:custGeom>
              <a:avLst/>
              <a:gdLst>
                <a:gd name="T0" fmla="*/ 2147483647 w 170"/>
                <a:gd name="T1" fmla="*/ 2147483647 h 93"/>
                <a:gd name="T2" fmla="*/ 2147483647 w 170"/>
                <a:gd name="T3" fmla="*/ 2147483647 h 93"/>
                <a:gd name="T4" fmla="*/ 2147483647 w 170"/>
                <a:gd name="T5" fmla="*/ 2147483647 h 93"/>
                <a:gd name="T6" fmla="*/ 2147483647 w 170"/>
                <a:gd name="T7" fmla="*/ 2147483647 h 93"/>
                <a:gd name="T8" fmla="*/ 2147483647 w 170"/>
                <a:gd name="T9" fmla="*/ 2147483647 h 93"/>
                <a:gd name="T10" fmla="*/ 2147483647 w 170"/>
                <a:gd name="T11" fmla="*/ 2147483647 h 93"/>
                <a:gd name="T12" fmla="*/ 2147483647 w 170"/>
                <a:gd name="T13" fmla="*/ 2147483647 h 93"/>
                <a:gd name="T14" fmla="*/ 2147483647 w 170"/>
                <a:gd name="T15" fmla="*/ 2147483647 h 93"/>
                <a:gd name="T16" fmla="*/ 2147483647 w 170"/>
                <a:gd name="T17" fmla="*/ 2147483647 h 93"/>
                <a:gd name="T18" fmla="*/ 2147483647 w 170"/>
                <a:gd name="T19" fmla="*/ 2147483647 h 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0" h="93">
                  <a:moveTo>
                    <a:pt x="99" y="3"/>
                  </a:moveTo>
                  <a:cubicBezTo>
                    <a:pt x="28" y="2"/>
                    <a:pt x="17" y="46"/>
                    <a:pt x="17" y="46"/>
                  </a:cubicBezTo>
                  <a:cubicBezTo>
                    <a:pt x="0" y="93"/>
                    <a:pt x="71" y="90"/>
                    <a:pt x="71" y="90"/>
                  </a:cubicBezTo>
                  <a:cubicBezTo>
                    <a:pt x="81" y="91"/>
                    <a:pt x="147" y="89"/>
                    <a:pt x="158" y="44"/>
                  </a:cubicBezTo>
                  <a:cubicBezTo>
                    <a:pt x="170" y="0"/>
                    <a:pt x="99" y="3"/>
                    <a:pt x="99" y="3"/>
                  </a:cubicBezTo>
                  <a:moveTo>
                    <a:pt x="106" y="50"/>
                  </a:moveTo>
                  <a:cubicBezTo>
                    <a:pt x="106" y="50"/>
                    <a:pt x="95" y="82"/>
                    <a:pt x="73" y="73"/>
                  </a:cubicBezTo>
                  <a:cubicBezTo>
                    <a:pt x="68" y="71"/>
                    <a:pt x="62" y="60"/>
                    <a:pt x="70" y="41"/>
                  </a:cubicBezTo>
                  <a:cubicBezTo>
                    <a:pt x="70" y="41"/>
                    <a:pt x="79" y="17"/>
                    <a:pt x="95" y="18"/>
                  </a:cubicBezTo>
                  <a:cubicBezTo>
                    <a:pt x="95" y="18"/>
                    <a:pt x="117" y="16"/>
                    <a:pt x="106" y="50"/>
                  </a:cubicBezTo>
                </a:path>
              </a:pathLst>
            </a:custGeom>
            <a:solidFill>
              <a:srgbClr val="231F20"/>
            </a:solidFill>
            <a:ln w="9525">
              <a:noFill/>
              <a:round/>
              <a:headEnd/>
              <a:tailEnd/>
            </a:ln>
          </p:spPr>
          <p:txBody>
            <a:bodyPr/>
            <a:lstStyle/>
            <a:p>
              <a:pPr defTabSz="1217613" fontAlgn="base">
                <a:spcBef>
                  <a:spcPct val="0"/>
                </a:spcBef>
                <a:spcAft>
                  <a:spcPct val="0"/>
                </a:spcAft>
              </a:pPr>
              <a:endParaRPr lang="zh-CN" altLang="en-US" sz="2400">
                <a:solidFill>
                  <a:srgbClr val="000000"/>
                </a:solidFill>
                <a:ea typeface="宋体" pitchFamily="2" charset="-122"/>
              </a:endParaRPr>
            </a:p>
          </p:txBody>
        </p:sp>
        <p:sp>
          <p:nvSpPr>
            <p:cNvPr id="45" name="Freeform 9"/>
            <p:cNvSpPr>
              <a:spLocks noEditPoints="1"/>
            </p:cNvSpPr>
            <p:nvPr userDrawn="1"/>
          </p:nvSpPr>
          <p:spPr bwMode="gray">
            <a:xfrm>
              <a:off x="5022573" y="1912645"/>
              <a:ext cx="831606" cy="458290"/>
            </a:xfrm>
            <a:custGeom>
              <a:avLst/>
              <a:gdLst>
                <a:gd name="T0" fmla="*/ 2147483647 w 169"/>
                <a:gd name="T1" fmla="*/ 2147483647 h 93"/>
                <a:gd name="T2" fmla="*/ 2147483647 w 169"/>
                <a:gd name="T3" fmla="*/ 2147483647 h 93"/>
                <a:gd name="T4" fmla="*/ 2147483647 w 169"/>
                <a:gd name="T5" fmla="*/ 2147483647 h 93"/>
                <a:gd name="T6" fmla="*/ 2147483647 w 169"/>
                <a:gd name="T7" fmla="*/ 2147483647 h 93"/>
                <a:gd name="T8" fmla="*/ 2147483647 w 169"/>
                <a:gd name="T9" fmla="*/ 2147483647 h 93"/>
                <a:gd name="T10" fmla="*/ 2147483647 w 169"/>
                <a:gd name="T11" fmla="*/ 2147483647 h 93"/>
                <a:gd name="T12" fmla="*/ 2147483647 w 169"/>
                <a:gd name="T13" fmla="*/ 2147483647 h 93"/>
                <a:gd name="T14" fmla="*/ 2147483647 w 169"/>
                <a:gd name="T15" fmla="*/ 2147483647 h 93"/>
                <a:gd name="T16" fmla="*/ 2147483647 w 169"/>
                <a:gd name="T17" fmla="*/ 2147483647 h 93"/>
                <a:gd name="T18" fmla="*/ 2147483647 w 169"/>
                <a:gd name="T19" fmla="*/ 2147483647 h 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9" h="93">
                  <a:moveTo>
                    <a:pt x="98" y="3"/>
                  </a:moveTo>
                  <a:cubicBezTo>
                    <a:pt x="27" y="2"/>
                    <a:pt x="17" y="46"/>
                    <a:pt x="17" y="46"/>
                  </a:cubicBezTo>
                  <a:cubicBezTo>
                    <a:pt x="0" y="93"/>
                    <a:pt x="71" y="90"/>
                    <a:pt x="71" y="90"/>
                  </a:cubicBezTo>
                  <a:cubicBezTo>
                    <a:pt x="80" y="91"/>
                    <a:pt x="146" y="89"/>
                    <a:pt x="158" y="44"/>
                  </a:cubicBezTo>
                  <a:cubicBezTo>
                    <a:pt x="169" y="0"/>
                    <a:pt x="98" y="3"/>
                    <a:pt x="98" y="3"/>
                  </a:cubicBezTo>
                  <a:moveTo>
                    <a:pt x="105" y="50"/>
                  </a:moveTo>
                  <a:cubicBezTo>
                    <a:pt x="105" y="50"/>
                    <a:pt x="95" y="82"/>
                    <a:pt x="73" y="73"/>
                  </a:cubicBezTo>
                  <a:cubicBezTo>
                    <a:pt x="67" y="71"/>
                    <a:pt x="62" y="60"/>
                    <a:pt x="70" y="41"/>
                  </a:cubicBezTo>
                  <a:cubicBezTo>
                    <a:pt x="70" y="41"/>
                    <a:pt x="78" y="17"/>
                    <a:pt x="95" y="18"/>
                  </a:cubicBezTo>
                  <a:cubicBezTo>
                    <a:pt x="95" y="18"/>
                    <a:pt x="117" y="16"/>
                    <a:pt x="105" y="50"/>
                  </a:cubicBezTo>
                </a:path>
              </a:pathLst>
            </a:custGeom>
            <a:solidFill>
              <a:srgbClr val="231F20"/>
            </a:solidFill>
            <a:ln w="9525">
              <a:noFill/>
              <a:round/>
              <a:headEnd/>
              <a:tailEnd/>
            </a:ln>
          </p:spPr>
          <p:txBody>
            <a:bodyPr/>
            <a:lstStyle/>
            <a:p>
              <a:pPr defTabSz="1217613" fontAlgn="base">
                <a:spcBef>
                  <a:spcPct val="0"/>
                </a:spcBef>
                <a:spcAft>
                  <a:spcPct val="0"/>
                </a:spcAft>
              </a:pPr>
              <a:endParaRPr lang="zh-CN" altLang="en-US" sz="2400">
                <a:solidFill>
                  <a:srgbClr val="000000"/>
                </a:solidFill>
                <a:ea typeface="宋体" pitchFamily="2" charset="-122"/>
              </a:endParaRPr>
            </a:p>
          </p:txBody>
        </p:sp>
        <p:sp>
          <p:nvSpPr>
            <p:cNvPr id="46" name="Freeform 10"/>
            <p:cNvSpPr>
              <a:spLocks/>
            </p:cNvSpPr>
            <p:nvPr userDrawn="1"/>
          </p:nvSpPr>
          <p:spPr bwMode="gray">
            <a:xfrm>
              <a:off x="4490741" y="1941733"/>
              <a:ext cx="687814" cy="407903"/>
            </a:xfrm>
            <a:custGeom>
              <a:avLst/>
              <a:gdLst>
                <a:gd name="T0" fmla="*/ 0 w 433"/>
                <a:gd name="T1" fmla="*/ 0 h 257"/>
                <a:gd name="T2" fmla="*/ 2147483647 w 433"/>
                <a:gd name="T3" fmla="*/ 0 h 257"/>
                <a:gd name="T4" fmla="*/ 2147483647 w 433"/>
                <a:gd name="T5" fmla="*/ 2147483647 h 257"/>
                <a:gd name="T6" fmla="*/ 2147483647 w 433"/>
                <a:gd name="T7" fmla="*/ 0 h 257"/>
                <a:gd name="T8" fmla="*/ 2147483647 w 433"/>
                <a:gd name="T9" fmla="*/ 0 h 257"/>
                <a:gd name="T10" fmla="*/ 2147483647 w 433"/>
                <a:gd name="T11" fmla="*/ 2147483647 h 257"/>
                <a:gd name="T12" fmla="*/ 2147483647 w 433"/>
                <a:gd name="T13" fmla="*/ 2147483647 h 257"/>
                <a:gd name="T14" fmla="*/ 0 w 433"/>
                <a:gd name="T15" fmla="*/ 0 h 25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33" h="257">
                  <a:moveTo>
                    <a:pt x="0" y="0"/>
                  </a:moveTo>
                  <a:lnTo>
                    <a:pt x="139" y="0"/>
                  </a:lnTo>
                  <a:lnTo>
                    <a:pt x="164" y="176"/>
                  </a:lnTo>
                  <a:lnTo>
                    <a:pt x="285" y="0"/>
                  </a:lnTo>
                  <a:lnTo>
                    <a:pt x="433" y="0"/>
                  </a:lnTo>
                  <a:lnTo>
                    <a:pt x="260" y="257"/>
                  </a:lnTo>
                  <a:lnTo>
                    <a:pt x="31" y="257"/>
                  </a:lnTo>
                  <a:lnTo>
                    <a:pt x="0" y="0"/>
                  </a:lnTo>
                  <a:close/>
                </a:path>
              </a:pathLst>
            </a:custGeom>
            <a:solidFill>
              <a:srgbClr val="231F20"/>
            </a:solidFill>
            <a:ln w="9525">
              <a:noFill/>
              <a:round/>
              <a:headEnd/>
              <a:tailEnd/>
            </a:ln>
          </p:spPr>
          <p:txBody>
            <a:bodyPr/>
            <a:lstStyle/>
            <a:p>
              <a:pPr defTabSz="1217613" fontAlgn="base">
                <a:spcBef>
                  <a:spcPct val="0"/>
                </a:spcBef>
                <a:spcAft>
                  <a:spcPct val="0"/>
                </a:spcAft>
              </a:pPr>
              <a:endParaRPr lang="zh-CN" altLang="en-US" sz="2400">
                <a:solidFill>
                  <a:srgbClr val="000000"/>
                </a:solidFill>
                <a:ea typeface="宋体" pitchFamily="2" charset="-122"/>
              </a:endParaRPr>
            </a:p>
          </p:txBody>
        </p:sp>
        <p:pic>
          <p:nvPicPr>
            <p:cNvPr id="47" name="Picture 37"/>
            <p:cNvPicPr>
              <a:picLocks noChangeAspect="1" noChangeArrowheads="1"/>
            </p:cNvPicPr>
            <p:nvPr userDrawn="1"/>
          </p:nvPicPr>
          <p:blipFill>
            <a:blip r:embed="rId2" cstate="print"/>
            <a:srcRect/>
            <a:stretch>
              <a:fillRect/>
            </a:stretch>
          </p:blipFill>
          <p:spPr bwMode="gray">
            <a:xfrm>
              <a:off x="5786437" y="2238375"/>
              <a:ext cx="112713" cy="112713"/>
            </a:xfrm>
            <a:prstGeom prst="rect">
              <a:avLst/>
            </a:prstGeom>
            <a:noFill/>
            <a:ln w="9525">
              <a:noFill/>
              <a:miter lim="800000"/>
              <a:headEnd/>
              <a:tailEnd/>
            </a:ln>
          </p:spPr>
        </p:pic>
      </p:grpSp>
      <p:pic>
        <p:nvPicPr>
          <p:cNvPr id="48" name="Picture 29"/>
          <p:cNvPicPr>
            <a:picLocks noChangeAspect="1" noChangeArrowheads="1"/>
          </p:cNvPicPr>
          <p:nvPr userDrawn="1"/>
        </p:nvPicPr>
        <p:blipFill>
          <a:blip r:embed="rId3" cstate="print"/>
          <a:srcRect t="-1447" r="69861" b="39549"/>
          <a:stretch>
            <a:fillRect/>
          </a:stretch>
        </p:blipFill>
        <p:spPr bwMode="ltGray">
          <a:xfrm rot="16021882">
            <a:off x="7751658" y="-749096"/>
            <a:ext cx="1974850" cy="4536668"/>
          </a:xfrm>
          <a:prstGeom prst="rect">
            <a:avLst/>
          </a:prstGeom>
          <a:noFill/>
          <a:ln w="9525">
            <a:noFill/>
            <a:miter lim="800000"/>
            <a:headEnd/>
            <a:tailEnd/>
          </a:ln>
        </p:spPr>
      </p:pic>
      <p:pic>
        <p:nvPicPr>
          <p:cNvPr id="49" name="Picture 2" descr="C:\Users\Kathy\Documents\Corporate PPT Template\Phase 2\TM.png"/>
          <p:cNvPicPr>
            <a:picLocks noChangeAspect="1" noChangeArrowheads="1"/>
          </p:cNvPicPr>
          <p:nvPr userDrawn="1"/>
        </p:nvPicPr>
        <p:blipFill>
          <a:blip r:embed="rId4" cstate="print"/>
          <a:srcRect/>
          <a:stretch>
            <a:fillRect/>
          </a:stretch>
        </p:blipFill>
        <p:spPr bwMode="auto">
          <a:xfrm rot="21300000">
            <a:off x="11056655" y="5924550"/>
            <a:ext cx="73044" cy="38100"/>
          </a:xfrm>
          <a:prstGeom prst="rect">
            <a:avLst/>
          </a:prstGeom>
          <a:noFill/>
          <a:ln w="9525">
            <a:noFill/>
            <a:miter lim="800000"/>
            <a:headEnd/>
            <a:tailEnd/>
          </a:ln>
        </p:spPr>
      </p:pic>
      <p:sp>
        <p:nvSpPr>
          <p:cNvPr id="19" name="Subtitle 2"/>
          <p:cNvSpPr>
            <a:spLocks noGrp="1"/>
          </p:cNvSpPr>
          <p:nvPr>
            <p:ph type="subTitle" idx="1"/>
          </p:nvPr>
        </p:nvSpPr>
        <p:spPr bwMode="gray">
          <a:xfrm rot="21366623">
            <a:off x="5220001" y="4086627"/>
            <a:ext cx="5811624" cy="849929"/>
          </a:xfrm>
          <a:prstGeom prst="rect">
            <a:avLst/>
          </a:prstGeom>
        </p:spPr>
        <p:txBody>
          <a:bodyPr lIns="121899" tIns="60949" rIns="121899" bIns="60949" anchor="ctr" anchorCtr="0"/>
          <a:lstStyle>
            <a:lvl1pPr marL="0" indent="0" algn="l" defTabSz="1218987" rtl="0" eaLnBrk="1" latinLnBrk="0" hangingPunct="1">
              <a:lnSpc>
                <a:spcPct val="90000"/>
              </a:lnSpc>
              <a:spcBef>
                <a:spcPct val="0"/>
              </a:spcBef>
              <a:buNone/>
              <a:defRPr lang="en-US" sz="2400" b="1" kern="1200" cap="none" spc="0" baseline="0" dirty="0">
                <a:solidFill>
                  <a:schemeClr val="bg1"/>
                </a:solidFill>
                <a:latin typeface="Arial" pitchFamily="34" charset="0"/>
                <a:ea typeface="+mn-ea"/>
                <a:cs typeface="Arial" pitchFamily="34" charset="0"/>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Click to edit Master subtitle</a:t>
            </a:r>
          </a:p>
        </p:txBody>
      </p:sp>
      <p:sp>
        <p:nvSpPr>
          <p:cNvPr id="6" name="Title 16"/>
          <p:cNvSpPr>
            <a:spLocks noGrp="1"/>
          </p:cNvSpPr>
          <p:nvPr>
            <p:ph type="title"/>
          </p:nvPr>
        </p:nvSpPr>
        <p:spPr bwMode="gray">
          <a:xfrm rot="21404489">
            <a:off x="1070243" y="870347"/>
            <a:ext cx="9732896" cy="2790117"/>
          </a:xfrm>
          <a:prstGeom prst="rect">
            <a:avLst/>
          </a:prstGeom>
        </p:spPr>
        <p:txBody>
          <a:bodyPr lIns="121899" tIns="60949" rIns="121899" bIns="60949" anchor="ctr" anchorCtr="0"/>
          <a:lstStyle>
            <a:lvl1pPr marL="0" algn="l" defTabSz="1218987" rtl="0" eaLnBrk="1" latinLnBrk="0" hangingPunct="1">
              <a:lnSpc>
                <a:spcPts val="6400"/>
              </a:lnSpc>
              <a:spcBef>
                <a:spcPct val="0"/>
              </a:spcBef>
              <a:buNone/>
              <a:defRPr lang="en-US" sz="5400" b="1" kern="1200" cap="none" spc="0" baseline="0" dirty="0">
                <a:solidFill>
                  <a:schemeClr val="bg1"/>
                </a:solidFill>
                <a:latin typeface="Arial" pitchFamily="34" charset="0"/>
                <a:ea typeface="+mn-ea"/>
                <a:cs typeface="Arial" pitchFamily="34" charset="0"/>
              </a:defRPr>
            </a:lvl1pPr>
          </a:lstStyle>
          <a:p>
            <a:r>
              <a:rPr lang="en-US" altLang="zh-CN" dirty="0"/>
              <a:t>Click to edit Master title style</a:t>
            </a:r>
            <a:endParaRPr lang="en-US" dirty="0"/>
          </a:p>
        </p:txBody>
      </p:sp>
    </p:spTree>
    <p:extLst>
      <p:ext uri="{BB962C8B-B14F-4D97-AF65-F5344CB8AC3E}">
        <p14:creationId xmlns:p14="http://schemas.microsoft.com/office/powerpoint/2010/main" val="205792536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250"/>
                                        <p:tgtEl>
                                          <p:spTgt spid="40"/>
                                        </p:tgtEl>
                                      </p:cBhvr>
                                    </p:animEffect>
                                  </p:childTnLst>
                                </p:cTn>
                              </p:par>
                            </p:childTnLst>
                          </p:cTn>
                        </p:par>
                        <p:par>
                          <p:cTn id="8" fill="hold">
                            <p:stCondLst>
                              <p:cond delay="250"/>
                            </p:stCondLst>
                            <p:childTnLst>
                              <p:par>
                                <p:cTn id="9" presetID="23" presetClass="entr" presetSubtype="36"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p:cTn id="11" dur="350" fill="hold"/>
                                        <p:tgtEl>
                                          <p:spTgt spid="33"/>
                                        </p:tgtEl>
                                        <p:attrNameLst>
                                          <p:attrName>ppt_w</p:attrName>
                                        </p:attrNameLst>
                                      </p:cBhvr>
                                      <p:tavLst>
                                        <p:tav tm="0">
                                          <p:val>
                                            <p:strVal val="(6*min(max(#ppt_w*#ppt_h,.3),1)-7.4)/-.7*#ppt_w"/>
                                          </p:val>
                                        </p:tav>
                                        <p:tav tm="100000">
                                          <p:val>
                                            <p:strVal val="#ppt_w"/>
                                          </p:val>
                                        </p:tav>
                                      </p:tavLst>
                                    </p:anim>
                                    <p:anim calcmode="lin" valueType="num">
                                      <p:cBhvr>
                                        <p:cTn id="12" dur="350" fill="hold"/>
                                        <p:tgtEl>
                                          <p:spTgt spid="33"/>
                                        </p:tgtEl>
                                        <p:attrNameLst>
                                          <p:attrName>ppt_h</p:attrName>
                                        </p:attrNameLst>
                                      </p:cBhvr>
                                      <p:tavLst>
                                        <p:tav tm="0">
                                          <p:val>
                                            <p:strVal val="(6*min(max(#ppt_w*#ppt_h,.3),1)-7.4)/-.7*#ppt_h"/>
                                          </p:val>
                                        </p:tav>
                                        <p:tav tm="100000">
                                          <p:val>
                                            <p:strVal val="#ppt_h"/>
                                          </p:val>
                                        </p:tav>
                                      </p:tavLst>
                                    </p:anim>
                                    <p:anim calcmode="lin" valueType="num">
                                      <p:cBhvr>
                                        <p:cTn id="13" dur="350" fill="hold"/>
                                        <p:tgtEl>
                                          <p:spTgt spid="33"/>
                                        </p:tgtEl>
                                        <p:attrNameLst>
                                          <p:attrName>ppt_x</p:attrName>
                                        </p:attrNameLst>
                                      </p:cBhvr>
                                      <p:tavLst>
                                        <p:tav tm="0">
                                          <p:val>
                                            <p:fltVal val="0.5"/>
                                          </p:val>
                                        </p:tav>
                                        <p:tav tm="100000">
                                          <p:val>
                                            <p:strVal val="#ppt_x"/>
                                          </p:val>
                                        </p:tav>
                                      </p:tavLst>
                                    </p:anim>
                                    <p:anim calcmode="lin" valueType="num">
                                      <p:cBhvr>
                                        <p:cTn id="14" dur="350" fill="hold"/>
                                        <p:tgtEl>
                                          <p:spTgt spid="33"/>
                                        </p:tgtEl>
                                        <p:attrNameLst>
                                          <p:attrName>ppt_y</p:attrName>
                                        </p:attrNameLst>
                                      </p:cBhvr>
                                      <p:tavLst>
                                        <p:tav tm="0">
                                          <p:val>
                                            <p:strVal val="1+(6*min(max(#ppt_w*#ppt_h,.3),1)-7.4)/-.7*#ppt_h/2"/>
                                          </p:val>
                                        </p:tav>
                                        <p:tav tm="100000">
                                          <p:val>
                                            <p:strVal val="#ppt_y"/>
                                          </p:val>
                                        </p:tav>
                                      </p:tavLst>
                                    </p:anim>
                                  </p:childTnLst>
                                </p:cTn>
                              </p:par>
                              <p:par>
                                <p:cTn id="15" presetID="23" presetClass="entr" presetSubtype="36" fill="hold" nodeType="withEffect">
                                  <p:stCondLst>
                                    <p:cond delay="150"/>
                                  </p:stCondLst>
                                  <p:childTnLst>
                                    <p:set>
                                      <p:cBhvr>
                                        <p:cTn id="16" dur="1" fill="hold">
                                          <p:stCondLst>
                                            <p:cond delay="0"/>
                                          </p:stCondLst>
                                        </p:cTn>
                                        <p:tgtEl>
                                          <p:spTgt spid="25"/>
                                        </p:tgtEl>
                                        <p:attrNameLst>
                                          <p:attrName>style.visibility</p:attrName>
                                        </p:attrNameLst>
                                      </p:cBhvr>
                                      <p:to>
                                        <p:strVal val="visible"/>
                                      </p:to>
                                    </p:set>
                                    <p:anim calcmode="lin" valueType="num">
                                      <p:cBhvr>
                                        <p:cTn id="17" dur="350" fill="hold"/>
                                        <p:tgtEl>
                                          <p:spTgt spid="25"/>
                                        </p:tgtEl>
                                        <p:attrNameLst>
                                          <p:attrName>ppt_w</p:attrName>
                                        </p:attrNameLst>
                                      </p:cBhvr>
                                      <p:tavLst>
                                        <p:tav tm="0">
                                          <p:val>
                                            <p:strVal val="(6*min(max(#ppt_w*#ppt_h,.3),1)-7.4)/-.7*#ppt_w"/>
                                          </p:val>
                                        </p:tav>
                                        <p:tav tm="100000">
                                          <p:val>
                                            <p:strVal val="#ppt_w"/>
                                          </p:val>
                                        </p:tav>
                                      </p:tavLst>
                                    </p:anim>
                                    <p:anim calcmode="lin" valueType="num">
                                      <p:cBhvr>
                                        <p:cTn id="18" dur="350" fill="hold"/>
                                        <p:tgtEl>
                                          <p:spTgt spid="25"/>
                                        </p:tgtEl>
                                        <p:attrNameLst>
                                          <p:attrName>ppt_h</p:attrName>
                                        </p:attrNameLst>
                                      </p:cBhvr>
                                      <p:tavLst>
                                        <p:tav tm="0">
                                          <p:val>
                                            <p:strVal val="(6*min(max(#ppt_w*#ppt_h,.3),1)-7.4)/-.7*#ppt_h"/>
                                          </p:val>
                                        </p:tav>
                                        <p:tav tm="100000">
                                          <p:val>
                                            <p:strVal val="#ppt_h"/>
                                          </p:val>
                                        </p:tav>
                                      </p:tavLst>
                                    </p:anim>
                                    <p:anim calcmode="lin" valueType="num">
                                      <p:cBhvr>
                                        <p:cTn id="19" dur="350" fill="hold"/>
                                        <p:tgtEl>
                                          <p:spTgt spid="25"/>
                                        </p:tgtEl>
                                        <p:attrNameLst>
                                          <p:attrName>ppt_x</p:attrName>
                                        </p:attrNameLst>
                                      </p:cBhvr>
                                      <p:tavLst>
                                        <p:tav tm="0">
                                          <p:val>
                                            <p:fltVal val="0.5"/>
                                          </p:val>
                                        </p:tav>
                                        <p:tav tm="100000">
                                          <p:val>
                                            <p:strVal val="#ppt_x"/>
                                          </p:val>
                                        </p:tav>
                                      </p:tavLst>
                                    </p:anim>
                                    <p:anim calcmode="lin" valueType="num">
                                      <p:cBhvr>
                                        <p:cTn id="20" dur="350" fill="hold"/>
                                        <p:tgtEl>
                                          <p:spTgt spid="25"/>
                                        </p:tgtEl>
                                        <p:attrNameLst>
                                          <p:attrName>ppt_y</p:attrName>
                                        </p:attrNameLst>
                                      </p:cBhvr>
                                      <p:tavLst>
                                        <p:tav tm="0">
                                          <p:val>
                                            <p:strVal val="1+(6*min(max(#ppt_w*#ppt_h,.3),1)-7.4)/-.7*#ppt_h/2"/>
                                          </p:val>
                                        </p:tav>
                                        <p:tav tm="100000">
                                          <p:val>
                                            <p:strVal val="#ppt_y"/>
                                          </p:val>
                                        </p:tav>
                                      </p:tavLst>
                                    </p:anim>
                                  </p:childTnLst>
                                </p:cTn>
                              </p:par>
                              <p:par>
                                <p:cTn id="21" presetID="23" presetClass="entr" presetSubtype="36" fill="hold" nodeType="withEffect">
                                  <p:stCondLst>
                                    <p:cond delay="300"/>
                                  </p:stCondLst>
                                  <p:childTnLst>
                                    <p:set>
                                      <p:cBhvr>
                                        <p:cTn id="22" dur="1" fill="hold">
                                          <p:stCondLst>
                                            <p:cond delay="0"/>
                                          </p:stCondLst>
                                        </p:cTn>
                                        <p:tgtEl>
                                          <p:spTgt spid="18"/>
                                        </p:tgtEl>
                                        <p:attrNameLst>
                                          <p:attrName>style.visibility</p:attrName>
                                        </p:attrNameLst>
                                      </p:cBhvr>
                                      <p:to>
                                        <p:strVal val="visible"/>
                                      </p:to>
                                    </p:set>
                                    <p:anim calcmode="lin" valueType="num">
                                      <p:cBhvr>
                                        <p:cTn id="23" dur="350" fill="hold"/>
                                        <p:tgtEl>
                                          <p:spTgt spid="18"/>
                                        </p:tgtEl>
                                        <p:attrNameLst>
                                          <p:attrName>ppt_w</p:attrName>
                                        </p:attrNameLst>
                                      </p:cBhvr>
                                      <p:tavLst>
                                        <p:tav tm="0">
                                          <p:val>
                                            <p:strVal val="(6*min(max(#ppt_w*#ppt_h,.3),1)-7.4)/-.7*#ppt_w"/>
                                          </p:val>
                                        </p:tav>
                                        <p:tav tm="100000">
                                          <p:val>
                                            <p:strVal val="#ppt_w"/>
                                          </p:val>
                                        </p:tav>
                                      </p:tavLst>
                                    </p:anim>
                                    <p:anim calcmode="lin" valueType="num">
                                      <p:cBhvr>
                                        <p:cTn id="24" dur="350" fill="hold"/>
                                        <p:tgtEl>
                                          <p:spTgt spid="18"/>
                                        </p:tgtEl>
                                        <p:attrNameLst>
                                          <p:attrName>ppt_h</p:attrName>
                                        </p:attrNameLst>
                                      </p:cBhvr>
                                      <p:tavLst>
                                        <p:tav tm="0">
                                          <p:val>
                                            <p:strVal val="(6*min(max(#ppt_w*#ppt_h,.3),1)-7.4)/-.7*#ppt_h"/>
                                          </p:val>
                                        </p:tav>
                                        <p:tav tm="100000">
                                          <p:val>
                                            <p:strVal val="#ppt_h"/>
                                          </p:val>
                                        </p:tav>
                                      </p:tavLst>
                                    </p:anim>
                                    <p:anim calcmode="lin" valueType="num">
                                      <p:cBhvr>
                                        <p:cTn id="25" dur="350" fill="hold"/>
                                        <p:tgtEl>
                                          <p:spTgt spid="18"/>
                                        </p:tgtEl>
                                        <p:attrNameLst>
                                          <p:attrName>ppt_x</p:attrName>
                                        </p:attrNameLst>
                                      </p:cBhvr>
                                      <p:tavLst>
                                        <p:tav tm="0">
                                          <p:val>
                                            <p:fltVal val="0.5"/>
                                          </p:val>
                                        </p:tav>
                                        <p:tav tm="100000">
                                          <p:val>
                                            <p:strVal val="#ppt_x"/>
                                          </p:val>
                                        </p:tav>
                                      </p:tavLst>
                                    </p:anim>
                                    <p:anim calcmode="lin" valueType="num">
                                      <p:cBhvr>
                                        <p:cTn id="26" dur="350" fill="hold"/>
                                        <p:tgtEl>
                                          <p:spTgt spid="18"/>
                                        </p:tgtEl>
                                        <p:attrNameLst>
                                          <p:attrName>ppt_y</p:attrName>
                                        </p:attrNameLst>
                                      </p:cBhvr>
                                      <p:tavLst>
                                        <p:tav tm="0">
                                          <p:val>
                                            <p:strVal val="1+(6*min(max(#ppt_w*#ppt_h,.3),1)-7.4)/-.7*#ppt_h/2"/>
                                          </p:val>
                                        </p:tav>
                                        <p:tav tm="100000">
                                          <p:val>
                                            <p:strVal val="#ppt_y"/>
                                          </p:val>
                                        </p:tav>
                                      </p:tavLst>
                                    </p:anim>
                                  </p:childTnLst>
                                </p:cTn>
                              </p:par>
                              <p:par>
                                <p:cTn id="27" presetID="23" presetClass="entr" presetSubtype="36" fill="hold" nodeType="withEffect">
                                  <p:stCondLst>
                                    <p:cond delay="450"/>
                                  </p:stCondLst>
                                  <p:childTnLst>
                                    <p:set>
                                      <p:cBhvr>
                                        <p:cTn id="28" dur="1" fill="hold">
                                          <p:stCondLst>
                                            <p:cond delay="0"/>
                                          </p:stCondLst>
                                        </p:cTn>
                                        <p:tgtEl>
                                          <p:spTgt spid="11"/>
                                        </p:tgtEl>
                                        <p:attrNameLst>
                                          <p:attrName>style.visibility</p:attrName>
                                        </p:attrNameLst>
                                      </p:cBhvr>
                                      <p:to>
                                        <p:strVal val="visible"/>
                                      </p:to>
                                    </p:set>
                                    <p:anim calcmode="lin" valueType="num">
                                      <p:cBhvr>
                                        <p:cTn id="29" dur="350" fill="hold"/>
                                        <p:tgtEl>
                                          <p:spTgt spid="11"/>
                                        </p:tgtEl>
                                        <p:attrNameLst>
                                          <p:attrName>ppt_w</p:attrName>
                                        </p:attrNameLst>
                                      </p:cBhvr>
                                      <p:tavLst>
                                        <p:tav tm="0">
                                          <p:val>
                                            <p:strVal val="(6*min(max(#ppt_w*#ppt_h,.3),1)-7.4)/-.7*#ppt_w"/>
                                          </p:val>
                                        </p:tav>
                                        <p:tav tm="100000">
                                          <p:val>
                                            <p:strVal val="#ppt_w"/>
                                          </p:val>
                                        </p:tav>
                                      </p:tavLst>
                                    </p:anim>
                                    <p:anim calcmode="lin" valueType="num">
                                      <p:cBhvr>
                                        <p:cTn id="30" dur="350" fill="hold"/>
                                        <p:tgtEl>
                                          <p:spTgt spid="11"/>
                                        </p:tgtEl>
                                        <p:attrNameLst>
                                          <p:attrName>ppt_h</p:attrName>
                                        </p:attrNameLst>
                                      </p:cBhvr>
                                      <p:tavLst>
                                        <p:tav tm="0">
                                          <p:val>
                                            <p:strVal val="(6*min(max(#ppt_w*#ppt_h,.3),1)-7.4)/-.7*#ppt_h"/>
                                          </p:val>
                                        </p:tav>
                                        <p:tav tm="100000">
                                          <p:val>
                                            <p:strVal val="#ppt_h"/>
                                          </p:val>
                                        </p:tav>
                                      </p:tavLst>
                                    </p:anim>
                                    <p:anim calcmode="lin" valueType="num">
                                      <p:cBhvr>
                                        <p:cTn id="31" dur="350" fill="hold"/>
                                        <p:tgtEl>
                                          <p:spTgt spid="11"/>
                                        </p:tgtEl>
                                        <p:attrNameLst>
                                          <p:attrName>ppt_x</p:attrName>
                                        </p:attrNameLst>
                                      </p:cBhvr>
                                      <p:tavLst>
                                        <p:tav tm="0">
                                          <p:val>
                                            <p:fltVal val="0.5"/>
                                          </p:val>
                                        </p:tav>
                                        <p:tav tm="100000">
                                          <p:val>
                                            <p:strVal val="#ppt_x"/>
                                          </p:val>
                                        </p:tav>
                                      </p:tavLst>
                                    </p:anim>
                                    <p:anim calcmode="lin" valueType="num">
                                      <p:cBhvr>
                                        <p:cTn id="32" dur="350" fill="hold"/>
                                        <p:tgtEl>
                                          <p:spTgt spid="11"/>
                                        </p:tgtEl>
                                        <p:attrNameLst>
                                          <p:attrName>ppt_y</p:attrName>
                                        </p:attrNameLst>
                                      </p:cBhvr>
                                      <p:tavLst>
                                        <p:tav tm="0">
                                          <p:val>
                                            <p:strVal val="1+(6*min(max(#ppt_w*#ppt_h,.3),1)-7.4)/-.7*#ppt_h/2"/>
                                          </p:val>
                                        </p:tav>
                                        <p:tav tm="100000">
                                          <p:val>
                                            <p:strVal val="#ppt_y"/>
                                          </p:val>
                                        </p:tav>
                                      </p:tavLst>
                                    </p:anim>
                                  </p:childTnLst>
                                </p:cTn>
                              </p:par>
                              <p:par>
                                <p:cTn id="33" presetID="10" presetClass="entr" presetSubtype="0" fill="hold" nodeType="withEffect">
                                  <p:stCondLst>
                                    <p:cond delay="450"/>
                                  </p:stCondLst>
                                  <p:childTnLst>
                                    <p:set>
                                      <p:cBhvr>
                                        <p:cTn id="34" dur="1" fill="hold">
                                          <p:stCondLst>
                                            <p:cond delay="0"/>
                                          </p:stCondLst>
                                        </p:cTn>
                                        <p:tgtEl>
                                          <p:spTgt spid="49"/>
                                        </p:tgtEl>
                                        <p:attrNameLst>
                                          <p:attrName>style.visibility</p:attrName>
                                        </p:attrNameLst>
                                      </p:cBhvr>
                                      <p:to>
                                        <p:strVal val="visible"/>
                                      </p:to>
                                    </p:set>
                                    <p:animEffect transition="in" filter="fade">
                                      <p:cBhvr>
                                        <p:cTn id="35"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userDrawn="1">
  <p:cSld name="Segue Slide">
    <p:spTree>
      <p:nvGrpSpPr>
        <p:cNvPr id="1" name=""/>
        <p:cNvGrpSpPr/>
        <p:nvPr/>
      </p:nvGrpSpPr>
      <p:grpSpPr>
        <a:xfrm>
          <a:off x="0" y="0"/>
          <a:ext cx="0" cy="0"/>
          <a:chOff x="0" y="0"/>
          <a:chExt cx="0" cy="0"/>
        </a:xfrm>
      </p:grpSpPr>
      <p:sp>
        <p:nvSpPr>
          <p:cNvPr id="3" name="Rectangle 11"/>
          <p:cNvSpPr>
            <a:spLocks noChangeArrowheads="1"/>
          </p:cNvSpPr>
          <p:nvPr userDrawn="1"/>
        </p:nvSpPr>
        <p:spPr bwMode="gray">
          <a:xfrm rot="21365145">
            <a:off x="-141313" y="2200275"/>
            <a:ext cx="4076175" cy="3987800"/>
          </a:xfrm>
          <a:custGeom>
            <a:avLst/>
            <a:gdLst>
              <a:gd name="connsiteX0" fmla="*/ 0 w 3379965"/>
              <a:gd name="connsiteY0" fmla="*/ 0 h 2242254"/>
              <a:gd name="connsiteX1" fmla="*/ 3379965 w 3379965"/>
              <a:gd name="connsiteY1" fmla="*/ 0 h 2242254"/>
              <a:gd name="connsiteX2" fmla="*/ 3379965 w 3379965"/>
              <a:gd name="connsiteY2" fmla="*/ 2242254 h 2242254"/>
              <a:gd name="connsiteX3" fmla="*/ 0 w 3379965"/>
              <a:gd name="connsiteY3" fmla="*/ 2242254 h 2242254"/>
              <a:gd name="connsiteX4" fmla="*/ 0 w 3379965"/>
              <a:gd name="connsiteY4" fmla="*/ 0 h 2242254"/>
              <a:gd name="connsiteX0" fmla="*/ 11697 w 3391662"/>
              <a:gd name="connsiteY0" fmla="*/ 0 h 2270705"/>
              <a:gd name="connsiteX1" fmla="*/ 3391662 w 3391662"/>
              <a:gd name="connsiteY1" fmla="*/ 0 h 2270705"/>
              <a:gd name="connsiteX2" fmla="*/ 3391662 w 3391662"/>
              <a:gd name="connsiteY2" fmla="*/ 2242254 h 2270705"/>
              <a:gd name="connsiteX3" fmla="*/ 0 w 3391662"/>
              <a:gd name="connsiteY3" fmla="*/ 2270705 h 2270705"/>
              <a:gd name="connsiteX4" fmla="*/ 11697 w 3391662"/>
              <a:gd name="connsiteY4" fmla="*/ 0 h 2270705"/>
              <a:gd name="connsiteX0" fmla="*/ 0 w 3379965"/>
              <a:gd name="connsiteY0" fmla="*/ 0 h 2242254"/>
              <a:gd name="connsiteX1" fmla="*/ 3379965 w 3379965"/>
              <a:gd name="connsiteY1" fmla="*/ 0 h 2242254"/>
              <a:gd name="connsiteX2" fmla="*/ 3379965 w 3379965"/>
              <a:gd name="connsiteY2" fmla="*/ 2242254 h 2242254"/>
              <a:gd name="connsiteX3" fmla="*/ 314410 w 3379965"/>
              <a:gd name="connsiteY3" fmla="*/ 2232365 h 2242254"/>
              <a:gd name="connsiteX4" fmla="*/ 0 w 3379965"/>
              <a:gd name="connsiteY4" fmla="*/ 0 h 2242254"/>
              <a:gd name="connsiteX0" fmla="*/ 157893 w 3065555"/>
              <a:gd name="connsiteY0" fmla="*/ 0 h 2250373"/>
              <a:gd name="connsiteX1" fmla="*/ 3065555 w 3065555"/>
              <a:gd name="connsiteY1" fmla="*/ 8119 h 2250373"/>
              <a:gd name="connsiteX2" fmla="*/ 3065555 w 3065555"/>
              <a:gd name="connsiteY2" fmla="*/ 2250373 h 2250373"/>
              <a:gd name="connsiteX3" fmla="*/ 0 w 3065555"/>
              <a:gd name="connsiteY3" fmla="*/ 2240484 h 2250373"/>
              <a:gd name="connsiteX4" fmla="*/ 157893 w 3065555"/>
              <a:gd name="connsiteY4" fmla="*/ 0 h 2250373"/>
              <a:gd name="connsiteX0" fmla="*/ 213098 w 3065555"/>
              <a:gd name="connsiteY0" fmla="*/ 0 h 2251124"/>
              <a:gd name="connsiteX1" fmla="*/ 3065555 w 3065555"/>
              <a:gd name="connsiteY1" fmla="*/ 8870 h 2251124"/>
              <a:gd name="connsiteX2" fmla="*/ 3065555 w 3065555"/>
              <a:gd name="connsiteY2" fmla="*/ 2251124 h 2251124"/>
              <a:gd name="connsiteX3" fmla="*/ 0 w 3065555"/>
              <a:gd name="connsiteY3" fmla="*/ 2241235 h 2251124"/>
              <a:gd name="connsiteX4" fmla="*/ 213098 w 3065555"/>
              <a:gd name="connsiteY4" fmla="*/ 0 h 2251124"/>
              <a:gd name="connsiteX0" fmla="*/ 204711 w 3057168"/>
              <a:gd name="connsiteY0" fmla="*/ 0 h 2251556"/>
              <a:gd name="connsiteX1" fmla="*/ 3057168 w 3057168"/>
              <a:gd name="connsiteY1" fmla="*/ 8870 h 2251556"/>
              <a:gd name="connsiteX2" fmla="*/ 3057168 w 3057168"/>
              <a:gd name="connsiteY2" fmla="*/ 2251124 h 2251556"/>
              <a:gd name="connsiteX3" fmla="*/ 0 w 3057168"/>
              <a:gd name="connsiteY3" fmla="*/ 2251556 h 2251556"/>
              <a:gd name="connsiteX4" fmla="*/ 204711 w 3057168"/>
              <a:gd name="connsiteY4" fmla="*/ 0 h 2251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168" h="2251556">
                <a:moveTo>
                  <a:pt x="204711" y="0"/>
                </a:moveTo>
                <a:lnTo>
                  <a:pt x="3057168" y="8870"/>
                </a:lnTo>
                <a:lnTo>
                  <a:pt x="3057168" y="2251124"/>
                </a:lnTo>
                <a:lnTo>
                  <a:pt x="0" y="2251556"/>
                </a:lnTo>
                <a:lnTo>
                  <a:pt x="204711" y="0"/>
                </a:lnTo>
                <a:close/>
              </a:path>
            </a:pathLst>
          </a:custGeom>
          <a:solidFill>
            <a:srgbClr val="D91E2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anchor="ctr"/>
          <a:lstStyle/>
          <a:p>
            <a:pPr algn="ctr" defTabSz="1217613" fontAlgn="base">
              <a:spcBef>
                <a:spcPct val="0"/>
              </a:spcBef>
              <a:spcAft>
                <a:spcPct val="0"/>
              </a:spcAft>
            </a:pPr>
            <a:r>
              <a:rPr lang="en-US" altLang="zh-CN" sz="2400">
                <a:solidFill>
                  <a:srgbClr val="FFFFFF"/>
                </a:solidFill>
                <a:ea typeface="宋体" pitchFamily="2" charset="-122"/>
              </a:rPr>
              <a:t> </a:t>
            </a:r>
          </a:p>
        </p:txBody>
      </p:sp>
      <p:sp>
        <p:nvSpPr>
          <p:cNvPr id="4" name="Rectangle 11"/>
          <p:cNvSpPr>
            <a:spLocks noChangeArrowheads="1"/>
          </p:cNvSpPr>
          <p:nvPr userDrawn="1"/>
        </p:nvSpPr>
        <p:spPr bwMode="gray">
          <a:xfrm rot="21347964">
            <a:off x="825715" y="2163765"/>
            <a:ext cx="3112310" cy="3989387"/>
          </a:xfrm>
          <a:custGeom>
            <a:avLst/>
            <a:gdLst>
              <a:gd name="connsiteX0" fmla="*/ 0 w 2245057"/>
              <a:gd name="connsiteY0" fmla="*/ 0 h 1263771"/>
              <a:gd name="connsiteX1" fmla="*/ 2245057 w 2245057"/>
              <a:gd name="connsiteY1" fmla="*/ 0 h 1263771"/>
              <a:gd name="connsiteX2" fmla="*/ 2245057 w 2245057"/>
              <a:gd name="connsiteY2" fmla="*/ 1263771 h 1263771"/>
              <a:gd name="connsiteX3" fmla="*/ 0 w 2245057"/>
              <a:gd name="connsiteY3" fmla="*/ 1263771 h 1263771"/>
              <a:gd name="connsiteX4" fmla="*/ 0 w 2245057"/>
              <a:gd name="connsiteY4" fmla="*/ 0 h 1263771"/>
              <a:gd name="connsiteX0" fmla="*/ 9525 w 2254582"/>
              <a:gd name="connsiteY0" fmla="*/ 0 h 1263771"/>
              <a:gd name="connsiteX1" fmla="*/ 2254582 w 2254582"/>
              <a:gd name="connsiteY1" fmla="*/ 0 h 1263771"/>
              <a:gd name="connsiteX2" fmla="*/ 2254582 w 2254582"/>
              <a:gd name="connsiteY2" fmla="*/ 1263771 h 1263771"/>
              <a:gd name="connsiteX3" fmla="*/ 0 w 2254582"/>
              <a:gd name="connsiteY3" fmla="*/ 606546 h 1263771"/>
              <a:gd name="connsiteX4" fmla="*/ 9525 w 2254582"/>
              <a:gd name="connsiteY4" fmla="*/ 0 h 1263771"/>
              <a:gd name="connsiteX0" fmla="*/ 0 w 2245057"/>
              <a:gd name="connsiteY0" fmla="*/ 0 h 1263771"/>
              <a:gd name="connsiteX1" fmla="*/ 2245057 w 2245057"/>
              <a:gd name="connsiteY1" fmla="*/ 0 h 1263771"/>
              <a:gd name="connsiteX2" fmla="*/ 2245057 w 2245057"/>
              <a:gd name="connsiteY2" fmla="*/ 1263771 h 1263771"/>
              <a:gd name="connsiteX3" fmla="*/ 4465 w 2245057"/>
              <a:gd name="connsiteY3" fmla="*/ 844669 h 1263771"/>
              <a:gd name="connsiteX4" fmla="*/ 0 w 2245057"/>
              <a:gd name="connsiteY4" fmla="*/ 0 h 1263771"/>
              <a:gd name="connsiteX0" fmla="*/ 29905 w 2240642"/>
              <a:gd name="connsiteY0" fmla="*/ 0 h 1271077"/>
              <a:gd name="connsiteX1" fmla="*/ 2240642 w 2240642"/>
              <a:gd name="connsiteY1" fmla="*/ 7306 h 1271077"/>
              <a:gd name="connsiteX2" fmla="*/ 2240642 w 2240642"/>
              <a:gd name="connsiteY2" fmla="*/ 1271077 h 1271077"/>
              <a:gd name="connsiteX3" fmla="*/ 50 w 2240642"/>
              <a:gd name="connsiteY3" fmla="*/ 851975 h 1271077"/>
              <a:gd name="connsiteX4" fmla="*/ 29905 w 2240642"/>
              <a:gd name="connsiteY4" fmla="*/ 0 h 1271077"/>
              <a:gd name="connsiteX0" fmla="*/ 34440 w 2245177"/>
              <a:gd name="connsiteY0" fmla="*/ 0 h 1271077"/>
              <a:gd name="connsiteX1" fmla="*/ 2245177 w 2245177"/>
              <a:gd name="connsiteY1" fmla="*/ 7306 h 1271077"/>
              <a:gd name="connsiteX2" fmla="*/ 2245177 w 2245177"/>
              <a:gd name="connsiteY2" fmla="*/ 1271077 h 1271077"/>
              <a:gd name="connsiteX3" fmla="*/ 43 w 2245177"/>
              <a:gd name="connsiteY3" fmla="*/ 885836 h 1271077"/>
              <a:gd name="connsiteX4" fmla="*/ 34440 w 2245177"/>
              <a:gd name="connsiteY4" fmla="*/ 0 h 1271077"/>
              <a:gd name="connsiteX0" fmla="*/ 34440 w 2253211"/>
              <a:gd name="connsiteY0" fmla="*/ 0 h 1294038"/>
              <a:gd name="connsiteX1" fmla="*/ 2245177 w 2253211"/>
              <a:gd name="connsiteY1" fmla="*/ 7306 h 1294038"/>
              <a:gd name="connsiteX2" fmla="*/ 2253212 w 2253211"/>
              <a:gd name="connsiteY2" fmla="*/ 1294038 h 1294038"/>
              <a:gd name="connsiteX3" fmla="*/ 43 w 2253211"/>
              <a:gd name="connsiteY3" fmla="*/ 885836 h 1294038"/>
              <a:gd name="connsiteX4" fmla="*/ 34440 w 2253211"/>
              <a:gd name="connsiteY4" fmla="*/ 0 h 1294038"/>
              <a:gd name="connsiteX0" fmla="*/ 34440 w 2257608"/>
              <a:gd name="connsiteY0" fmla="*/ 0 h 1302696"/>
              <a:gd name="connsiteX1" fmla="*/ 2245177 w 2257608"/>
              <a:gd name="connsiteY1" fmla="*/ 7306 h 1302696"/>
              <a:gd name="connsiteX2" fmla="*/ 2257608 w 2257608"/>
              <a:gd name="connsiteY2" fmla="*/ 1302696 h 1302696"/>
              <a:gd name="connsiteX3" fmla="*/ 43 w 2257608"/>
              <a:gd name="connsiteY3" fmla="*/ 885836 h 1302696"/>
              <a:gd name="connsiteX4" fmla="*/ 34440 w 2257608"/>
              <a:gd name="connsiteY4" fmla="*/ 0 h 1302696"/>
              <a:gd name="connsiteX0" fmla="*/ 34440 w 2254840"/>
              <a:gd name="connsiteY0" fmla="*/ 0 h 1292011"/>
              <a:gd name="connsiteX1" fmla="*/ 2245177 w 2254840"/>
              <a:gd name="connsiteY1" fmla="*/ 7306 h 1292011"/>
              <a:gd name="connsiteX2" fmla="*/ 2254840 w 2254840"/>
              <a:gd name="connsiteY2" fmla="*/ 1292011 h 1292011"/>
              <a:gd name="connsiteX3" fmla="*/ 43 w 2254840"/>
              <a:gd name="connsiteY3" fmla="*/ 885836 h 1292011"/>
              <a:gd name="connsiteX4" fmla="*/ 34440 w 2254840"/>
              <a:gd name="connsiteY4" fmla="*/ 0 h 1292011"/>
              <a:gd name="connsiteX0" fmla="*/ 34440 w 2250105"/>
              <a:gd name="connsiteY0" fmla="*/ 0 h 1296113"/>
              <a:gd name="connsiteX1" fmla="*/ 2245177 w 2250105"/>
              <a:gd name="connsiteY1" fmla="*/ 7306 h 1296113"/>
              <a:gd name="connsiteX2" fmla="*/ 2250106 w 2250105"/>
              <a:gd name="connsiteY2" fmla="*/ 1296113 h 1296113"/>
              <a:gd name="connsiteX3" fmla="*/ 43 w 2250105"/>
              <a:gd name="connsiteY3" fmla="*/ 885836 h 1296113"/>
              <a:gd name="connsiteX4" fmla="*/ 34440 w 2250105"/>
              <a:gd name="connsiteY4" fmla="*/ 0 h 1296113"/>
              <a:gd name="connsiteX0" fmla="*/ 34440 w 2249536"/>
              <a:gd name="connsiteY0" fmla="*/ 0 h 1300359"/>
              <a:gd name="connsiteX1" fmla="*/ 2245177 w 2249536"/>
              <a:gd name="connsiteY1" fmla="*/ 7306 h 1300359"/>
              <a:gd name="connsiteX2" fmla="*/ 2249536 w 2249536"/>
              <a:gd name="connsiteY2" fmla="*/ 1300359 h 1300359"/>
              <a:gd name="connsiteX3" fmla="*/ 43 w 2249536"/>
              <a:gd name="connsiteY3" fmla="*/ 885836 h 1300359"/>
              <a:gd name="connsiteX4" fmla="*/ 34440 w 2249536"/>
              <a:gd name="connsiteY4" fmla="*/ 0 h 1300359"/>
              <a:gd name="connsiteX0" fmla="*/ 47409 w 2262505"/>
              <a:gd name="connsiteY0" fmla="*/ 0 h 1300359"/>
              <a:gd name="connsiteX1" fmla="*/ 2258146 w 2262505"/>
              <a:gd name="connsiteY1" fmla="*/ 7306 h 1300359"/>
              <a:gd name="connsiteX2" fmla="*/ 2262505 w 2262505"/>
              <a:gd name="connsiteY2" fmla="*/ 1300359 h 1300359"/>
              <a:gd name="connsiteX3" fmla="*/ 32 w 2262505"/>
              <a:gd name="connsiteY3" fmla="*/ 955046 h 1300359"/>
              <a:gd name="connsiteX4" fmla="*/ 47409 w 2262505"/>
              <a:gd name="connsiteY4" fmla="*/ 0 h 1300359"/>
              <a:gd name="connsiteX0" fmla="*/ 47409 w 2258585"/>
              <a:gd name="connsiteY0" fmla="*/ 0 h 1371571"/>
              <a:gd name="connsiteX1" fmla="*/ 2258146 w 2258585"/>
              <a:gd name="connsiteY1" fmla="*/ 7306 h 1371571"/>
              <a:gd name="connsiteX2" fmla="*/ 2252948 w 2258585"/>
              <a:gd name="connsiteY2" fmla="*/ 1371571 h 1371571"/>
              <a:gd name="connsiteX3" fmla="*/ 32 w 2258585"/>
              <a:gd name="connsiteY3" fmla="*/ 955046 h 1371571"/>
              <a:gd name="connsiteX4" fmla="*/ 47409 w 2258585"/>
              <a:gd name="connsiteY4" fmla="*/ 0 h 1371571"/>
              <a:gd name="connsiteX0" fmla="*/ 47409 w 2258585"/>
              <a:gd name="connsiteY0" fmla="*/ 0 h 1371571"/>
              <a:gd name="connsiteX1" fmla="*/ 2258146 w 2258585"/>
              <a:gd name="connsiteY1" fmla="*/ 7306 h 1371571"/>
              <a:gd name="connsiteX2" fmla="*/ 2252948 w 2258585"/>
              <a:gd name="connsiteY2" fmla="*/ 1371571 h 1371571"/>
              <a:gd name="connsiteX3" fmla="*/ 32 w 2258585"/>
              <a:gd name="connsiteY3" fmla="*/ 955046 h 1371571"/>
              <a:gd name="connsiteX4" fmla="*/ 47409 w 2258585"/>
              <a:gd name="connsiteY4" fmla="*/ 0 h 1371571"/>
              <a:gd name="connsiteX0" fmla="*/ 36392 w 2247568"/>
              <a:gd name="connsiteY0" fmla="*/ 0 h 1371571"/>
              <a:gd name="connsiteX1" fmla="*/ 2247129 w 2247568"/>
              <a:gd name="connsiteY1" fmla="*/ 7306 h 1371571"/>
              <a:gd name="connsiteX2" fmla="*/ 2241931 w 2247568"/>
              <a:gd name="connsiteY2" fmla="*/ 1371571 h 1371571"/>
              <a:gd name="connsiteX3" fmla="*/ 42 w 2247568"/>
              <a:gd name="connsiteY3" fmla="*/ 955430 h 1371571"/>
              <a:gd name="connsiteX4" fmla="*/ 36392 w 2247568"/>
              <a:gd name="connsiteY4" fmla="*/ 0 h 1371571"/>
              <a:gd name="connsiteX0" fmla="*/ 26287 w 2237463"/>
              <a:gd name="connsiteY0" fmla="*/ 0 h 1371571"/>
              <a:gd name="connsiteX1" fmla="*/ 2237024 w 2237463"/>
              <a:gd name="connsiteY1" fmla="*/ 7306 h 1371571"/>
              <a:gd name="connsiteX2" fmla="*/ 2231826 w 2237463"/>
              <a:gd name="connsiteY2" fmla="*/ 1371571 h 1371571"/>
              <a:gd name="connsiteX3" fmla="*/ 56 w 2237463"/>
              <a:gd name="connsiteY3" fmla="*/ 719254 h 1371571"/>
              <a:gd name="connsiteX4" fmla="*/ 26287 w 2237463"/>
              <a:gd name="connsiteY4" fmla="*/ 0 h 1371571"/>
              <a:gd name="connsiteX0" fmla="*/ 26287 w 2237463"/>
              <a:gd name="connsiteY0" fmla="*/ 0 h 1371571"/>
              <a:gd name="connsiteX1" fmla="*/ 2237024 w 2237463"/>
              <a:gd name="connsiteY1" fmla="*/ 7306 h 1371571"/>
              <a:gd name="connsiteX2" fmla="*/ 2231826 w 2237463"/>
              <a:gd name="connsiteY2" fmla="*/ 1371571 h 1371571"/>
              <a:gd name="connsiteX3" fmla="*/ 56 w 2237463"/>
              <a:gd name="connsiteY3" fmla="*/ 719254 h 1371571"/>
              <a:gd name="connsiteX4" fmla="*/ 26287 w 2237463"/>
              <a:gd name="connsiteY4" fmla="*/ 0 h 1371571"/>
              <a:gd name="connsiteX0" fmla="*/ 0 w 2211176"/>
              <a:gd name="connsiteY0" fmla="*/ 0 h 1371571"/>
              <a:gd name="connsiteX1" fmla="*/ 2210737 w 2211176"/>
              <a:gd name="connsiteY1" fmla="*/ 7306 h 1371571"/>
              <a:gd name="connsiteX2" fmla="*/ 2205539 w 2211176"/>
              <a:gd name="connsiteY2" fmla="*/ 1371571 h 1371571"/>
              <a:gd name="connsiteX3" fmla="*/ 25100 w 2211176"/>
              <a:gd name="connsiteY3" fmla="*/ 832126 h 1371571"/>
              <a:gd name="connsiteX4" fmla="*/ 0 w 2211176"/>
              <a:gd name="connsiteY4" fmla="*/ 0 h 1371571"/>
              <a:gd name="connsiteX0" fmla="*/ 52948 w 2264124"/>
              <a:gd name="connsiteY0" fmla="*/ 0 h 1371571"/>
              <a:gd name="connsiteX1" fmla="*/ 2263685 w 2264124"/>
              <a:gd name="connsiteY1" fmla="*/ 7306 h 1371571"/>
              <a:gd name="connsiteX2" fmla="*/ 2258487 w 2264124"/>
              <a:gd name="connsiteY2" fmla="*/ 1371571 h 1371571"/>
              <a:gd name="connsiteX3" fmla="*/ 29 w 2264124"/>
              <a:gd name="connsiteY3" fmla="*/ 844178 h 1371571"/>
              <a:gd name="connsiteX4" fmla="*/ 52948 w 2264124"/>
              <a:gd name="connsiteY4" fmla="*/ 0 h 1371571"/>
              <a:gd name="connsiteX0" fmla="*/ 31711 w 2242887"/>
              <a:gd name="connsiteY0" fmla="*/ 0 h 1371571"/>
              <a:gd name="connsiteX1" fmla="*/ 2242448 w 2242887"/>
              <a:gd name="connsiteY1" fmla="*/ 7306 h 1371571"/>
              <a:gd name="connsiteX2" fmla="*/ 2237250 w 2242887"/>
              <a:gd name="connsiteY2" fmla="*/ 1371571 h 1371571"/>
              <a:gd name="connsiteX3" fmla="*/ 47 w 2242887"/>
              <a:gd name="connsiteY3" fmla="*/ 827573 h 1371571"/>
              <a:gd name="connsiteX4" fmla="*/ 31711 w 2242887"/>
              <a:gd name="connsiteY4" fmla="*/ 0 h 1371571"/>
              <a:gd name="connsiteX0" fmla="*/ 31711 w 2242887"/>
              <a:gd name="connsiteY0" fmla="*/ 0 h 1371571"/>
              <a:gd name="connsiteX1" fmla="*/ 2242448 w 2242887"/>
              <a:gd name="connsiteY1" fmla="*/ 7306 h 1371571"/>
              <a:gd name="connsiteX2" fmla="*/ 2237250 w 2242887"/>
              <a:gd name="connsiteY2" fmla="*/ 1371571 h 1371571"/>
              <a:gd name="connsiteX3" fmla="*/ 47 w 2242887"/>
              <a:gd name="connsiteY3" fmla="*/ 827573 h 1371571"/>
              <a:gd name="connsiteX4" fmla="*/ 31711 w 2242887"/>
              <a:gd name="connsiteY4" fmla="*/ 0 h 1371571"/>
              <a:gd name="connsiteX0" fmla="*/ 31711 w 2242887"/>
              <a:gd name="connsiteY0" fmla="*/ 0 h 1371571"/>
              <a:gd name="connsiteX1" fmla="*/ 2242448 w 2242887"/>
              <a:gd name="connsiteY1" fmla="*/ 7306 h 1371571"/>
              <a:gd name="connsiteX2" fmla="*/ 2237250 w 2242887"/>
              <a:gd name="connsiteY2" fmla="*/ 1371571 h 1371571"/>
              <a:gd name="connsiteX3" fmla="*/ 47 w 2242887"/>
              <a:gd name="connsiteY3" fmla="*/ 827573 h 1371571"/>
              <a:gd name="connsiteX4" fmla="*/ 31711 w 2242887"/>
              <a:gd name="connsiteY4" fmla="*/ 0 h 1371571"/>
              <a:gd name="connsiteX0" fmla="*/ 31711 w 2242840"/>
              <a:gd name="connsiteY0" fmla="*/ 0 h 1403137"/>
              <a:gd name="connsiteX1" fmla="*/ 2242448 w 2242840"/>
              <a:gd name="connsiteY1" fmla="*/ 7306 h 1403137"/>
              <a:gd name="connsiteX2" fmla="*/ 2235786 w 2242840"/>
              <a:gd name="connsiteY2" fmla="*/ 1403137 h 1403137"/>
              <a:gd name="connsiteX3" fmla="*/ 47 w 2242840"/>
              <a:gd name="connsiteY3" fmla="*/ 827573 h 1403137"/>
              <a:gd name="connsiteX4" fmla="*/ 31711 w 2242840"/>
              <a:gd name="connsiteY4" fmla="*/ 0 h 1403137"/>
              <a:gd name="connsiteX0" fmla="*/ 31711 w 2244919"/>
              <a:gd name="connsiteY0" fmla="*/ 0 h 1403137"/>
              <a:gd name="connsiteX1" fmla="*/ 2242448 w 2244919"/>
              <a:gd name="connsiteY1" fmla="*/ 7306 h 1403137"/>
              <a:gd name="connsiteX2" fmla="*/ 2235786 w 2244919"/>
              <a:gd name="connsiteY2" fmla="*/ 1403137 h 1403137"/>
              <a:gd name="connsiteX3" fmla="*/ 47 w 2244919"/>
              <a:gd name="connsiteY3" fmla="*/ 827573 h 1403137"/>
              <a:gd name="connsiteX4" fmla="*/ 31711 w 2244919"/>
              <a:gd name="connsiteY4" fmla="*/ 0 h 1403137"/>
              <a:gd name="connsiteX0" fmla="*/ 31711 w 2244919"/>
              <a:gd name="connsiteY0" fmla="*/ 0 h 1403137"/>
              <a:gd name="connsiteX1" fmla="*/ 2242448 w 2244919"/>
              <a:gd name="connsiteY1" fmla="*/ 7306 h 1403137"/>
              <a:gd name="connsiteX2" fmla="*/ 2235786 w 2244919"/>
              <a:gd name="connsiteY2" fmla="*/ 1403137 h 1403137"/>
              <a:gd name="connsiteX3" fmla="*/ 47 w 2244919"/>
              <a:gd name="connsiteY3" fmla="*/ 827573 h 1403137"/>
              <a:gd name="connsiteX4" fmla="*/ 31711 w 2244919"/>
              <a:gd name="connsiteY4" fmla="*/ 0 h 1403137"/>
              <a:gd name="connsiteX0" fmla="*/ 31711 w 2244919"/>
              <a:gd name="connsiteY0" fmla="*/ 0 h 1403137"/>
              <a:gd name="connsiteX1" fmla="*/ 2242448 w 2244919"/>
              <a:gd name="connsiteY1" fmla="*/ 7306 h 1403137"/>
              <a:gd name="connsiteX2" fmla="*/ 2235786 w 2244919"/>
              <a:gd name="connsiteY2" fmla="*/ 1403137 h 1403137"/>
              <a:gd name="connsiteX3" fmla="*/ 47 w 2244919"/>
              <a:gd name="connsiteY3" fmla="*/ 827573 h 1403137"/>
              <a:gd name="connsiteX4" fmla="*/ 31711 w 2244919"/>
              <a:gd name="connsiteY4" fmla="*/ 0 h 1403137"/>
              <a:gd name="connsiteX0" fmla="*/ 30310 w 2244920"/>
              <a:gd name="connsiteY0" fmla="*/ 0 h 1413420"/>
              <a:gd name="connsiteX1" fmla="*/ 2242449 w 2244920"/>
              <a:gd name="connsiteY1" fmla="*/ 17589 h 1413420"/>
              <a:gd name="connsiteX2" fmla="*/ 2235787 w 2244920"/>
              <a:gd name="connsiteY2" fmla="*/ 1413420 h 1413420"/>
              <a:gd name="connsiteX3" fmla="*/ 48 w 2244920"/>
              <a:gd name="connsiteY3" fmla="*/ 837856 h 1413420"/>
              <a:gd name="connsiteX4" fmla="*/ 30310 w 2244920"/>
              <a:gd name="connsiteY4" fmla="*/ 0 h 1413420"/>
              <a:gd name="connsiteX0" fmla="*/ 30310 w 2244053"/>
              <a:gd name="connsiteY0" fmla="*/ 0 h 1430865"/>
              <a:gd name="connsiteX1" fmla="*/ 2242449 w 2244053"/>
              <a:gd name="connsiteY1" fmla="*/ 17589 h 1430865"/>
              <a:gd name="connsiteX2" fmla="*/ 2233243 w 2244053"/>
              <a:gd name="connsiteY2" fmla="*/ 1430865 h 1430865"/>
              <a:gd name="connsiteX3" fmla="*/ 48 w 2244053"/>
              <a:gd name="connsiteY3" fmla="*/ 837856 h 1430865"/>
              <a:gd name="connsiteX4" fmla="*/ 30310 w 2244053"/>
              <a:gd name="connsiteY4" fmla="*/ 0 h 1430865"/>
              <a:gd name="connsiteX0" fmla="*/ 30604 w 2244347"/>
              <a:gd name="connsiteY0" fmla="*/ 0 h 1430865"/>
              <a:gd name="connsiteX1" fmla="*/ 2242743 w 2244347"/>
              <a:gd name="connsiteY1" fmla="*/ 17589 h 1430865"/>
              <a:gd name="connsiteX2" fmla="*/ 2233537 w 2244347"/>
              <a:gd name="connsiteY2" fmla="*/ 1430865 h 1430865"/>
              <a:gd name="connsiteX3" fmla="*/ 48 w 2244347"/>
              <a:gd name="connsiteY3" fmla="*/ 859770 h 1430865"/>
              <a:gd name="connsiteX4" fmla="*/ 30604 w 2244347"/>
              <a:gd name="connsiteY4" fmla="*/ 0 h 1430865"/>
              <a:gd name="connsiteX0" fmla="*/ 59504 w 2244326"/>
              <a:gd name="connsiteY0" fmla="*/ 0 h 1438568"/>
              <a:gd name="connsiteX1" fmla="*/ 2242722 w 2244326"/>
              <a:gd name="connsiteY1" fmla="*/ 25292 h 1438568"/>
              <a:gd name="connsiteX2" fmla="*/ 2233516 w 2244326"/>
              <a:gd name="connsiteY2" fmla="*/ 1438568 h 1438568"/>
              <a:gd name="connsiteX3" fmla="*/ 27 w 2244326"/>
              <a:gd name="connsiteY3" fmla="*/ 867473 h 1438568"/>
              <a:gd name="connsiteX4" fmla="*/ 59504 w 2244326"/>
              <a:gd name="connsiteY4" fmla="*/ 0 h 1438568"/>
              <a:gd name="connsiteX0" fmla="*/ 18466 w 2203288"/>
              <a:gd name="connsiteY0" fmla="*/ 0 h 1438568"/>
              <a:gd name="connsiteX1" fmla="*/ 2201684 w 2203288"/>
              <a:gd name="connsiteY1" fmla="*/ 25292 h 1438568"/>
              <a:gd name="connsiteX2" fmla="*/ 2192478 w 2203288"/>
              <a:gd name="connsiteY2" fmla="*/ 1438568 h 1438568"/>
              <a:gd name="connsiteX3" fmla="*/ 75 w 2203288"/>
              <a:gd name="connsiteY3" fmla="*/ 967290 h 1438568"/>
              <a:gd name="connsiteX4" fmla="*/ 18466 w 2203288"/>
              <a:gd name="connsiteY4" fmla="*/ 0 h 1438568"/>
              <a:gd name="connsiteX0" fmla="*/ 49119 w 2233941"/>
              <a:gd name="connsiteY0" fmla="*/ 0 h 1438568"/>
              <a:gd name="connsiteX1" fmla="*/ 2232337 w 2233941"/>
              <a:gd name="connsiteY1" fmla="*/ 25292 h 1438568"/>
              <a:gd name="connsiteX2" fmla="*/ 2223131 w 2233941"/>
              <a:gd name="connsiteY2" fmla="*/ 1438568 h 1438568"/>
              <a:gd name="connsiteX3" fmla="*/ 31 w 2233941"/>
              <a:gd name="connsiteY3" fmla="*/ 987214 h 1438568"/>
              <a:gd name="connsiteX4" fmla="*/ 49119 w 2233941"/>
              <a:gd name="connsiteY4" fmla="*/ 0 h 1438568"/>
              <a:gd name="connsiteX0" fmla="*/ 3377 w 2188199"/>
              <a:gd name="connsiteY0" fmla="*/ 0 h 1438568"/>
              <a:gd name="connsiteX1" fmla="*/ 2186595 w 2188199"/>
              <a:gd name="connsiteY1" fmla="*/ 25292 h 1438568"/>
              <a:gd name="connsiteX2" fmla="*/ 2177389 w 2188199"/>
              <a:gd name="connsiteY2" fmla="*/ 1438568 h 1438568"/>
              <a:gd name="connsiteX3" fmla="*/ 236 w 2188199"/>
              <a:gd name="connsiteY3" fmla="*/ 981898 h 1438568"/>
              <a:gd name="connsiteX4" fmla="*/ 3377 w 2188199"/>
              <a:gd name="connsiteY4" fmla="*/ 0 h 1438568"/>
              <a:gd name="connsiteX0" fmla="*/ 44651 w 2229473"/>
              <a:gd name="connsiteY0" fmla="*/ 0 h 1438568"/>
              <a:gd name="connsiteX1" fmla="*/ 2227869 w 2229473"/>
              <a:gd name="connsiteY1" fmla="*/ 25292 h 1438568"/>
              <a:gd name="connsiteX2" fmla="*/ 2218663 w 2229473"/>
              <a:gd name="connsiteY2" fmla="*/ 1438568 h 1438568"/>
              <a:gd name="connsiteX3" fmla="*/ 34 w 2229473"/>
              <a:gd name="connsiteY3" fmla="*/ 980359 h 1438568"/>
              <a:gd name="connsiteX4" fmla="*/ 44651 w 2229473"/>
              <a:gd name="connsiteY4" fmla="*/ 0 h 1438568"/>
              <a:gd name="connsiteX0" fmla="*/ 44651 w 2232456"/>
              <a:gd name="connsiteY0" fmla="*/ 0 h 1440570"/>
              <a:gd name="connsiteX1" fmla="*/ 2227869 w 2232456"/>
              <a:gd name="connsiteY1" fmla="*/ 25292 h 1440570"/>
              <a:gd name="connsiteX2" fmla="*/ 2225323 w 2232456"/>
              <a:gd name="connsiteY2" fmla="*/ 1440570 h 1440570"/>
              <a:gd name="connsiteX3" fmla="*/ 34 w 2232456"/>
              <a:gd name="connsiteY3" fmla="*/ 980359 h 1440570"/>
              <a:gd name="connsiteX4" fmla="*/ 44651 w 2232456"/>
              <a:gd name="connsiteY4" fmla="*/ 0 h 1440570"/>
              <a:gd name="connsiteX0" fmla="*/ 37737 w 2232461"/>
              <a:gd name="connsiteY0" fmla="*/ 0 h 1433405"/>
              <a:gd name="connsiteX1" fmla="*/ 2227874 w 2232461"/>
              <a:gd name="connsiteY1" fmla="*/ 18127 h 1433405"/>
              <a:gd name="connsiteX2" fmla="*/ 2225328 w 2232461"/>
              <a:gd name="connsiteY2" fmla="*/ 1433405 h 1433405"/>
              <a:gd name="connsiteX3" fmla="*/ 39 w 2232461"/>
              <a:gd name="connsiteY3" fmla="*/ 973194 h 1433405"/>
              <a:gd name="connsiteX4" fmla="*/ 37737 w 2232461"/>
              <a:gd name="connsiteY4" fmla="*/ 0 h 1433405"/>
              <a:gd name="connsiteX0" fmla="*/ 37737 w 2232908"/>
              <a:gd name="connsiteY0" fmla="*/ 0 h 1433405"/>
              <a:gd name="connsiteX1" fmla="*/ 2228948 w 2232908"/>
              <a:gd name="connsiteY1" fmla="*/ 10745 h 1433405"/>
              <a:gd name="connsiteX2" fmla="*/ 2225328 w 2232908"/>
              <a:gd name="connsiteY2" fmla="*/ 1433405 h 1433405"/>
              <a:gd name="connsiteX3" fmla="*/ 39 w 2232908"/>
              <a:gd name="connsiteY3" fmla="*/ 973194 h 1433405"/>
              <a:gd name="connsiteX4" fmla="*/ 37737 w 2232908"/>
              <a:gd name="connsiteY4" fmla="*/ 0 h 1433405"/>
              <a:gd name="connsiteX0" fmla="*/ 37737 w 2230903"/>
              <a:gd name="connsiteY0" fmla="*/ 0 h 1443631"/>
              <a:gd name="connsiteX1" fmla="*/ 2228948 w 2230903"/>
              <a:gd name="connsiteY1" fmla="*/ 10745 h 1443631"/>
              <a:gd name="connsiteX2" fmla="*/ 2220903 w 2230903"/>
              <a:gd name="connsiteY2" fmla="*/ 1443631 h 1443631"/>
              <a:gd name="connsiteX3" fmla="*/ 39 w 2230903"/>
              <a:gd name="connsiteY3" fmla="*/ 973194 h 1443631"/>
              <a:gd name="connsiteX4" fmla="*/ 37737 w 2230903"/>
              <a:gd name="connsiteY4" fmla="*/ 0 h 1443631"/>
              <a:gd name="connsiteX0" fmla="*/ 33828 w 2226994"/>
              <a:gd name="connsiteY0" fmla="*/ 0 h 1443631"/>
              <a:gd name="connsiteX1" fmla="*/ 2225039 w 2226994"/>
              <a:gd name="connsiteY1" fmla="*/ 10745 h 1443631"/>
              <a:gd name="connsiteX2" fmla="*/ 2216994 w 2226994"/>
              <a:gd name="connsiteY2" fmla="*/ 1443631 h 1443631"/>
              <a:gd name="connsiteX3" fmla="*/ 44 w 2226994"/>
              <a:gd name="connsiteY3" fmla="*/ 986698 h 1443631"/>
              <a:gd name="connsiteX4" fmla="*/ 33828 w 2226994"/>
              <a:gd name="connsiteY4" fmla="*/ 0 h 1443631"/>
              <a:gd name="connsiteX0" fmla="*/ 31767 w 2224933"/>
              <a:gd name="connsiteY0" fmla="*/ 0 h 1443631"/>
              <a:gd name="connsiteX1" fmla="*/ 2222978 w 2224933"/>
              <a:gd name="connsiteY1" fmla="*/ 10745 h 1443631"/>
              <a:gd name="connsiteX2" fmla="*/ 2214933 w 2224933"/>
              <a:gd name="connsiteY2" fmla="*/ 1443631 h 1443631"/>
              <a:gd name="connsiteX3" fmla="*/ 47 w 2224933"/>
              <a:gd name="connsiteY3" fmla="*/ 992712 h 1443631"/>
              <a:gd name="connsiteX4" fmla="*/ 31767 w 2224933"/>
              <a:gd name="connsiteY4" fmla="*/ 0 h 1443631"/>
              <a:gd name="connsiteX0" fmla="*/ 36961 w 2230127"/>
              <a:gd name="connsiteY0" fmla="*/ 0 h 1443631"/>
              <a:gd name="connsiteX1" fmla="*/ 2228172 w 2230127"/>
              <a:gd name="connsiteY1" fmla="*/ 10745 h 1443631"/>
              <a:gd name="connsiteX2" fmla="*/ 2220127 w 2230127"/>
              <a:gd name="connsiteY2" fmla="*/ 1443631 h 1443631"/>
              <a:gd name="connsiteX3" fmla="*/ 40 w 2230127"/>
              <a:gd name="connsiteY3" fmla="*/ 988065 h 1443631"/>
              <a:gd name="connsiteX4" fmla="*/ 36961 w 2230127"/>
              <a:gd name="connsiteY4" fmla="*/ 0 h 1443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0127" h="1443631">
                <a:moveTo>
                  <a:pt x="36961" y="0"/>
                </a:moveTo>
                <a:lnTo>
                  <a:pt x="2228172" y="10745"/>
                </a:lnTo>
                <a:cubicBezTo>
                  <a:pt x="2230850" y="439656"/>
                  <a:pt x="2232723" y="651647"/>
                  <a:pt x="2220127" y="1443631"/>
                </a:cubicBezTo>
                <a:lnTo>
                  <a:pt x="40" y="988065"/>
                </a:lnTo>
                <a:cubicBezTo>
                  <a:pt x="-1448" y="706509"/>
                  <a:pt x="38449" y="281556"/>
                  <a:pt x="36961" y="0"/>
                </a:cubicBezTo>
                <a:close/>
              </a:path>
            </a:pathLst>
          </a:custGeom>
          <a:solidFill>
            <a:srgbClr val="711617"/>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anchor="ctr"/>
          <a:lstStyle/>
          <a:p>
            <a:pPr algn="ctr" defTabSz="1218987">
              <a:defRPr/>
            </a:pPr>
            <a:endParaRPr lang="en-US" sz="2400" dirty="0">
              <a:solidFill>
                <a:prstClr val="white"/>
              </a:solidFill>
            </a:endParaRPr>
          </a:p>
        </p:txBody>
      </p:sp>
      <p:sp>
        <p:nvSpPr>
          <p:cNvPr id="5" name="Rectangle 11"/>
          <p:cNvSpPr>
            <a:spLocks noChangeArrowheads="1"/>
          </p:cNvSpPr>
          <p:nvPr userDrawn="1"/>
        </p:nvSpPr>
        <p:spPr bwMode="gray">
          <a:xfrm rot="21421882">
            <a:off x="760624" y="662013"/>
            <a:ext cx="10318262" cy="4084637"/>
          </a:xfrm>
          <a:prstGeom prst="rect">
            <a:avLst/>
          </a:prstGeom>
          <a:solidFill>
            <a:srgbClr val="EC2225"/>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anchor="ctr"/>
          <a:lstStyle/>
          <a:p>
            <a:pPr algn="ctr" defTabSz="1218987">
              <a:defRPr/>
            </a:pPr>
            <a:endParaRPr lang="en-US" sz="2400" dirty="0">
              <a:solidFill>
                <a:prstClr val="white"/>
              </a:solidFill>
            </a:endParaRPr>
          </a:p>
        </p:txBody>
      </p:sp>
      <p:pic>
        <p:nvPicPr>
          <p:cNvPr id="7" name="Picture 29"/>
          <p:cNvPicPr>
            <a:picLocks noChangeAspect="1" noChangeArrowheads="1"/>
          </p:cNvPicPr>
          <p:nvPr userDrawn="1"/>
        </p:nvPicPr>
        <p:blipFill>
          <a:blip r:embed="rId2" cstate="print"/>
          <a:srcRect t="-1447" r="69861" b="39549"/>
          <a:stretch>
            <a:fillRect/>
          </a:stretch>
        </p:blipFill>
        <p:spPr bwMode="ltGray">
          <a:xfrm rot="16021882">
            <a:off x="7751658" y="-749096"/>
            <a:ext cx="1974850" cy="4536668"/>
          </a:xfrm>
          <a:prstGeom prst="rect">
            <a:avLst/>
          </a:prstGeom>
          <a:noFill/>
          <a:ln w="9525">
            <a:noFill/>
            <a:miter lim="800000"/>
            <a:headEnd/>
            <a:tailEnd/>
          </a:ln>
        </p:spPr>
      </p:pic>
      <p:grpSp>
        <p:nvGrpSpPr>
          <p:cNvPr id="8" name="Group 93"/>
          <p:cNvGrpSpPr>
            <a:grpSpLocks/>
          </p:cNvGrpSpPr>
          <p:nvPr userDrawn="1"/>
        </p:nvGrpSpPr>
        <p:grpSpPr bwMode="auto">
          <a:xfrm rot="-271608">
            <a:off x="10627918" y="5992813"/>
            <a:ext cx="522423" cy="279400"/>
            <a:chOff x="6196013" y="2970213"/>
            <a:chExt cx="787400" cy="422275"/>
          </a:xfrm>
        </p:grpSpPr>
        <p:sp>
          <p:nvSpPr>
            <p:cNvPr id="9" name="Freeform 24"/>
            <p:cNvSpPr>
              <a:spLocks noEditPoints="1"/>
            </p:cNvSpPr>
            <p:nvPr userDrawn="1"/>
          </p:nvSpPr>
          <p:spPr bwMode="gray">
            <a:xfrm>
              <a:off x="6555860" y="3027838"/>
              <a:ext cx="251297" cy="292713"/>
            </a:xfrm>
            <a:custGeom>
              <a:avLst/>
              <a:gdLst>
                <a:gd name="T0" fmla="*/ 2147483647 w 51"/>
                <a:gd name="T1" fmla="*/ 2147483647 h 59"/>
                <a:gd name="T2" fmla="*/ 2147483647 w 51"/>
                <a:gd name="T3" fmla="*/ 0 h 59"/>
                <a:gd name="T4" fmla="*/ 2147483647 w 51"/>
                <a:gd name="T5" fmla="*/ 0 h 59"/>
                <a:gd name="T6" fmla="*/ 2147483647 w 51"/>
                <a:gd name="T7" fmla="*/ 2147483647 h 59"/>
                <a:gd name="T8" fmla="*/ 2147483647 w 51"/>
                <a:gd name="T9" fmla="*/ 2147483647 h 59"/>
                <a:gd name="T10" fmla="*/ 0 w 51"/>
                <a:gd name="T11" fmla="*/ 2147483647 h 59"/>
                <a:gd name="T12" fmla="*/ 0 w 51"/>
                <a:gd name="T13" fmla="*/ 2147483647 h 59"/>
                <a:gd name="T14" fmla="*/ 2147483647 w 51"/>
                <a:gd name="T15" fmla="*/ 2147483647 h 59"/>
                <a:gd name="T16" fmla="*/ 2147483647 w 51"/>
                <a:gd name="T17" fmla="*/ 2147483647 h 59"/>
                <a:gd name="T18" fmla="*/ 2147483647 w 51"/>
                <a:gd name="T19" fmla="*/ 2147483647 h 59"/>
                <a:gd name="T20" fmla="*/ 2147483647 w 51"/>
                <a:gd name="T21" fmla="*/ 2147483647 h 59"/>
                <a:gd name="T22" fmla="*/ 2147483647 w 51"/>
                <a:gd name="T23" fmla="*/ 2147483647 h 59"/>
                <a:gd name="T24" fmla="*/ 2147483647 w 51"/>
                <a:gd name="T25" fmla="*/ 2147483647 h 59"/>
                <a:gd name="T26" fmla="*/ 2147483647 w 51"/>
                <a:gd name="T27" fmla="*/ 2147483647 h 59"/>
                <a:gd name="T28" fmla="*/ 2147483647 w 51"/>
                <a:gd name="T29" fmla="*/ 2147483647 h 59"/>
                <a:gd name="T30" fmla="*/ 2147483647 w 51"/>
                <a:gd name="T31" fmla="*/ 2147483647 h 59"/>
                <a:gd name="T32" fmla="*/ 2147483647 w 51"/>
                <a:gd name="T33" fmla="*/ 2147483647 h 59"/>
                <a:gd name="T34" fmla="*/ 2147483647 w 51"/>
                <a:gd name="T35" fmla="*/ 2147483647 h 59"/>
                <a:gd name="T36" fmla="*/ 2147483647 w 51"/>
                <a:gd name="T37" fmla="*/ 2147483647 h 59"/>
                <a:gd name="T38" fmla="*/ 2147483647 w 51"/>
                <a:gd name="T39" fmla="*/ 2147483647 h 59"/>
                <a:gd name="T40" fmla="*/ 2147483647 w 51"/>
                <a:gd name="T41" fmla="*/ 2147483647 h 59"/>
                <a:gd name="T42" fmla="*/ 2147483647 w 51"/>
                <a:gd name="T43" fmla="*/ 2147483647 h 59"/>
                <a:gd name="T44" fmla="*/ 2147483647 w 51"/>
                <a:gd name="T45" fmla="*/ 2147483647 h 59"/>
                <a:gd name="T46" fmla="*/ 2147483647 w 51"/>
                <a:gd name="T47" fmla="*/ 2147483647 h 59"/>
                <a:gd name="T48" fmla="*/ 2147483647 w 51"/>
                <a:gd name="T49" fmla="*/ 2147483647 h 59"/>
                <a:gd name="T50" fmla="*/ 2147483647 w 51"/>
                <a:gd name="T51" fmla="*/ 2147483647 h 59"/>
                <a:gd name="T52" fmla="*/ 2147483647 w 51"/>
                <a:gd name="T53" fmla="*/ 2147483647 h 59"/>
                <a:gd name="T54" fmla="*/ 2147483647 w 51"/>
                <a:gd name="T55" fmla="*/ 2147483647 h 59"/>
                <a:gd name="T56" fmla="*/ 2147483647 w 51"/>
                <a:gd name="T57" fmla="*/ 2147483647 h 59"/>
                <a:gd name="T58" fmla="*/ 2147483647 w 51"/>
                <a:gd name="T59" fmla="*/ 2147483647 h 59"/>
                <a:gd name="T60" fmla="*/ 2147483647 w 51"/>
                <a:gd name="T61" fmla="*/ 2147483647 h 59"/>
                <a:gd name="T62" fmla="*/ 2147483647 w 51"/>
                <a:gd name="T63" fmla="*/ 2147483647 h 59"/>
                <a:gd name="T64" fmla="*/ 2147483647 w 51"/>
                <a:gd name="T65" fmla="*/ 2147483647 h 59"/>
                <a:gd name="T66" fmla="*/ 2147483647 w 51"/>
                <a:gd name="T67" fmla="*/ 2147483647 h 5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1" h="59">
                  <a:moveTo>
                    <a:pt x="41" y="2"/>
                  </a:moveTo>
                  <a:cubicBezTo>
                    <a:pt x="40" y="1"/>
                    <a:pt x="39" y="0"/>
                    <a:pt x="37" y="0"/>
                  </a:cubicBezTo>
                  <a:cubicBezTo>
                    <a:pt x="14" y="0"/>
                    <a:pt x="14" y="0"/>
                    <a:pt x="14" y="0"/>
                  </a:cubicBezTo>
                  <a:cubicBezTo>
                    <a:pt x="12" y="0"/>
                    <a:pt x="11" y="1"/>
                    <a:pt x="9" y="2"/>
                  </a:cubicBezTo>
                  <a:cubicBezTo>
                    <a:pt x="2" y="9"/>
                    <a:pt x="2" y="9"/>
                    <a:pt x="2" y="9"/>
                  </a:cubicBezTo>
                  <a:cubicBezTo>
                    <a:pt x="1" y="10"/>
                    <a:pt x="0" y="12"/>
                    <a:pt x="0" y="14"/>
                  </a:cubicBezTo>
                  <a:cubicBezTo>
                    <a:pt x="0" y="46"/>
                    <a:pt x="0" y="46"/>
                    <a:pt x="0" y="46"/>
                  </a:cubicBezTo>
                  <a:cubicBezTo>
                    <a:pt x="0" y="48"/>
                    <a:pt x="1" y="49"/>
                    <a:pt x="2" y="50"/>
                  </a:cubicBezTo>
                  <a:cubicBezTo>
                    <a:pt x="9" y="58"/>
                    <a:pt x="9" y="58"/>
                    <a:pt x="9" y="58"/>
                  </a:cubicBezTo>
                  <a:cubicBezTo>
                    <a:pt x="11" y="59"/>
                    <a:pt x="12" y="59"/>
                    <a:pt x="14" y="59"/>
                  </a:cubicBezTo>
                  <a:cubicBezTo>
                    <a:pt x="37" y="59"/>
                    <a:pt x="37" y="59"/>
                    <a:pt x="37" y="59"/>
                  </a:cubicBezTo>
                  <a:cubicBezTo>
                    <a:pt x="39" y="59"/>
                    <a:pt x="40" y="59"/>
                    <a:pt x="41" y="58"/>
                  </a:cubicBezTo>
                  <a:cubicBezTo>
                    <a:pt x="49" y="50"/>
                    <a:pt x="49" y="50"/>
                    <a:pt x="49" y="50"/>
                  </a:cubicBezTo>
                  <a:cubicBezTo>
                    <a:pt x="50" y="49"/>
                    <a:pt x="51" y="48"/>
                    <a:pt x="51" y="46"/>
                  </a:cubicBezTo>
                  <a:cubicBezTo>
                    <a:pt x="51" y="14"/>
                    <a:pt x="51" y="14"/>
                    <a:pt x="51" y="14"/>
                  </a:cubicBezTo>
                  <a:cubicBezTo>
                    <a:pt x="51" y="12"/>
                    <a:pt x="50" y="10"/>
                    <a:pt x="49" y="9"/>
                  </a:cubicBezTo>
                  <a:lnTo>
                    <a:pt x="41" y="2"/>
                  </a:lnTo>
                  <a:close/>
                  <a:moveTo>
                    <a:pt x="40" y="44"/>
                  </a:moveTo>
                  <a:cubicBezTo>
                    <a:pt x="40" y="45"/>
                    <a:pt x="40" y="45"/>
                    <a:pt x="39" y="45"/>
                  </a:cubicBezTo>
                  <a:cubicBezTo>
                    <a:pt x="36" y="49"/>
                    <a:pt x="36" y="49"/>
                    <a:pt x="36" y="49"/>
                  </a:cubicBezTo>
                  <a:cubicBezTo>
                    <a:pt x="36" y="49"/>
                    <a:pt x="35" y="49"/>
                    <a:pt x="35" y="49"/>
                  </a:cubicBezTo>
                  <a:cubicBezTo>
                    <a:pt x="16" y="49"/>
                    <a:pt x="16" y="49"/>
                    <a:pt x="16" y="49"/>
                  </a:cubicBezTo>
                  <a:cubicBezTo>
                    <a:pt x="16" y="49"/>
                    <a:pt x="15" y="49"/>
                    <a:pt x="15" y="49"/>
                  </a:cubicBezTo>
                  <a:cubicBezTo>
                    <a:pt x="11" y="45"/>
                    <a:pt x="11" y="45"/>
                    <a:pt x="11" y="45"/>
                  </a:cubicBezTo>
                  <a:cubicBezTo>
                    <a:pt x="11" y="45"/>
                    <a:pt x="11" y="45"/>
                    <a:pt x="11" y="44"/>
                  </a:cubicBezTo>
                  <a:cubicBezTo>
                    <a:pt x="11" y="15"/>
                    <a:pt x="11" y="15"/>
                    <a:pt x="11" y="15"/>
                  </a:cubicBezTo>
                  <a:cubicBezTo>
                    <a:pt x="11" y="15"/>
                    <a:pt x="11" y="15"/>
                    <a:pt x="11" y="14"/>
                  </a:cubicBezTo>
                  <a:cubicBezTo>
                    <a:pt x="15" y="11"/>
                    <a:pt x="15" y="11"/>
                    <a:pt x="15" y="11"/>
                  </a:cubicBezTo>
                  <a:cubicBezTo>
                    <a:pt x="15" y="10"/>
                    <a:pt x="16" y="10"/>
                    <a:pt x="16" y="10"/>
                  </a:cubicBezTo>
                  <a:cubicBezTo>
                    <a:pt x="35" y="10"/>
                    <a:pt x="35" y="10"/>
                    <a:pt x="35" y="10"/>
                  </a:cubicBezTo>
                  <a:cubicBezTo>
                    <a:pt x="35" y="10"/>
                    <a:pt x="36" y="10"/>
                    <a:pt x="36" y="11"/>
                  </a:cubicBezTo>
                  <a:cubicBezTo>
                    <a:pt x="39" y="14"/>
                    <a:pt x="39" y="14"/>
                    <a:pt x="39" y="14"/>
                  </a:cubicBezTo>
                  <a:cubicBezTo>
                    <a:pt x="40" y="15"/>
                    <a:pt x="40" y="15"/>
                    <a:pt x="40" y="15"/>
                  </a:cubicBezTo>
                  <a:lnTo>
                    <a:pt x="40" y="44"/>
                  </a:lnTo>
                  <a:close/>
                </a:path>
              </a:pathLst>
            </a:custGeom>
            <a:solidFill>
              <a:srgbClr val="FFFFFF"/>
            </a:solidFill>
            <a:ln w="9525">
              <a:noFill/>
              <a:round/>
              <a:headEnd/>
              <a:tailEnd/>
            </a:ln>
          </p:spPr>
          <p:txBody>
            <a:bodyPr/>
            <a:lstStyle/>
            <a:p>
              <a:pPr defTabSz="1217613" fontAlgn="base">
                <a:spcBef>
                  <a:spcPct val="0"/>
                </a:spcBef>
                <a:spcAft>
                  <a:spcPct val="0"/>
                </a:spcAft>
              </a:pPr>
              <a:endParaRPr lang="zh-CN" altLang="en-US" sz="2400">
                <a:solidFill>
                  <a:srgbClr val="000000"/>
                </a:solidFill>
                <a:ea typeface="宋体" pitchFamily="2" charset="-122"/>
              </a:endParaRPr>
            </a:p>
          </p:txBody>
        </p:sp>
        <p:sp>
          <p:nvSpPr>
            <p:cNvPr id="10" name="Rectangle 25"/>
            <p:cNvSpPr>
              <a:spLocks noChangeArrowheads="1"/>
            </p:cNvSpPr>
            <p:nvPr userDrawn="1"/>
          </p:nvSpPr>
          <p:spPr bwMode="gray">
            <a:xfrm>
              <a:off x="6863063" y="3265676"/>
              <a:ext cx="59832" cy="55184"/>
            </a:xfrm>
            <a:prstGeom prst="rect">
              <a:avLst/>
            </a:prstGeom>
            <a:solidFill>
              <a:srgbClr val="FFFFFF"/>
            </a:solidFill>
            <a:ln w="9525">
              <a:noFill/>
              <a:miter lim="800000"/>
              <a:headEnd/>
              <a:tailEnd/>
            </a:ln>
          </p:spPr>
          <p:txBody>
            <a:bodyPr/>
            <a:lstStyle/>
            <a:p>
              <a:pPr defTabSz="1217613" fontAlgn="base">
                <a:spcBef>
                  <a:spcPct val="0"/>
                </a:spcBef>
                <a:spcAft>
                  <a:spcPct val="0"/>
                </a:spcAft>
              </a:pPr>
              <a:endParaRPr lang="en-US" altLang="zh-CN" sz="2400">
                <a:solidFill>
                  <a:srgbClr val="000000"/>
                </a:solidFill>
                <a:ea typeface="宋体" pitchFamily="2" charset="-122"/>
              </a:endParaRPr>
            </a:p>
          </p:txBody>
        </p:sp>
        <p:sp>
          <p:nvSpPr>
            <p:cNvPr id="11" name="Freeform 26"/>
            <p:cNvSpPr>
              <a:spLocks noEditPoints="1"/>
            </p:cNvSpPr>
            <p:nvPr userDrawn="1"/>
          </p:nvSpPr>
          <p:spPr bwMode="gray">
            <a:xfrm>
              <a:off x="6274874" y="3028370"/>
              <a:ext cx="220185" cy="292713"/>
            </a:xfrm>
            <a:custGeom>
              <a:avLst/>
              <a:gdLst>
                <a:gd name="T0" fmla="*/ 2147483647 w 45"/>
                <a:gd name="T1" fmla="*/ 2147483647 h 59"/>
                <a:gd name="T2" fmla="*/ 2147483647 w 45"/>
                <a:gd name="T3" fmla="*/ 0 h 59"/>
                <a:gd name="T4" fmla="*/ 0 w 45"/>
                <a:gd name="T5" fmla="*/ 0 h 59"/>
                <a:gd name="T6" fmla="*/ 0 w 45"/>
                <a:gd name="T7" fmla="*/ 2147483647 h 59"/>
                <a:gd name="T8" fmla="*/ 2147483647 w 45"/>
                <a:gd name="T9" fmla="*/ 2147483647 h 59"/>
                <a:gd name="T10" fmla="*/ 2147483647 w 45"/>
                <a:gd name="T11" fmla="*/ 2147483647 h 59"/>
                <a:gd name="T12" fmla="*/ 2147483647 w 45"/>
                <a:gd name="T13" fmla="*/ 2147483647 h 59"/>
                <a:gd name="T14" fmla="*/ 2147483647 w 45"/>
                <a:gd name="T15" fmla="*/ 2147483647 h 59"/>
                <a:gd name="T16" fmla="*/ 2147483647 w 45"/>
                <a:gd name="T17" fmla="*/ 2147483647 h 59"/>
                <a:gd name="T18" fmla="*/ 2147483647 w 45"/>
                <a:gd name="T19" fmla="*/ 2147483647 h 59"/>
                <a:gd name="T20" fmla="*/ 2147483647 w 45"/>
                <a:gd name="T21" fmla="*/ 2147483647 h 59"/>
                <a:gd name="T22" fmla="*/ 2147483647 w 45"/>
                <a:gd name="T23" fmla="*/ 2147483647 h 59"/>
                <a:gd name="T24" fmla="*/ 2147483647 w 45"/>
                <a:gd name="T25" fmla="*/ 2147483647 h 59"/>
                <a:gd name="T26" fmla="*/ 2147483647 w 45"/>
                <a:gd name="T27" fmla="*/ 2147483647 h 59"/>
                <a:gd name="T28" fmla="*/ 2147483647 w 45"/>
                <a:gd name="T29" fmla="*/ 2147483647 h 59"/>
                <a:gd name="T30" fmla="*/ 2147483647 w 45"/>
                <a:gd name="T31" fmla="*/ 2147483647 h 59"/>
                <a:gd name="T32" fmla="*/ 2147483647 w 45"/>
                <a:gd name="T33" fmla="*/ 2147483647 h 59"/>
                <a:gd name="T34" fmla="*/ 2147483647 w 45"/>
                <a:gd name="T35" fmla="*/ 2147483647 h 59"/>
                <a:gd name="T36" fmla="*/ 2147483647 w 45"/>
                <a:gd name="T37" fmla="*/ 2147483647 h 59"/>
                <a:gd name="T38" fmla="*/ 2147483647 w 45"/>
                <a:gd name="T39" fmla="*/ 2147483647 h 59"/>
                <a:gd name="T40" fmla="*/ 2147483647 w 45"/>
                <a:gd name="T41" fmla="*/ 2147483647 h 59"/>
                <a:gd name="T42" fmla="*/ 2147483647 w 45"/>
                <a:gd name="T43" fmla="*/ 2147483647 h 5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5" h="59">
                  <a:moveTo>
                    <a:pt x="36" y="2"/>
                  </a:moveTo>
                  <a:cubicBezTo>
                    <a:pt x="35" y="1"/>
                    <a:pt x="33" y="0"/>
                    <a:pt x="32" y="0"/>
                  </a:cubicBezTo>
                  <a:cubicBezTo>
                    <a:pt x="0" y="0"/>
                    <a:pt x="0" y="0"/>
                    <a:pt x="0" y="0"/>
                  </a:cubicBezTo>
                  <a:cubicBezTo>
                    <a:pt x="0" y="59"/>
                    <a:pt x="0" y="59"/>
                    <a:pt x="0" y="59"/>
                  </a:cubicBezTo>
                  <a:cubicBezTo>
                    <a:pt x="32" y="59"/>
                    <a:pt x="32" y="59"/>
                    <a:pt x="32" y="59"/>
                  </a:cubicBezTo>
                  <a:cubicBezTo>
                    <a:pt x="33" y="59"/>
                    <a:pt x="35" y="59"/>
                    <a:pt x="36" y="58"/>
                  </a:cubicBezTo>
                  <a:cubicBezTo>
                    <a:pt x="44" y="50"/>
                    <a:pt x="44" y="50"/>
                    <a:pt x="44" y="50"/>
                  </a:cubicBezTo>
                  <a:cubicBezTo>
                    <a:pt x="45" y="49"/>
                    <a:pt x="45" y="48"/>
                    <a:pt x="45" y="46"/>
                  </a:cubicBezTo>
                  <a:cubicBezTo>
                    <a:pt x="45" y="14"/>
                    <a:pt x="45" y="14"/>
                    <a:pt x="45" y="14"/>
                  </a:cubicBezTo>
                  <a:cubicBezTo>
                    <a:pt x="45" y="12"/>
                    <a:pt x="45" y="10"/>
                    <a:pt x="44" y="9"/>
                  </a:cubicBezTo>
                  <a:lnTo>
                    <a:pt x="36" y="2"/>
                  </a:lnTo>
                  <a:close/>
                  <a:moveTo>
                    <a:pt x="35" y="44"/>
                  </a:moveTo>
                  <a:cubicBezTo>
                    <a:pt x="35" y="45"/>
                    <a:pt x="35" y="45"/>
                    <a:pt x="34" y="45"/>
                  </a:cubicBezTo>
                  <a:cubicBezTo>
                    <a:pt x="31" y="49"/>
                    <a:pt x="31" y="49"/>
                    <a:pt x="31" y="49"/>
                  </a:cubicBezTo>
                  <a:cubicBezTo>
                    <a:pt x="30" y="49"/>
                    <a:pt x="30" y="49"/>
                    <a:pt x="29" y="49"/>
                  </a:cubicBezTo>
                  <a:cubicBezTo>
                    <a:pt x="11" y="49"/>
                    <a:pt x="11" y="49"/>
                    <a:pt x="11" y="49"/>
                  </a:cubicBezTo>
                  <a:cubicBezTo>
                    <a:pt x="11" y="10"/>
                    <a:pt x="11" y="10"/>
                    <a:pt x="11" y="10"/>
                  </a:cubicBezTo>
                  <a:cubicBezTo>
                    <a:pt x="29" y="10"/>
                    <a:pt x="29" y="10"/>
                    <a:pt x="29" y="10"/>
                  </a:cubicBezTo>
                  <a:cubicBezTo>
                    <a:pt x="30" y="10"/>
                    <a:pt x="30" y="10"/>
                    <a:pt x="31" y="11"/>
                  </a:cubicBezTo>
                  <a:cubicBezTo>
                    <a:pt x="34" y="14"/>
                    <a:pt x="34" y="14"/>
                    <a:pt x="34" y="14"/>
                  </a:cubicBezTo>
                  <a:cubicBezTo>
                    <a:pt x="35" y="15"/>
                    <a:pt x="35" y="15"/>
                    <a:pt x="35" y="15"/>
                  </a:cubicBezTo>
                  <a:lnTo>
                    <a:pt x="35" y="44"/>
                  </a:lnTo>
                  <a:close/>
                </a:path>
              </a:pathLst>
            </a:custGeom>
            <a:solidFill>
              <a:srgbClr val="FFFFFF"/>
            </a:solidFill>
            <a:ln w="9525">
              <a:noFill/>
              <a:round/>
              <a:headEnd/>
              <a:tailEnd/>
            </a:ln>
          </p:spPr>
          <p:txBody>
            <a:bodyPr/>
            <a:lstStyle/>
            <a:p>
              <a:pPr defTabSz="1217613" fontAlgn="base">
                <a:spcBef>
                  <a:spcPct val="0"/>
                </a:spcBef>
                <a:spcAft>
                  <a:spcPct val="0"/>
                </a:spcAft>
              </a:pPr>
              <a:endParaRPr lang="zh-CN" altLang="en-US" sz="2400">
                <a:solidFill>
                  <a:srgbClr val="000000"/>
                </a:solidFill>
                <a:ea typeface="宋体" pitchFamily="2" charset="-122"/>
              </a:endParaRPr>
            </a:p>
          </p:txBody>
        </p:sp>
        <p:sp>
          <p:nvSpPr>
            <p:cNvPr id="12" name="Freeform 27"/>
            <p:cNvSpPr>
              <a:spLocks noEditPoints="1"/>
            </p:cNvSpPr>
            <p:nvPr userDrawn="1"/>
          </p:nvSpPr>
          <p:spPr bwMode="gray">
            <a:xfrm>
              <a:off x="6196013" y="2970213"/>
              <a:ext cx="787400" cy="422275"/>
            </a:xfrm>
            <a:custGeom>
              <a:avLst/>
              <a:gdLst>
                <a:gd name="T0" fmla="*/ 0 w 160"/>
                <a:gd name="T1" fmla="*/ 2147483647 h 86"/>
                <a:gd name="T2" fmla="*/ 2147483647 w 160"/>
                <a:gd name="T3" fmla="*/ 2147483647 h 86"/>
                <a:gd name="T4" fmla="*/ 2147483647 w 160"/>
                <a:gd name="T5" fmla="*/ 0 h 86"/>
                <a:gd name="T6" fmla="*/ 0 w 160"/>
                <a:gd name="T7" fmla="*/ 0 h 86"/>
                <a:gd name="T8" fmla="*/ 0 w 160"/>
                <a:gd name="T9" fmla="*/ 2147483647 h 86"/>
                <a:gd name="T10" fmla="*/ 2147483647 w 160"/>
                <a:gd name="T11" fmla="*/ 2147483647 h 86"/>
                <a:gd name="T12" fmla="*/ 2147483647 w 160"/>
                <a:gd name="T13" fmla="*/ 2147483647 h 86"/>
                <a:gd name="T14" fmla="*/ 2147483647 w 160"/>
                <a:gd name="T15" fmla="*/ 2147483647 h 86"/>
                <a:gd name="T16" fmla="*/ 2147483647 w 160"/>
                <a:gd name="T17" fmla="*/ 2147483647 h 86"/>
                <a:gd name="T18" fmla="*/ 2147483647 w 160"/>
                <a:gd name="T19" fmla="*/ 2147483647 h 86"/>
                <a:gd name="T20" fmla="*/ 2147483647 w 160"/>
                <a:gd name="T21" fmla="*/ 2147483647 h 86"/>
                <a:gd name="T22" fmla="*/ 2147483647 w 160"/>
                <a:gd name="T23" fmla="*/ 2147483647 h 86"/>
                <a:gd name="T24" fmla="*/ 2147483647 w 160"/>
                <a:gd name="T25" fmla="*/ 2147483647 h 86"/>
                <a:gd name="T26" fmla="*/ 2147483647 w 160"/>
                <a:gd name="T27" fmla="*/ 2147483647 h 86"/>
                <a:gd name="T28" fmla="*/ 2147483647 w 160"/>
                <a:gd name="T29" fmla="*/ 2147483647 h 86"/>
                <a:gd name="T30" fmla="*/ 2147483647 w 160"/>
                <a:gd name="T31" fmla="*/ 2147483647 h 86"/>
                <a:gd name="T32" fmla="*/ 2147483647 w 160"/>
                <a:gd name="T33" fmla="*/ 2147483647 h 86"/>
                <a:gd name="T34" fmla="*/ 2147483647 w 160"/>
                <a:gd name="T35" fmla="*/ 2147483647 h 86"/>
                <a:gd name="T36" fmla="*/ 2147483647 w 160"/>
                <a:gd name="T37" fmla="*/ 2147483647 h 86"/>
                <a:gd name="T38" fmla="*/ 2147483647 w 160"/>
                <a:gd name="T39" fmla="*/ 2147483647 h 86"/>
                <a:gd name="T40" fmla="*/ 2147483647 w 160"/>
                <a:gd name="T41" fmla="*/ 2147483647 h 86"/>
                <a:gd name="T42" fmla="*/ 2147483647 w 160"/>
                <a:gd name="T43" fmla="*/ 2147483647 h 86"/>
                <a:gd name="T44" fmla="*/ 2147483647 w 160"/>
                <a:gd name="T45" fmla="*/ 2147483647 h 86"/>
                <a:gd name="T46" fmla="*/ 2147483647 w 160"/>
                <a:gd name="T47" fmla="*/ 2147483647 h 86"/>
                <a:gd name="T48" fmla="*/ 2147483647 w 160"/>
                <a:gd name="T49" fmla="*/ 2147483647 h 86"/>
                <a:gd name="T50" fmla="*/ 2147483647 w 160"/>
                <a:gd name="T51" fmla="*/ 2147483647 h 86"/>
                <a:gd name="T52" fmla="*/ 2147483647 w 160"/>
                <a:gd name="T53" fmla="*/ 2147483647 h 86"/>
                <a:gd name="T54" fmla="*/ 2147483647 w 160"/>
                <a:gd name="T55" fmla="*/ 2147483647 h 86"/>
                <a:gd name="T56" fmla="*/ 2147483647 w 160"/>
                <a:gd name="T57" fmla="*/ 2147483647 h 86"/>
                <a:gd name="T58" fmla="*/ 2147483647 w 160"/>
                <a:gd name="T59" fmla="*/ 2147483647 h 86"/>
                <a:gd name="T60" fmla="*/ 2147483647 w 160"/>
                <a:gd name="T61" fmla="*/ 2147483647 h 86"/>
                <a:gd name="T62" fmla="*/ 2147483647 w 160"/>
                <a:gd name="T63" fmla="*/ 2147483647 h 86"/>
                <a:gd name="T64" fmla="*/ 2147483647 w 160"/>
                <a:gd name="T65" fmla="*/ 2147483647 h 86"/>
                <a:gd name="T66" fmla="*/ 2147483647 w 160"/>
                <a:gd name="T67" fmla="*/ 2147483647 h 86"/>
                <a:gd name="T68" fmla="*/ 2147483647 w 160"/>
                <a:gd name="T69" fmla="*/ 2147483647 h 86"/>
                <a:gd name="T70" fmla="*/ 2147483647 w 160"/>
                <a:gd name="T71" fmla="*/ 2147483647 h 86"/>
                <a:gd name="T72" fmla="*/ 2147483647 w 160"/>
                <a:gd name="T73" fmla="*/ 2147483647 h 86"/>
                <a:gd name="T74" fmla="*/ 2147483647 w 160"/>
                <a:gd name="T75" fmla="*/ 2147483647 h 8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60" h="86">
                  <a:moveTo>
                    <a:pt x="0" y="86"/>
                  </a:moveTo>
                  <a:cubicBezTo>
                    <a:pt x="160" y="86"/>
                    <a:pt x="160" y="86"/>
                    <a:pt x="160" y="86"/>
                  </a:cubicBezTo>
                  <a:cubicBezTo>
                    <a:pt x="160" y="0"/>
                    <a:pt x="160" y="0"/>
                    <a:pt x="160" y="0"/>
                  </a:cubicBezTo>
                  <a:cubicBezTo>
                    <a:pt x="0" y="0"/>
                    <a:pt x="0" y="0"/>
                    <a:pt x="0" y="0"/>
                  </a:cubicBezTo>
                  <a:lnTo>
                    <a:pt x="0" y="86"/>
                  </a:lnTo>
                  <a:close/>
                  <a:moveTo>
                    <a:pt x="61" y="59"/>
                  </a:moveTo>
                  <a:cubicBezTo>
                    <a:pt x="61" y="61"/>
                    <a:pt x="61" y="62"/>
                    <a:pt x="60" y="63"/>
                  </a:cubicBezTo>
                  <a:cubicBezTo>
                    <a:pt x="52" y="71"/>
                    <a:pt x="52" y="71"/>
                    <a:pt x="52" y="71"/>
                  </a:cubicBezTo>
                  <a:cubicBezTo>
                    <a:pt x="51" y="72"/>
                    <a:pt x="49" y="72"/>
                    <a:pt x="48" y="72"/>
                  </a:cubicBezTo>
                  <a:cubicBezTo>
                    <a:pt x="16" y="72"/>
                    <a:pt x="16" y="72"/>
                    <a:pt x="16" y="72"/>
                  </a:cubicBezTo>
                  <a:cubicBezTo>
                    <a:pt x="16" y="13"/>
                    <a:pt x="16" y="13"/>
                    <a:pt x="16" y="13"/>
                  </a:cubicBezTo>
                  <a:cubicBezTo>
                    <a:pt x="48" y="13"/>
                    <a:pt x="48" y="13"/>
                    <a:pt x="48" y="13"/>
                  </a:cubicBezTo>
                  <a:cubicBezTo>
                    <a:pt x="49" y="13"/>
                    <a:pt x="51" y="14"/>
                    <a:pt x="52" y="15"/>
                  </a:cubicBezTo>
                  <a:cubicBezTo>
                    <a:pt x="60" y="22"/>
                    <a:pt x="60" y="22"/>
                    <a:pt x="60" y="22"/>
                  </a:cubicBezTo>
                  <a:cubicBezTo>
                    <a:pt x="61" y="23"/>
                    <a:pt x="61" y="25"/>
                    <a:pt x="61" y="27"/>
                  </a:cubicBezTo>
                  <a:lnTo>
                    <a:pt x="61" y="59"/>
                  </a:lnTo>
                  <a:close/>
                  <a:moveTo>
                    <a:pt x="125" y="59"/>
                  </a:moveTo>
                  <a:cubicBezTo>
                    <a:pt x="125" y="61"/>
                    <a:pt x="124" y="62"/>
                    <a:pt x="123" y="63"/>
                  </a:cubicBezTo>
                  <a:cubicBezTo>
                    <a:pt x="115" y="71"/>
                    <a:pt x="115" y="71"/>
                    <a:pt x="115" y="71"/>
                  </a:cubicBezTo>
                  <a:cubicBezTo>
                    <a:pt x="114" y="72"/>
                    <a:pt x="113" y="72"/>
                    <a:pt x="111" y="72"/>
                  </a:cubicBezTo>
                  <a:cubicBezTo>
                    <a:pt x="88" y="72"/>
                    <a:pt x="88" y="72"/>
                    <a:pt x="88" y="72"/>
                  </a:cubicBezTo>
                  <a:cubicBezTo>
                    <a:pt x="86" y="72"/>
                    <a:pt x="85" y="72"/>
                    <a:pt x="83" y="71"/>
                  </a:cubicBezTo>
                  <a:cubicBezTo>
                    <a:pt x="76" y="63"/>
                    <a:pt x="76" y="63"/>
                    <a:pt x="76" y="63"/>
                  </a:cubicBezTo>
                  <a:cubicBezTo>
                    <a:pt x="75" y="62"/>
                    <a:pt x="74" y="61"/>
                    <a:pt x="74" y="59"/>
                  </a:cubicBezTo>
                  <a:cubicBezTo>
                    <a:pt x="74" y="27"/>
                    <a:pt x="74" y="27"/>
                    <a:pt x="74" y="27"/>
                  </a:cubicBezTo>
                  <a:cubicBezTo>
                    <a:pt x="74" y="25"/>
                    <a:pt x="75" y="23"/>
                    <a:pt x="76" y="22"/>
                  </a:cubicBezTo>
                  <a:cubicBezTo>
                    <a:pt x="83" y="15"/>
                    <a:pt x="83" y="15"/>
                    <a:pt x="83" y="15"/>
                  </a:cubicBezTo>
                  <a:cubicBezTo>
                    <a:pt x="85" y="14"/>
                    <a:pt x="86" y="13"/>
                    <a:pt x="88" y="13"/>
                  </a:cubicBezTo>
                  <a:cubicBezTo>
                    <a:pt x="111" y="13"/>
                    <a:pt x="111" y="13"/>
                    <a:pt x="111" y="13"/>
                  </a:cubicBezTo>
                  <a:cubicBezTo>
                    <a:pt x="113" y="13"/>
                    <a:pt x="114" y="14"/>
                    <a:pt x="115" y="15"/>
                  </a:cubicBezTo>
                  <a:cubicBezTo>
                    <a:pt x="123" y="22"/>
                    <a:pt x="123" y="22"/>
                    <a:pt x="123" y="22"/>
                  </a:cubicBezTo>
                  <a:cubicBezTo>
                    <a:pt x="124" y="23"/>
                    <a:pt x="125" y="25"/>
                    <a:pt x="125" y="27"/>
                  </a:cubicBezTo>
                  <a:lnTo>
                    <a:pt x="125" y="59"/>
                  </a:lnTo>
                  <a:close/>
                  <a:moveTo>
                    <a:pt x="148" y="72"/>
                  </a:moveTo>
                  <a:cubicBezTo>
                    <a:pt x="136" y="72"/>
                    <a:pt x="136" y="72"/>
                    <a:pt x="136" y="72"/>
                  </a:cubicBezTo>
                  <a:cubicBezTo>
                    <a:pt x="136" y="61"/>
                    <a:pt x="136" y="61"/>
                    <a:pt x="136" y="61"/>
                  </a:cubicBezTo>
                  <a:cubicBezTo>
                    <a:pt x="148" y="61"/>
                    <a:pt x="148" y="61"/>
                    <a:pt x="148" y="61"/>
                  </a:cubicBezTo>
                  <a:lnTo>
                    <a:pt x="148" y="72"/>
                  </a:lnTo>
                  <a:close/>
                </a:path>
              </a:pathLst>
            </a:custGeom>
            <a:solidFill>
              <a:srgbClr val="961E1F"/>
            </a:solidFill>
            <a:ln w="9525">
              <a:noFill/>
              <a:round/>
              <a:headEnd/>
              <a:tailEnd/>
            </a:ln>
          </p:spPr>
          <p:txBody>
            <a:bodyPr/>
            <a:lstStyle/>
            <a:p>
              <a:pPr defTabSz="1217613" fontAlgn="base">
                <a:spcBef>
                  <a:spcPct val="0"/>
                </a:spcBef>
                <a:spcAft>
                  <a:spcPct val="0"/>
                </a:spcAft>
              </a:pPr>
              <a:endParaRPr lang="zh-CN" altLang="en-US" sz="2400">
                <a:solidFill>
                  <a:srgbClr val="000000"/>
                </a:solidFill>
                <a:ea typeface="宋体" pitchFamily="2" charset="-122"/>
              </a:endParaRPr>
            </a:p>
          </p:txBody>
        </p:sp>
        <p:sp>
          <p:nvSpPr>
            <p:cNvPr id="13" name="Freeform 28"/>
            <p:cNvSpPr>
              <a:spLocks/>
            </p:cNvSpPr>
            <p:nvPr userDrawn="1"/>
          </p:nvSpPr>
          <p:spPr bwMode="gray">
            <a:xfrm>
              <a:off x="6329910" y="3079039"/>
              <a:ext cx="117272" cy="191943"/>
            </a:xfrm>
            <a:custGeom>
              <a:avLst/>
              <a:gdLst>
                <a:gd name="T0" fmla="*/ 2147483647 w 24"/>
                <a:gd name="T1" fmla="*/ 2147483647 h 39"/>
                <a:gd name="T2" fmla="*/ 2147483647 w 24"/>
                <a:gd name="T3" fmla="*/ 0 h 39"/>
                <a:gd name="T4" fmla="*/ 0 w 24"/>
                <a:gd name="T5" fmla="*/ 0 h 39"/>
                <a:gd name="T6" fmla="*/ 0 w 24"/>
                <a:gd name="T7" fmla="*/ 2147483647 h 39"/>
                <a:gd name="T8" fmla="*/ 2147483647 w 24"/>
                <a:gd name="T9" fmla="*/ 2147483647 h 39"/>
                <a:gd name="T10" fmla="*/ 2147483647 w 24"/>
                <a:gd name="T11" fmla="*/ 2147483647 h 39"/>
                <a:gd name="T12" fmla="*/ 2147483647 w 24"/>
                <a:gd name="T13" fmla="*/ 2147483647 h 39"/>
                <a:gd name="T14" fmla="*/ 2147483647 w 24"/>
                <a:gd name="T15" fmla="*/ 2147483647 h 39"/>
                <a:gd name="T16" fmla="*/ 2147483647 w 24"/>
                <a:gd name="T17" fmla="*/ 2147483647 h 39"/>
                <a:gd name="T18" fmla="*/ 2147483647 w 24"/>
                <a:gd name="T19" fmla="*/ 2147483647 h 39"/>
                <a:gd name="T20" fmla="*/ 2147483647 w 24"/>
                <a:gd name="T21" fmla="*/ 2147483647 h 3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4" h="39">
                  <a:moveTo>
                    <a:pt x="20" y="1"/>
                  </a:moveTo>
                  <a:cubicBezTo>
                    <a:pt x="19" y="0"/>
                    <a:pt x="19" y="0"/>
                    <a:pt x="18" y="0"/>
                  </a:cubicBezTo>
                  <a:cubicBezTo>
                    <a:pt x="0" y="0"/>
                    <a:pt x="0" y="0"/>
                    <a:pt x="0" y="0"/>
                  </a:cubicBezTo>
                  <a:cubicBezTo>
                    <a:pt x="0" y="39"/>
                    <a:pt x="0" y="39"/>
                    <a:pt x="0" y="39"/>
                  </a:cubicBezTo>
                  <a:cubicBezTo>
                    <a:pt x="18" y="39"/>
                    <a:pt x="18" y="39"/>
                    <a:pt x="18" y="39"/>
                  </a:cubicBezTo>
                  <a:cubicBezTo>
                    <a:pt x="19" y="39"/>
                    <a:pt x="19" y="39"/>
                    <a:pt x="20" y="39"/>
                  </a:cubicBezTo>
                  <a:cubicBezTo>
                    <a:pt x="23" y="35"/>
                    <a:pt x="23" y="35"/>
                    <a:pt x="23" y="35"/>
                  </a:cubicBezTo>
                  <a:cubicBezTo>
                    <a:pt x="24" y="35"/>
                    <a:pt x="24" y="35"/>
                    <a:pt x="24" y="34"/>
                  </a:cubicBezTo>
                  <a:cubicBezTo>
                    <a:pt x="24" y="5"/>
                    <a:pt x="24" y="5"/>
                    <a:pt x="24" y="5"/>
                  </a:cubicBezTo>
                  <a:cubicBezTo>
                    <a:pt x="24" y="5"/>
                    <a:pt x="24" y="5"/>
                    <a:pt x="23" y="4"/>
                  </a:cubicBezTo>
                  <a:lnTo>
                    <a:pt x="20" y="1"/>
                  </a:lnTo>
                  <a:close/>
                </a:path>
              </a:pathLst>
            </a:custGeom>
            <a:solidFill>
              <a:srgbClr val="961E1F"/>
            </a:solidFill>
            <a:ln w="9525">
              <a:noFill/>
              <a:round/>
              <a:headEnd/>
              <a:tailEnd/>
            </a:ln>
          </p:spPr>
          <p:txBody>
            <a:bodyPr/>
            <a:lstStyle/>
            <a:p>
              <a:pPr defTabSz="1217613" fontAlgn="base">
                <a:spcBef>
                  <a:spcPct val="0"/>
                </a:spcBef>
                <a:spcAft>
                  <a:spcPct val="0"/>
                </a:spcAft>
              </a:pPr>
              <a:endParaRPr lang="zh-CN" altLang="en-US" sz="2400">
                <a:solidFill>
                  <a:srgbClr val="000000"/>
                </a:solidFill>
                <a:ea typeface="宋体" pitchFamily="2" charset="-122"/>
              </a:endParaRPr>
            </a:p>
          </p:txBody>
        </p:sp>
        <p:sp>
          <p:nvSpPr>
            <p:cNvPr id="14" name="Freeform 29"/>
            <p:cNvSpPr>
              <a:spLocks/>
            </p:cNvSpPr>
            <p:nvPr userDrawn="1"/>
          </p:nvSpPr>
          <p:spPr bwMode="gray">
            <a:xfrm>
              <a:off x="6608328" y="3080520"/>
              <a:ext cx="143599" cy="191943"/>
            </a:xfrm>
            <a:custGeom>
              <a:avLst/>
              <a:gdLst>
                <a:gd name="T0" fmla="*/ 2147483647 w 29"/>
                <a:gd name="T1" fmla="*/ 2147483647 h 39"/>
                <a:gd name="T2" fmla="*/ 2147483647 w 29"/>
                <a:gd name="T3" fmla="*/ 0 h 39"/>
                <a:gd name="T4" fmla="*/ 2147483647 w 29"/>
                <a:gd name="T5" fmla="*/ 0 h 39"/>
                <a:gd name="T6" fmla="*/ 2147483647 w 29"/>
                <a:gd name="T7" fmla="*/ 2147483647 h 39"/>
                <a:gd name="T8" fmla="*/ 0 w 29"/>
                <a:gd name="T9" fmla="*/ 2147483647 h 39"/>
                <a:gd name="T10" fmla="*/ 0 w 29"/>
                <a:gd name="T11" fmla="*/ 2147483647 h 39"/>
                <a:gd name="T12" fmla="*/ 0 w 29"/>
                <a:gd name="T13" fmla="*/ 2147483647 h 39"/>
                <a:gd name="T14" fmla="*/ 0 w 29"/>
                <a:gd name="T15" fmla="*/ 2147483647 h 39"/>
                <a:gd name="T16" fmla="*/ 2147483647 w 29"/>
                <a:gd name="T17" fmla="*/ 2147483647 h 39"/>
                <a:gd name="T18" fmla="*/ 2147483647 w 29"/>
                <a:gd name="T19" fmla="*/ 2147483647 h 39"/>
                <a:gd name="T20" fmla="*/ 2147483647 w 29"/>
                <a:gd name="T21" fmla="*/ 2147483647 h 39"/>
                <a:gd name="T22" fmla="*/ 2147483647 w 29"/>
                <a:gd name="T23" fmla="*/ 2147483647 h 39"/>
                <a:gd name="T24" fmla="*/ 2147483647 w 29"/>
                <a:gd name="T25" fmla="*/ 2147483647 h 39"/>
                <a:gd name="T26" fmla="*/ 2147483647 w 29"/>
                <a:gd name="T27" fmla="*/ 2147483647 h 39"/>
                <a:gd name="T28" fmla="*/ 2147483647 w 29"/>
                <a:gd name="T29" fmla="*/ 2147483647 h 39"/>
                <a:gd name="T30" fmla="*/ 2147483647 w 29"/>
                <a:gd name="T31" fmla="*/ 2147483647 h 39"/>
                <a:gd name="T32" fmla="*/ 2147483647 w 29"/>
                <a:gd name="T33" fmla="*/ 2147483647 h 3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 h="39">
                  <a:moveTo>
                    <a:pt x="25" y="1"/>
                  </a:moveTo>
                  <a:cubicBezTo>
                    <a:pt x="25" y="0"/>
                    <a:pt x="24" y="0"/>
                    <a:pt x="24" y="0"/>
                  </a:cubicBezTo>
                  <a:cubicBezTo>
                    <a:pt x="5" y="0"/>
                    <a:pt x="5" y="0"/>
                    <a:pt x="5" y="0"/>
                  </a:cubicBezTo>
                  <a:cubicBezTo>
                    <a:pt x="5" y="0"/>
                    <a:pt x="4" y="0"/>
                    <a:pt x="4" y="1"/>
                  </a:cubicBezTo>
                  <a:cubicBezTo>
                    <a:pt x="0" y="4"/>
                    <a:pt x="0" y="4"/>
                    <a:pt x="0" y="4"/>
                  </a:cubicBezTo>
                  <a:cubicBezTo>
                    <a:pt x="0" y="5"/>
                    <a:pt x="0" y="5"/>
                    <a:pt x="0" y="5"/>
                  </a:cubicBezTo>
                  <a:cubicBezTo>
                    <a:pt x="0" y="34"/>
                    <a:pt x="0" y="34"/>
                    <a:pt x="0" y="34"/>
                  </a:cubicBezTo>
                  <a:cubicBezTo>
                    <a:pt x="0" y="35"/>
                    <a:pt x="0" y="35"/>
                    <a:pt x="0" y="35"/>
                  </a:cubicBezTo>
                  <a:cubicBezTo>
                    <a:pt x="4" y="39"/>
                    <a:pt x="4" y="39"/>
                    <a:pt x="4" y="39"/>
                  </a:cubicBezTo>
                  <a:cubicBezTo>
                    <a:pt x="4" y="39"/>
                    <a:pt x="5" y="39"/>
                    <a:pt x="5" y="39"/>
                  </a:cubicBezTo>
                  <a:cubicBezTo>
                    <a:pt x="24" y="39"/>
                    <a:pt x="24" y="39"/>
                    <a:pt x="24" y="39"/>
                  </a:cubicBezTo>
                  <a:cubicBezTo>
                    <a:pt x="24" y="39"/>
                    <a:pt x="25" y="39"/>
                    <a:pt x="25" y="39"/>
                  </a:cubicBezTo>
                  <a:cubicBezTo>
                    <a:pt x="28" y="35"/>
                    <a:pt x="28" y="35"/>
                    <a:pt x="28" y="35"/>
                  </a:cubicBezTo>
                  <a:cubicBezTo>
                    <a:pt x="29" y="35"/>
                    <a:pt x="29" y="35"/>
                    <a:pt x="29" y="34"/>
                  </a:cubicBezTo>
                  <a:cubicBezTo>
                    <a:pt x="29" y="5"/>
                    <a:pt x="29" y="5"/>
                    <a:pt x="29" y="5"/>
                  </a:cubicBezTo>
                  <a:cubicBezTo>
                    <a:pt x="29" y="5"/>
                    <a:pt x="29" y="5"/>
                    <a:pt x="28" y="4"/>
                  </a:cubicBezTo>
                  <a:lnTo>
                    <a:pt x="25" y="1"/>
                  </a:lnTo>
                  <a:close/>
                </a:path>
              </a:pathLst>
            </a:custGeom>
            <a:solidFill>
              <a:srgbClr val="961E1F"/>
            </a:solidFill>
            <a:ln w="9525">
              <a:noFill/>
              <a:round/>
              <a:headEnd/>
              <a:tailEnd/>
            </a:ln>
          </p:spPr>
          <p:txBody>
            <a:bodyPr/>
            <a:lstStyle/>
            <a:p>
              <a:pPr defTabSz="1217613" fontAlgn="base">
                <a:spcBef>
                  <a:spcPct val="0"/>
                </a:spcBef>
                <a:spcAft>
                  <a:spcPct val="0"/>
                </a:spcAft>
              </a:pPr>
              <a:endParaRPr lang="zh-CN" altLang="en-US" sz="2400">
                <a:solidFill>
                  <a:srgbClr val="000000"/>
                </a:solidFill>
                <a:ea typeface="宋体" pitchFamily="2" charset="-122"/>
              </a:endParaRPr>
            </a:p>
          </p:txBody>
        </p:sp>
      </p:grpSp>
      <p:grpSp>
        <p:nvGrpSpPr>
          <p:cNvPr id="15" name="Group 100"/>
          <p:cNvGrpSpPr>
            <a:grpSpLocks/>
          </p:cNvGrpSpPr>
          <p:nvPr userDrawn="1"/>
        </p:nvGrpSpPr>
        <p:grpSpPr bwMode="auto">
          <a:xfrm rot="-271608">
            <a:off x="9835549" y="6046788"/>
            <a:ext cx="752671" cy="279400"/>
            <a:chOff x="4997450" y="2970213"/>
            <a:chExt cx="1135063" cy="422275"/>
          </a:xfrm>
        </p:grpSpPr>
        <p:sp>
          <p:nvSpPr>
            <p:cNvPr id="16" name="Freeform 19"/>
            <p:cNvSpPr>
              <a:spLocks/>
            </p:cNvSpPr>
            <p:nvPr userDrawn="1"/>
          </p:nvSpPr>
          <p:spPr bwMode="gray">
            <a:xfrm>
              <a:off x="5493768" y="3028740"/>
              <a:ext cx="227491" cy="292713"/>
            </a:xfrm>
            <a:custGeom>
              <a:avLst/>
              <a:gdLst>
                <a:gd name="T0" fmla="*/ 2147483647 w 142"/>
                <a:gd name="T1" fmla="*/ 2147483647 h 183"/>
                <a:gd name="T2" fmla="*/ 2147483647 w 142"/>
                <a:gd name="T3" fmla="*/ 2147483647 h 183"/>
                <a:gd name="T4" fmla="*/ 2147483647 w 142"/>
                <a:gd name="T5" fmla="*/ 0 h 183"/>
                <a:gd name="T6" fmla="*/ 0 w 142"/>
                <a:gd name="T7" fmla="*/ 0 h 183"/>
                <a:gd name="T8" fmla="*/ 0 w 142"/>
                <a:gd name="T9" fmla="*/ 2147483647 h 183"/>
                <a:gd name="T10" fmla="*/ 2147483647 w 142"/>
                <a:gd name="T11" fmla="*/ 2147483647 h 183"/>
                <a:gd name="T12" fmla="*/ 2147483647 w 142"/>
                <a:gd name="T13" fmla="*/ 2147483647 h 183"/>
                <a:gd name="T14" fmla="*/ 2147483647 w 142"/>
                <a:gd name="T15" fmla="*/ 2147483647 h 183"/>
                <a:gd name="T16" fmla="*/ 2147483647 w 142"/>
                <a:gd name="T17" fmla="*/ 2147483647 h 183"/>
                <a:gd name="T18" fmla="*/ 2147483647 w 142"/>
                <a:gd name="T19" fmla="*/ 2147483647 h 183"/>
                <a:gd name="T20" fmla="*/ 2147483647 w 142"/>
                <a:gd name="T21" fmla="*/ 0 h 183"/>
                <a:gd name="T22" fmla="*/ 2147483647 w 142"/>
                <a:gd name="T23" fmla="*/ 0 h 183"/>
                <a:gd name="T24" fmla="*/ 2147483647 w 142"/>
                <a:gd name="T25" fmla="*/ 2147483647 h 18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42" h="183">
                  <a:moveTo>
                    <a:pt x="108" y="77"/>
                  </a:moveTo>
                  <a:lnTo>
                    <a:pt x="34" y="77"/>
                  </a:lnTo>
                  <a:lnTo>
                    <a:pt x="34" y="0"/>
                  </a:lnTo>
                  <a:lnTo>
                    <a:pt x="0" y="0"/>
                  </a:lnTo>
                  <a:lnTo>
                    <a:pt x="0" y="183"/>
                  </a:lnTo>
                  <a:lnTo>
                    <a:pt x="34" y="183"/>
                  </a:lnTo>
                  <a:lnTo>
                    <a:pt x="34" y="108"/>
                  </a:lnTo>
                  <a:lnTo>
                    <a:pt x="108" y="108"/>
                  </a:lnTo>
                  <a:lnTo>
                    <a:pt x="108" y="183"/>
                  </a:lnTo>
                  <a:lnTo>
                    <a:pt x="142" y="183"/>
                  </a:lnTo>
                  <a:lnTo>
                    <a:pt x="142" y="0"/>
                  </a:lnTo>
                  <a:lnTo>
                    <a:pt x="108" y="0"/>
                  </a:lnTo>
                  <a:lnTo>
                    <a:pt x="108" y="77"/>
                  </a:lnTo>
                  <a:close/>
                </a:path>
              </a:pathLst>
            </a:custGeom>
            <a:solidFill>
              <a:srgbClr val="FFFFFF"/>
            </a:solidFill>
            <a:ln w="9525">
              <a:noFill/>
              <a:round/>
              <a:headEnd/>
              <a:tailEnd/>
            </a:ln>
          </p:spPr>
          <p:txBody>
            <a:bodyPr/>
            <a:lstStyle/>
            <a:p>
              <a:pPr defTabSz="1217613" fontAlgn="base">
                <a:spcBef>
                  <a:spcPct val="0"/>
                </a:spcBef>
                <a:spcAft>
                  <a:spcPct val="0"/>
                </a:spcAft>
              </a:pPr>
              <a:endParaRPr lang="zh-CN" altLang="en-US" sz="2400">
                <a:solidFill>
                  <a:srgbClr val="000000"/>
                </a:solidFill>
                <a:ea typeface="宋体" pitchFamily="2" charset="-122"/>
              </a:endParaRPr>
            </a:p>
          </p:txBody>
        </p:sp>
        <p:sp>
          <p:nvSpPr>
            <p:cNvPr id="17" name="Freeform 20"/>
            <p:cNvSpPr>
              <a:spLocks/>
            </p:cNvSpPr>
            <p:nvPr userDrawn="1"/>
          </p:nvSpPr>
          <p:spPr bwMode="gray">
            <a:xfrm>
              <a:off x="5085663" y="3028066"/>
              <a:ext cx="359197" cy="292713"/>
            </a:xfrm>
            <a:custGeom>
              <a:avLst/>
              <a:gdLst>
                <a:gd name="T0" fmla="*/ 2147483647 w 226"/>
                <a:gd name="T1" fmla="*/ 2147483647 h 183"/>
                <a:gd name="T2" fmla="*/ 2147483647 w 226"/>
                <a:gd name="T3" fmla="*/ 0 h 183"/>
                <a:gd name="T4" fmla="*/ 2147483647 w 226"/>
                <a:gd name="T5" fmla="*/ 0 h 183"/>
                <a:gd name="T6" fmla="*/ 2147483647 w 226"/>
                <a:gd name="T7" fmla="*/ 2147483647 h 183"/>
                <a:gd name="T8" fmla="*/ 2147483647 w 226"/>
                <a:gd name="T9" fmla="*/ 0 h 183"/>
                <a:gd name="T10" fmla="*/ 0 w 226"/>
                <a:gd name="T11" fmla="*/ 0 h 183"/>
                <a:gd name="T12" fmla="*/ 2147483647 w 226"/>
                <a:gd name="T13" fmla="*/ 2147483647 h 183"/>
                <a:gd name="T14" fmla="*/ 2147483647 w 226"/>
                <a:gd name="T15" fmla="*/ 2147483647 h 183"/>
                <a:gd name="T16" fmla="*/ 2147483647 w 226"/>
                <a:gd name="T17" fmla="*/ 2147483647 h 183"/>
                <a:gd name="T18" fmla="*/ 2147483647 w 226"/>
                <a:gd name="T19" fmla="*/ 2147483647 h 183"/>
                <a:gd name="T20" fmla="*/ 2147483647 w 226"/>
                <a:gd name="T21" fmla="*/ 2147483647 h 183"/>
                <a:gd name="T22" fmla="*/ 2147483647 w 226"/>
                <a:gd name="T23" fmla="*/ 0 h 183"/>
                <a:gd name="T24" fmla="*/ 2147483647 w 226"/>
                <a:gd name="T25" fmla="*/ 0 h 183"/>
                <a:gd name="T26" fmla="*/ 2147483647 w 226"/>
                <a:gd name="T27" fmla="*/ 2147483647 h 18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26" h="183">
                  <a:moveTo>
                    <a:pt x="164" y="149"/>
                  </a:moveTo>
                  <a:lnTo>
                    <a:pt x="136" y="0"/>
                  </a:lnTo>
                  <a:lnTo>
                    <a:pt x="89" y="0"/>
                  </a:lnTo>
                  <a:lnTo>
                    <a:pt x="61" y="149"/>
                  </a:lnTo>
                  <a:lnTo>
                    <a:pt x="31" y="0"/>
                  </a:lnTo>
                  <a:lnTo>
                    <a:pt x="0" y="0"/>
                  </a:lnTo>
                  <a:lnTo>
                    <a:pt x="40" y="183"/>
                  </a:lnTo>
                  <a:lnTo>
                    <a:pt x="83" y="183"/>
                  </a:lnTo>
                  <a:lnTo>
                    <a:pt x="111" y="40"/>
                  </a:lnTo>
                  <a:lnTo>
                    <a:pt x="142" y="183"/>
                  </a:lnTo>
                  <a:lnTo>
                    <a:pt x="185" y="183"/>
                  </a:lnTo>
                  <a:lnTo>
                    <a:pt x="226" y="0"/>
                  </a:lnTo>
                  <a:lnTo>
                    <a:pt x="192" y="0"/>
                  </a:lnTo>
                  <a:lnTo>
                    <a:pt x="164" y="149"/>
                  </a:lnTo>
                  <a:close/>
                </a:path>
              </a:pathLst>
            </a:custGeom>
            <a:solidFill>
              <a:srgbClr val="FFFFFF"/>
            </a:solidFill>
            <a:ln w="9525">
              <a:noFill/>
              <a:round/>
              <a:headEnd/>
              <a:tailEnd/>
            </a:ln>
          </p:spPr>
          <p:txBody>
            <a:bodyPr/>
            <a:lstStyle/>
            <a:p>
              <a:pPr defTabSz="1217613" fontAlgn="base">
                <a:spcBef>
                  <a:spcPct val="0"/>
                </a:spcBef>
                <a:spcAft>
                  <a:spcPct val="0"/>
                </a:spcAft>
              </a:pPr>
              <a:endParaRPr lang="zh-CN" altLang="en-US" sz="2400">
                <a:solidFill>
                  <a:srgbClr val="000000"/>
                </a:solidFill>
                <a:ea typeface="宋体" pitchFamily="2" charset="-122"/>
              </a:endParaRPr>
            </a:p>
          </p:txBody>
        </p:sp>
        <p:sp>
          <p:nvSpPr>
            <p:cNvPr id="18" name="Freeform 21"/>
            <p:cNvSpPr>
              <a:spLocks noEditPoints="1"/>
            </p:cNvSpPr>
            <p:nvPr userDrawn="1"/>
          </p:nvSpPr>
          <p:spPr bwMode="gray">
            <a:xfrm>
              <a:off x="5777308" y="3028114"/>
              <a:ext cx="251437" cy="292713"/>
            </a:xfrm>
            <a:custGeom>
              <a:avLst/>
              <a:gdLst>
                <a:gd name="T0" fmla="*/ 2147483647 w 51"/>
                <a:gd name="T1" fmla="*/ 2147483647 h 59"/>
                <a:gd name="T2" fmla="*/ 2147483647 w 51"/>
                <a:gd name="T3" fmla="*/ 0 h 59"/>
                <a:gd name="T4" fmla="*/ 2147483647 w 51"/>
                <a:gd name="T5" fmla="*/ 0 h 59"/>
                <a:gd name="T6" fmla="*/ 2147483647 w 51"/>
                <a:gd name="T7" fmla="*/ 2147483647 h 59"/>
                <a:gd name="T8" fmla="*/ 2147483647 w 51"/>
                <a:gd name="T9" fmla="*/ 2147483647 h 59"/>
                <a:gd name="T10" fmla="*/ 0 w 51"/>
                <a:gd name="T11" fmla="*/ 2147483647 h 59"/>
                <a:gd name="T12" fmla="*/ 0 w 51"/>
                <a:gd name="T13" fmla="*/ 2147483647 h 59"/>
                <a:gd name="T14" fmla="*/ 2147483647 w 51"/>
                <a:gd name="T15" fmla="*/ 2147483647 h 59"/>
                <a:gd name="T16" fmla="*/ 2147483647 w 51"/>
                <a:gd name="T17" fmla="*/ 2147483647 h 59"/>
                <a:gd name="T18" fmla="*/ 2147483647 w 51"/>
                <a:gd name="T19" fmla="*/ 2147483647 h 59"/>
                <a:gd name="T20" fmla="*/ 2147483647 w 51"/>
                <a:gd name="T21" fmla="*/ 2147483647 h 59"/>
                <a:gd name="T22" fmla="*/ 2147483647 w 51"/>
                <a:gd name="T23" fmla="*/ 2147483647 h 59"/>
                <a:gd name="T24" fmla="*/ 2147483647 w 51"/>
                <a:gd name="T25" fmla="*/ 2147483647 h 59"/>
                <a:gd name="T26" fmla="*/ 2147483647 w 51"/>
                <a:gd name="T27" fmla="*/ 2147483647 h 59"/>
                <a:gd name="T28" fmla="*/ 2147483647 w 51"/>
                <a:gd name="T29" fmla="*/ 2147483647 h 59"/>
                <a:gd name="T30" fmla="*/ 2147483647 w 51"/>
                <a:gd name="T31" fmla="*/ 2147483647 h 59"/>
                <a:gd name="T32" fmla="*/ 2147483647 w 51"/>
                <a:gd name="T33" fmla="*/ 2147483647 h 59"/>
                <a:gd name="T34" fmla="*/ 2147483647 w 51"/>
                <a:gd name="T35" fmla="*/ 2147483647 h 59"/>
                <a:gd name="T36" fmla="*/ 2147483647 w 51"/>
                <a:gd name="T37" fmla="*/ 2147483647 h 59"/>
                <a:gd name="T38" fmla="*/ 2147483647 w 51"/>
                <a:gd name="T39" fmla="*/ 2147483647 h 59"/>
                <a:gd name="T40" fmla="*/ 2147483647 w 51"/>
                <a:gd name="T41" fmla="*/ 2147483647 h 59"/>
                <a:gd name="T42" fmla="*/ 2147483647 w 51"/>
                <a:gd name="T43" fmla="*/ 2147483647 h 59"/>
                <a:gd name="T44" fmla="*/ 2147483647 w 51"/>
                <a:gd name="T45" fmla="*/ 2147483647 h 59"/>
                <a:gd name="T46" fmla="*/ 2147483647 w 51"/>
                <a:gd name="T47" fmla="*/ 2147483647 h 59"/>
                <a:gd name="T48" fmla="*/ 2147483647 w 51"/>
                <a:gd name="T49" fmla="*/ 2147483647 h 59"/>
                <a:gd name="T50" fmla="*/ 2147483647 w 51"/>
                <a:gd name="T51" fmla="*/ 2147483647 h 59"/>
                <a:gd name="T52" fmla="*/ 2147483647 w 51"/>
                <a:gd name="T53" fmla="*/ 2147483647 h 59"/>
                <a:gd name="T54" fmla="*/ 2147483647 w 51"/>
                <a:gd name="T55" fmla="*/ 2147483647 h 59"/>
                <a:gd name="T56" fmla="*/ 2147483647 w 51"/>
                <a:gd name="T57" fmla="*/ 2147483647 h 59"/>
                <a:gd name="T58" fmla="*/ 2147483647 w 51"/>
                <a:gd name="T59" fmla="*/ 2147483647 h 59"/>
                <a:gd name="T60" fmla="*/ 2147483647 w 51"/>
                <a:gd name="T61" fmla="*/ 2147483647 h 59"/>
                <a:gd name="T62" fmla="*/ 2147483647 w 51"/>
                <a:gd name="T63" fmla="*/ 2147483647 h 59"/>
                <a:gd name="T64" fmla="*/ 2147483647 w 51"/>
                <a:gd name="T65" fmla="*/ 2147483647 h 59"/>
                <a:gd name="T66" fmla="*/ 2147483647 w 51"/>
                <a:gd name="T67" fmla="*/ 2147483647 h 5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1" h="59">
                  <a:moveTo>
                    <a:pt x="42" y="2"/>
                  </a:moveTo>
                  <a:cubicBezTo>
                    <a:pt x="40" y="1"/>
                    <a:pt x="39" y="0"/>
                    <a:pt x="37" y="0"/>
                  </a:cubicBezTo>
                  <a:cubicBezTo>
                    <a:pt x="14" y="0"/>
                    <a:pt x="14" y="0"/>
                    <a:pt x="14" y="0"/>
                  </a:cubicBezTo>
                  <a:cubicBezTo>
                    <a:pt x="12" y="0"/>
                    <a:pt x="11" y="1"/>
                    <a:pt x="9" y="2"/>
                  </a:cubicBezTo>
                  <a:cubicBezTo>
                    <a:pt x="2" y="9"/>
                    <a:pt x="2" y="9"/>
                    <a:pt x="2" y="9"/>
                  </a:cubicBezTo>
                  <a:cubicBezTo>
                    <a:pt x="1" y="10"/>
                    <a:pt x="0" y="12"/>
                    <a:pt x="0" y="14"/>
                  </a:cubicBezTo>
                  <a:cubicBezTo>
                    <a:pt x="0" y="46"/>
                    <a:pt x="0" y="46"/>
                    <a:pt x="0" y="46"/>
                  </a:cubicBezTo>
                  <a:cubicBezTo>
                    <a:pt x="0" y="48"/>
                    <a:pt x="1" y="49"/>
                    <a:pt x="2" y="50"/>
                  </a:cubicBezTo>
                  <a:cubicBezTo>
                    <a:pt x="9" y="58"/>
                    <a:pt x="9" y="58"/>
                    <a:pt x="9" y="58"/>
                  </a:cubicBezTo>
                  <a:cubicBezTo>
                    <a:pt x="11" y="59"/>
                    <a:pt x="12" y="59"/>
                    <a:pt x="14" y="59"/>
                  </a:cubicBezTo>
                  <a:cubicBezTo>
                    <a:pt x="37" y="59"/>
                    <a:pt x="37" y="59"/>
                    <a:pt x="37" y="59"/>
                  </a:cubicBezTo>
                  <a:cubicBezTo>
                    <a:pt x="39" y="59"/>
                    <a:pt x="40" y="59"/>
                    <a:pt x="42" y="58"/>
                  </a:cubicBezTo>
                  <a:cubicBezTo>
                    <a:pt x="49" y="50"/>
                    <a:pt x="49" y="50"/>
                    <a:pt x="49" y="50"/>
                  </a:cubicBezTo>
                  <a:cubicBezTo>
                    <a:pt x="50" y="49"/>
                    <a:pt x="51" y="48"/>
                    <a:pt x="51" y="46"/>
                  </a:cubicBezTo>
                  <a:cubicBezTo>
                    <a:pt x="51" y="14"/>
                    <a:pt x="51" y="14"/>
                    <a:pt x="51" y="14"/>
                  </a:cubicBezTo>
                  <a:cubicBezTo>
                    <a:pt x="51" y="12"/>
                    <a:pt x="50" y="10"/>
                    <a:pt x="49" y="9"/>
                  </a:cubicBezTo>
                  <a:lnTo>
                    <a:pt x="42" y="2"/>
                  </a:lnTo>
                  <a:close/>
                  <a:moveTo>
                    <a:pt x="40" y="44"/>
                  </a:moveTo>
                  <a:cubicBezTo>
                    <a:pt x="40" y="45"/>
                    <a:pt x="40" y="45"/>
                    <a:pt x="40" y="45"/>
                  </a:cubicBezTo>
                  <a:cubicBezTo>
                    <a:pt x="36" y="49"/>
                    <a:pt x="36" y="49"/>
                    <a:pt x="36" y="49"/>
                  </a:cubicBezTo>
                  <a:cubicBezTo>
                    <a:pt x="36" y="49"/>
                    <a:pt x="35" y="49"/>
                    <a:pt x="35" y="49"/>
                  </a:cubicBezTo>
                  <a:cubicBezTo>
                    <a:pt x="16" y="49"/>
                    <a:pt x="16" y="49"/>
                    <a:pt x="16" y="49"/>
                  </a:cubicBezTo>
                  <a:cubicBezTo>
                    <a:pt x="16" y="49"/>
                    <a:pt x="15" y="49"/>
                    <a:pt x="15" y="49"/>
                  </a:cubicBezTo>
                  <a:cubicBezTo>
                    <a:pt x="12" y="45"/>
                    <a:pt x="12" y="45"/>
                    <a:pt x="12" y="45"/>
                  </a:cubicBezTo>
                  <a:cubicBezTo>
                    <a:pt x="11" y="45"/>
                    <a:pt x="11" y="45"/>
                    <a:pt x="11" y="44"/>
                  </a:cubicBezTo>
                  <a:cubicBezTo>
                    <a:pt x="11" y="15"/>
                    <a:pt x="11" y="15"/>
                    <a:pt x="11" y="15"/>
                  </a:cubicBezTo>
                  <a:cubicBezTo>
                    <a:pt x="11" y="15"/>
                    <a:pt x="11" y="15"/>
                    <a:pt x="12" y="14"/>
                  </a:cubicBezTo>
                  <a:cubicBezTo>
                    <a:pt x="15" y="11"/>
                    <a:pt x="15" y="11"/>
                    <a:pt x="15" y="11"/>
                  </a:cubicBezTo>
                  <a:cubicBezTo>
                    <a:pt x="15" y="10"/>
                    <a:pt x="16" y="10"/>
                    <a:pt x="16" y="10"/>
                  </a:cubicBezTo>
                  <a:cubicBezTo>
                    <a:pt x="35" y="10"/>
                    <a:pt x="35" y="10"/>
                    <a:pt x="35" y="10"/>
                  </a:cubicBezTo>
                  <a:cubicBezTo>
                    <a:pt x="35" y="10"/>
                    <a:pt x="36" y="10"/>
                    <a:pt x="36" y="11"/>
                  </a:cubicBezTo>
                  <a:cubicBezTo>
                    <a:pt x="40" y="14"/>
                    <a:pt x="40" y="14"/>
                    <a:pt x="40" y="14"/>
                  </a:cubicBezTo>
                  <a:cubicBezTo>
                    <a:pt x="40" y="15"/>
                    <a:pt x="40" y="15"/>
                    <a:pt x="40" y="15"/>
                  </a:cubicBezTo>
                  <a:lnTo>
                    <a:pt x="40" y="44"/>
                  </a:lnTo>
                  <a:close/>
                </a:path>
              </a:pathLst>
            </a:custGeom>
            <a:solidFill>
              <a:srgbClr val="FFFFFF"/>
            </a:solidFill>
            <a:ln w="9525">
              <a:noFill/>
              <a:round/>
              <a:headEnd/>
              <a:tailEnd/>
            </a:ln>
          </p:spPr>
          <p:txBody>
            <a:bodyPr/>
            <a:lstStyle/>
            <a:p>
              <a:pPr defTabSz="1217613" fontAlgn="base">
                <a:spcBef>
                  <a:spcPct val="0"/>
                </a:spcBef>
                <a:spcAft>
                  <a:spcPct val="0"/>
                </a:spcAft>
              </a:pPr>
              <a:endParaRPr lang="zh-CN" altLang="en-US" sz="2400">
                <a:solidFill>
                  <a:srgbClr val="000000"/>
                </a:solidFill>
                <a:ea typeface="宋体" pitchFamily="2" charset="-122"/>
              </a:endParaRPr>
            </a:p>
          </p:txBody>
        </p:sp>
        <p:sp>
          <p:nvSpPr>
            <p:cNvPr id="19" name="Freeform 22"/>
            <p:cNvSpPr>
              <a:spLocks noEditPoints="1"/>
            </p:cNvSpPr>
            <p:nvPr userDrawn="1"/>
          </p:nvSpPr>
          <p:spPr bwMode="gray">
            <a:xfrm>
              <a:off x="4997450" y="2970213"/>
              <a:ext cx="1135063" cy="422275"/>
            </a:xfrm>
            <a:custGeom>
              <a:avLst/>
              <a:gdLst>
                <a:gd name="T0" fmla="*/ 0 w 231"/>
                <a:gd name="T1" fmla="*/ 2147483647 h 86"/>
                <a:gd name="T2" fmla="*/ 2147483647 w 231"/>
                <a:gd name="T3" fmla="*/ 2147483647 h 86"/>
                <a:gd name="T4" fmla="*/ 2147483647 w 231"/>
                <a:gd name="T5" fmla="*/ 0 h 86"/>
                <a:gd name="T6" fmla="*/ 0 w 231"/>
                <a:gd name="T7" fmla="*/ 0 h 86"/>
                <a:gd name="T8" fmla="*/ 0 w 231"/>
                <a:gd name="T9" fmla="*/ 2147483647 h 86"/>
                <a:gd name="T10" fmla="*/ 2147483647 w 231"/>
                <a:gd name="T11" fmla="*/ 2147483647 h 86"/>
                <a:gd name="T12" fmla="*/ 2147483647 w 231"/>
                <a:gd name="T13" fmla="*/ 2147483647 h 86"/>
                <a:gd name="T14" fmla="*/ 2147483647 w 231"/>
                <a:gd name="T15" fmla="*/ 2147483647 h 86"/>
                <a:gd name="T16" fmla="*/ 2147483647 w 231"/>
                <a:gd name="T17" fmla="*/ 2147483647 h 86"/>
                <a:gd name="T18" fmla="*/ 2147483647 w 231"/>
                <a:gd name="T19" fmla="*/ 2147483647 h 86"/>
                <a:gd name="T20" fmla="*/ 2147483647 w 231"/>
                <a:gd name="T21" fmla="*/ 2147483647 h 86"/>
                <a:gd name="T22" fmla="*/ 2147483647 w 231"/>
                <a:gd name="T23" fmla="*/ 2147483647 h 86"/>
                <a:gd name="T24" fmla="*/ 2147483647 w 231"/>
                <a:gd name="T25" fmla="*/ 2147483647 h 86"/>
                <a:gd name="T26" fmla="*/ 2147483647 w 231"/>
                <a:gd name="T27" fmla="*/ 2147483647 h 86"/>
                <a:gd name="T28" fmla="*/ 2147483647 w 231"/>
                <a:gd name="T29" fmla="*/ 2147483647 h 86"/>
                <a:gd name="T30" fmla="*/ 2147483647 w 231"/>
                <a:gd name="T31" fmla="*/ 2147483647 h 86"/>
                <a:gd name="T32" fmla="*/ 2147483647 w 231"/>
                <a:gd name="T33" fmla="*/ 2147483647 h 86"/>
                <a:gd name="T34" fmla="*/ 2147483647 w 231"/>
                <a:gd name="T35" fmla="*/ 2147483647 h 86"/>
                <a:gd name="T36" fmla="*/ 2147483647 w 231"/>
                <a:gd name="T37" fmla="*/ 2147483647 h 86"/>
                <a:gd name="T38" fmla="*/ 2147483647 w 231"/>
                <a:gd name="T39" fmla="*/ 2147483647 h 86"/>
                <a:gd name="T40" fmla="*/ 2147483647 w 231"/>
                <a:gd name="T41" fmla="*/ 2147483647 h 86"/>
                <a:gd name="T42" fmla="*/ 2147483647 w 231"/>
                <a:gd name="T43" fmla="*/ 2147483647 h 86"/>
                <a:gd name="T44" fmla="*/ 2147483647 w 231"/>
                <a:gd name="T45" fmla="*/ 2147483647 h 86"/>
                <a:gd name="T46" fmla="*/ 2147483647 w 231"/>
                <a:gd name="T47" fmla="*/ 2147483647 h 86"/>
                <a:gd name="T48" fmla="*/ 2147483647 w 231"/>
                <a:gd name="T49" fmla="*/ 2147483647 h 86"/>
                <a:gd name="T50" fmla="*/ 2147483647 w 231"/>
                <a:gd name="T51" fmla="*/ 2147483647 h 86"/>
                <a:gd name="T52" fmla="*/ 2147483647 w 231"/>
                <a:gd name="T53" fmla="*/ 2147483647 h 86"/>
                <a:gd name="T54" fmla="*/ 2147483647 w 231"/>
                <a:gd name="T55" fmla="*/ 2147483647 h 86"/>
                <a:gd name="T56" fmla="*/ 2147483647 w 231"/>
                <a:gd name="T57" fmla="*/ 2147483647 h 86"/>
                <a:gd name="T58" fmla="*/ 2147483647 w 231"/>
                <a:gd name="T59" fmla="*/ 2147483647 h 86"/>
                <a:gd name="T60" fmla="*/ 2147483647 w 231"/>
                <a:gd name="T61" fmla="*/ 2147483647 h 86"/>
                <a:gd name="T62" fmla="*/ 2147483647 w 231"/>
                <a:gd name="T63" fmla="*/ 2147483647 h 86"/>
                <a:gd name="T64" fmla="*/ 2147483647 w 231"/>
                <a:gd name="T65" fmla="*/ 2147483647 h 86"/>
                <a:gd name="T66" fmla="*/ 2147483647 w 231"/>
                <a:gd name="T67" fmla="*/ 2147483647 h 86"/>
                <a:gd name="T68" fmla="*/ 2147483647 w 231"/>
                <a:gd name="T69" fmla="*/ 2147483647 h 86"/>
                <a:gd name="T70" fmla="*/ 2147483647 w 231"/>
                <a:gd name="T71" fmla="*/ 2147483647 h 86"/>
                <a:gd name="T72" fmla="*/ 2147483647 w 231"/>
                <a:gd name="T73" fmla="*/ 2147483647 h 86"/>
                <a:gd name="T74" fmla="*/ 2147483647 w 231"/>
                <a:gd name="T75" fmla="*/ 2147483647 h 86"/>
                <a:gd name="T76" fmla="*/ 2147483647 w 231"/>
                <a:gd name="T77" fmla="*/ 2147483647 h 86"/>
                <a:gd name="T78" fmla="*/ 2147483647 w 231"/>
                <a:gd name="T79" fmla="*/ 2147483647 h 86"/>
                <a:gd name="T80" fmla="*/ 2147483647 w 231"/>
                <a:gd name="T81" fmla="*/ 2147483647 h 86"/>
                <a:gd name="T82" fmla="*/ 2147483647 w 231"/>
                <a:gd name="T83" fmla="*/ 2147483647 h 86"/>
                <a:gd name="T84" fmla="*/ 2147483647 w 231"/>
                <a:gd name="T85" fmla="*/ 2147483647 h 86"/>
                <a:gd name="T86" fmla="*/ 2147483647 w 231"/>
                <a:gd name="T87" fmla="*/ 2147483647 h 86"/>
                <a:gd name="T88" fmla="*/ 2147483647 w 231"/>
                <a:gd name="T89" fmla="*/ 2147483647 h 86"/>
                <a:gd name="T90" fmla="*/ 2147483647 w 231"/>
                <a:gd name="T91" fmla="*/ 2147483647 h 86"/>
                <a:gd name="T92" fmla="*/ 2147483647 w 231"/>
                <a:gd name="T93" fmla="*/ 2147483647 h 86"/>
                <a:gd name="T94" fmla="*/ 2147483647 w 231"/>
                <a:gd name="T95" fmla="*/ 2147483647 h 86"/>
                <a:gd name="T96" fmla="*/ 2147483647 w 231"/>
                <a:gd name="T97" fmla="*/ 2147483647 h 8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31" h="86">
                  <a:moveTo>
                    <a:pt x="0" y="86"/>
                  </a:moveTo>
                  <a:cubicBezTo>
                    <a:pt x="231" y="86"/>
                    <a:pt x="231" y="86"/>
                    <a:pt x="231" y="86"/>
                  </a:cubicBezTo>
                  <a:cubicBezTo>
                    <a:pt x="231" y="0"/>
                    <a:pt x="231" y="0"/>
                    <a:pt x="231" y="0"/>
                  </a:cubicBezTo>
                  <a:cubicBezTo>
                    <a:pt x="0" y="0"/>
                    <a:pt x="0" y="0"/>
                    <a:pt x="0" y="0"/>
                  </a:cubicBezTo>
                  <a:lnTo>
                    <a:pt x="0" y="86"/>
                  </a:lnTo>
                  <a:close/>
                  <a:moveTo>
                    <a:pt x="78" y="72"/>
                  </a:moveTo>
                  <a:cubicBezTo>
                    <a:pt x="64" y="72"/>
                    <a:pt x="64" y="72"/>
                    <a:pt x="64" y="72"/>
                  </a:cubicBezTo>
                  <a:cubicBezTo>
                    <a:pt x="54" y="26"/>
                    <a:pt x="54" y="26"/>
                    <a:pt x="54" y="26"/>
                  </a:cubicBezTo>
                  <a:cubicBezTo>
                    <a:pt x="45" y="72"/>
                    <a:pt x="45" y="72"/>
                    <a:pt x="45" y="72"/>
                  </a:cubicBezTo>
                  <a:cubicBezTo>
                    <a:pt x="31" y="72"/>
                    <a:pt x="31" y="72"/>
                    <a:pt x="31" y="72"/>
                  </a:cubicBezTo>
                  <a:cubicBezTo>
                    <a:pt x="18" y="13"/>
                    <a:pt x="18" y="13"/>
                    <a:pt x="18" y="13"/>
                  </a:cubicBezTo>
                  <a:cubicBezTo>
                    <a:pt x="28" y="13"/>
                    <a:pt x="28" y="13"/>
                    <a:pt x="28" y="13"/>
                  </a:cubicBezTo>
                  <a:cubicBezTo>
                    <a:pt x="38" y="61"/>
                    <a:pt x="38" y="61"/>
                    <a:pt x="38" y="61"/>
                  </a:cubicBezTo>
                  <a:cubicBezTo>
                    <a:pt x="47" y="13"/>
                    <a:pt x="47" y="13"/>
                    <a:pt x="47" y="13"/>
                  </a:cubicBezTo>
                  <a:cubicBezTo>
                    <a:pt x="62" y="13"/>
                    <a:pt x="62" y="13"/>
                    <a:pt x="62" y="13"/>
                  </a:cubicBezTo>
                  <a:cubicBezTo>
                    <a:pt x="71" y="61"/>
                    <a:pt x="71" y="61"/>
                    <a:pt x="71" y="61"/>
                  </a:cubicBezTo>
                  <a:cubicBezTo>
                    <a:pt x="80" y="13"/>
                    <a:pt x="80" y="13"/>
                    <a:pt x="80" y="13"/>
                  </a:cubicBezTo>
                  <a:cubicBezTo>
                    <a:pt x="91" y="13"/>
                    <a:pt x="91" y="13"/>
                    <a:pt x="91" y="13"/>
                  </a:cubicBezTo>
                  <a:lnTo>
                    <a:pt x="78" y="72"/>
                  </a:lnTo>
                  <a:close/>
                  <a:moveTo>
                    <a:pt x="148" y="72"/>
                  </a:moveTo>
                  <a:cubicBezTo>
                    <a:pt x="137" y="72"/>
                    <a:pt x="137" y="72"/>
                    <a:pt x="137" y="72"/>
                  </a:cubicBezTo>
                  <a:cubicBezTo>
                    <a:pt x="137" y="48"/>
                    <a:pt x="137" y="48"/>
                    <a:pt x="137" y="48"/>
                  </a:cubicBezTo>
                  <a:cubicBezTo>
                    <a:pt x="113" y="48"/>
                    <a:pt x="113" y="48"/>
                    <a:pt x="113" y="48"/>
                  </a:cubicBezTo>
                  <a:cubicBezTo>
                    <a:pt x="113" y="72"/>
                    <a:pt x="113" y="72"/>
                    <a:pt x="113" y="72"/>
                  </a:cubicBezTo>
                  <a:cubicBezTo>
                    <a:pt x="102" y="72"/>
                    <a:pt x="102" y="72"/>
                    <a:pt x="102" y="72"/>
                  </a:cubicBezTo>
                  <a:cubicBezTo>
                    <a:pt x="102" y="13"/>
                    <a:pt x="102" y="13"/>
                    <a:pt x="102" y="13"/>
                  </a:cubicBezTo>
                  <a:cubicBezTo>
                    <a:pt x="113" y="13"/>
                    <a:pt x="113" y="13"/>
                    <a:pt x="113" y="13"/>
                  </a:cubicBezTo>
                  <a:cubicBezTo>
                    <a:pt x="113" y="38"/>
                    <a:pt x="113" y="38"/>
                    <a:pt x="113" y="38"/>
                  </a:cubicBezTo>
                  <a:cubicBezTo>
                    <a:pt x="137" y="38"/>
                    <a:pt x="137" y="38"/>
                    <a:pt x="137" y="38"/>
                  </a:cubicBezTo>
                  <a:cubicBezTo>
                    <a:pt x="137" y="13"/>
                    <a:pt x="137" y="13"/>
                    <a:pt x="137" y="13"/>
                  </a:cubicBezTo>
                  <a:cubicBezTo>
                    <a:pt x="148" y="13"/>
                    <a:pt x="148" y="13"/>
                    <a:pt x="148" y="13"/>
                  </a:cubicBezTo>
                  <a:lnTo>
                    <a:pt x="148" y="72"/>
                  </a:lnTo>
                  <a:close/>
                  <a:moveTo>
                    <a:pt x="210" y="59"/>
                  </a:moveTo>
                  <a:cubicBezTo>
                    <a:pt x="210" y="61"/>
                    <a:pt x="209" y="62"/>
                    <a:pt x="208" y="63"/>
                  </a:cubicBezTo>
                  <a:cubicBezTo>
                    <a:pt x="201" y="71"/>
                    <a:pt x="201" y="71"/>
                    <a:pt x="201" y="71"/>
                  </a:cubicBezTo>
                  <a:cubicBezTo>
                    <a:pt x="199" y="72"/>
                    <a:pt x="198" y="72"/>
                    <a:pt x="196" y="72"/>
                  </a:cubicBezTo>
                  <a:cubicBezTo>
                    <a:pt x="173" y="72"/>
                    <a:pt x="173" y="72"/>
                    <a:pt x="173" y="72"/>
                  </a:cubicBezTo>
                  <a:cubicBezTo>
                    <a:pt x="171" y="72"/>
                    <a:pt x="170" y="72"/>
                    <a:pt x="168" y="71"/>
                  </a:cubicBezTo>
                  <a:cubicBezTo>
                    <a:pt x="161" y="63"/>
                    <a:pt x="161" y="63"/>
                    <a:pt x="161" y="63"/>
                  </a:cubicBezTo>
                  <a:cubicBezTo>
                    <a:pt x="160" y="62"/>
                    <a:pt x="159" y="61"/>
                    <a:pt x="159" y="59"/>
                  </a:cubicBezTo>
                  <a:cubicBezTo>
                    <a:pt x="159" y="27"/>
                    <a:pt x="159" y="27"/>
                    <a:pt x="159" y="27"/>
                  </a:cubicBezTo>
                  <a:cubicBezTo>
                    <a:pt x="159" y="25"/>
                    <a:pt x="160" y="23"/>
                    <a:pt x="161" y="22"/>
                  </a:cubicBezTo>
                  <a:cubicBezTo>
                    <a:pt x="168" y="15"/>
                    <a:pt x="168" y="15"/>
                    <a:pt x="168" y="15"/>
                  </a:cubicBezTo>
                  <a:cubicBezTo>
                    <a:pt x="170" y="14"/>
                    <a:pt x="171" y="13"/>
                    <a:pt x="173" y="13"/>
                  </a:cubicBezTo>
                  <a:cubicBezTo>
                    <a:pt x="196" y="13"/>
                    <a:pt x="196" y="13"/>
                    <a:pt x="196" y="13"/>
                  </a:cubicBezTo>
                  <a:cubicBezTo>
                    <a:pt x="198" y="13"/>
                    <a:pt x="199" y="14"/>
                    <a:pt x="201" y="15"/>
                  </a:cubicBezTo>
                  <a:cubicBezTo>
                    <a:pt x="208" y="22"/>
                    <a:pt x="208" y="22"/>
                    <a:pt x="208" y="22"/>
                  </a:cubicBezTo>
                  <a:cubicBezTo>
                    <a:pt x="209" y="23"/>
                    <a:pt x="210" y="25"/>
                    <a:pt x="210" y="27"/>
                  </a:cubicBezTo>
                  <a:lnTo>
                    <a:pt x="210" y="59"/>
                  </a:lnTo>
                  <a:close/>
                </a:path>
              </a:pathLst>
            </a:custGeom>
            <a:solidFill>
              <a:srgbClr val="EC2225"/>
            </a:solidFill>
            <a:ln w="9525">
              <a:noFill/>
              <a:round/>
              <a:headEnd/>
              <a:tailEnd/>
            </a:ln>
          </p:spPr>
          <p:txBody>
            <a:bodyPr/>
            <a:lstStyle/>
            <a:p>
              <a:pPr defTabSz="1217613" fontAlgn="base">
                <a:spcBef>
                  <a:spcPct val="0"/>
                </a:spcBef>
                <a:spcAft>
                  <a:spcPct val="0"/>
                </a:spcAft>
              </a:pPr>
              <a:endParaRPr lang="zh-CN" altLang="en-US" sz="2400">
                <a:solidFill>
                  <a:srgbClr val="000000"/>
                </a:solidFill>
                <a:ea typeface="宋体" pitchFamily="2" charset="-122"/>
              </a:endParaRPr>
            </a:p>
          </p:txBody>
        </p:sp>
        <p:sp>
          <p:nvSpPr>
            <p:cNvPr id="20" name="Freeform 23"/>
            <p:cNvSpPr>
              <a:spLocks/>
            </p:cNvSpPr>
            <p:nvPr userDrawn="1"/>
          </p:nvSpPr>
          <p:spPr bwMode="gray">
            <a:xfrm>
              <a:off x="5832384" y="3078499"/>
              <a:ext cx="141285" cy="191943"/>
            </a:xfrm>
            <a:custGeom>
              <a:avLst/>
              <a:gdLst>
                <a:gd name="T0" fmla="*/ 2147483647 w 29"/>
                <a:gd name="T1" fmla="*/ 2147483647 h 39"/>
                <a:gd name="T2" fmla="*/ 2147483647 w 29"/>
                <a:gd name="T3" fmla="*/ 0 h 39"/>
                <a:gd name="T4" fmla="*/ 2147483647 w 29"/>
                <a:gd name="T5" fmla="*/ 0 h 39"/>
                <a:gd name="T6" fmla="*/ 2147483647 w 29"/>
                <a:gd name="T7" fmla="*/ 2147483647 h 39"/>
                <a:gd name="T8" fmla="*/ 2147483647 w 29"/>
                <a:gd name="T9" fmla="*/ 2147483647 h 39"/>
                <a:gd name="T10" fmla="*/ 0 w 29"/>
                <a:gd name="T11" fmla="*/ 2147483647 h 39"/>
                <a:gd name="T12" fmla="*/ 0 w 29"/>
                <a:gd name="T13" fmla="*/ 2147483647 h 39"/>
                <a:gd name="T14" fmla="*/ 2147483647 w 29"/>
                <a:gd name="T15" fmla="*/ 2147483647 h 39"/>
                <a:gd name="T16" fmla="*/ 2147483647 w 29"/>
                <a:gd name="T17" fmla="*/ 2147483647 h 39"/>
                <a:gd name="T18" fmla="*/ 2147483647 w 29"/>
                <a:gd name="T19" fmla="*/ 2147483647 h 39"/>
                <a:gd name="T20" fmla="*/ 2147483647 w 29"/>
                <a:gd name="T21" fmla="*/ 2147483647 h 39"/>
                <a:gd name="T22" fmla="*/ 2147483647 w 29"/>
                <a:gd name="T23" fmla="*/ 2147483647 h 39"/>
                <a:gd name="T24" fmla="*/ 2147483647 w 29"/>
                <a:gd name="T25" fmla="*/ 2147483647 h 39"/>
                <a:gd name="T26" fmla="*/ 2147483647 w 29"/>
                <a:gd name="T27" fmla="*/ 2147483647 h 39"/>
                <a:gd name="T28" fmla="*/ 2147483647 w 29"/>
                <a:gd name="T29" fmla="*/ 2147483647 h 39"/>
                <a:gd name="T30" fmla="*/ 2147483647 w 29"/>
                <a:gd name="T31" fmla="*/ 2147483647 h 39"/>
                <a:gd name="T32" fmla="*/ 2147483647 w 29"/>
                <a:gd name="T33" fmla="*/ 2147483647 h 3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 h="39">
                  <a:moveTo>
                    <a:pt x="25" y="1"/>
                  </a:moveTo>
                  <a:cubicBezTo>
                    <a:pt x="25" y="0"/>
                    <a:pt x="24" y="0"/>
                    <a:pt x="24" y="0"/>
                  </a:cubicBezTo>
                  <a:cubicBezTo>
                    <a:pt x="5" y="0"/>
                    <a:pt x="5" y="0"/>
                    <a:pt x="5" y="0"/>
                  </a:cubicBezTo>
                  <a:cubicBezTo>
                    <a:pt x="5" y="0"/>
                    <a:pt x="4" y="0"/>
                    <a:pt x="4" y="1"/>
                  </a:cubicBezTo>
                  <a:cubicBezTo>
                    <a:pt x="1" y="4"/>
                    <a:pt x="1" y="4"/>
                    <a:pt x="1" y="4"/>
                  </a:cubicBezTo>
                  <a:cubicBezTo>
                    <a:pt x="0" y="5"/>
                    <a:pt x="0" y="5"/>
                    <a:pt x="0" y="5"/>
                  </a:cubicBezTo>
                  <a:cubicBezTo>
                    <a:pt x="0" y="34"/>
                    <a:pt x="0" y="34"/>
                    <a:pt x="0" y="34"/>
                  </a:cubicBezTo>
                  <a:cubicBezTo>
                    <a:pt x="0" y="35"/>
                    <a:pt x="0" y="35"/>
                    <a:pt x="1" y="35"/>
                  </a:cubicBezTo>
                  <a:cubicBezTo>
                    <a:pt x="4" y="39"/>
                    <a:pt x="4" y="39"/>
                    <a:pt x="4" y="39"/>
                  </a:cubicBezTo>
                  <a:cubicBezTo>
                    <a:pt x="4" y="39"/>
                    <a:pt x="5" y="39"/>
                    <a:pt x="5" y="39"/>
                  </a:cubicBezTo>
                  <a:cubicBezTo>
                    <a:pt x="24" y="39"/>
                    <a:pt x="24" y="39"/>
                    <a:pt x="24" y="39"/>
                  </a:cubicBezTo>
                  <a:cubicBezTo>
                    <a:pt x="24" y="39"/>
                    <a:pt x="25" y="39"/>
                    <a:pt x="25" y="39"/>
                  </a:cubicBezTo>
                  <a:cubicBezTo>
                    <a:pt x="29" y="35"/>
                    <a:pt x="29" y="35"/>
                    <a:pt x="29" y="35"/>
                  </a:cubicBezTo>
                  <a:cubicBezTo>
                    <a:pt x="29" y="35"/>
                    <a:pt x="29" y="35"/>
                    <a:pt x="29" y="34"/>
                  </a:cubicBezTo>
                  <a:cubicBezTo>
                    <a:pt x="29" y="5"/>
                    <a:pt x="29" y="5"/>
                    <a:pt x="29" y="5"/>
                  </a:cubicBezTo>
                  <a:cubicBezTo>
                    <a:pt x="29" y="5"/>
                    <a:pt x="29" y="5"/>
                    <a:pt x="29" y="4"/>
                  </a:cubicBezTo>
                  <a:lnTo>
                    <a:pt x="25" y="1"/>
                  </a:lnTo>
                  <a:close/>
                </a:path>
              </a:pathLst>
            </a:custGeom>
            <a:solidFill>
              <a:srgbClr val="EC2225"/>
            </a:solidFill>
            <a:ln w="9525">
              <a:noFill/>
              <a:round/>
              <a:headEnd/>
              <a:tailEnd/>
            </a:ln>
          </p:spPr>
          <p:txBody>
            <a:bodyPr/>
            <a:lstStyle/>
            <a:p>
              <a:pPr defTabSz="1217613" fontAlgn="base">
                <a:spcBef>
                  <a:spcPct val="0"/>
                </a:spcBef>
                <a:spcAft>
                  <a:spcPct val="0"/>
                </a:spcAft>
              </a:pPr>
              <a:endParaRPr lang="zh-CN" altLang="en-US" sz="2400">
                <a:solidFill>
                  <a:srgbClr val="000000"/>
                </a:solidFill>
                <a:ea typeface="宋体" pitchFamily="2" charset="-122"/>
              </a:endParaRPr>
            </a:p>
          </p:txBody>
        </p:sp>
      </p:grpSp>
      <p:grpSp>
        <p:nvGrpSpPr>
          <p:cNvPr id="21" name="Group 106"/>
          <p:cNvGrpSpPr>
            <a:grpSpLocks/>
          </p:cNvGrpSpPr>
          <p:nvPr userDrawn="1"/>
        </p:nvGrpSpPr>
        <p:grpSpPr bwMode="auto">
          <a:xfrm rot="-271608">
            <a:off x="9683109" y="5716588"/>
            <a:ext cx="1006737" cy="284162"/>
            <a:chOff x="4791075" y="2478088"/>
            <a:chExt cx="1519238" cy="428625"/>
          </a:xfrm>
        </p:grpSpPr>
        <p:sp>
          <p:nvSpPr>
            <p:cNvPr id="22" name="Freeform 12"/>
            <p:cNvSpPr>
              <a:spLocks noEditPoints="1"/>
            </p:cNvSpPr>
            <p:nvPr userDrawn="1"/>
          </p:nvSpPr>
          <p:spPr bwMode="gray">
            <a:xfrm>
              <a:off x="5414147" y="2546490"/>
              <a:ext cx="246817" cy="289742"/>
            </a:xfrm>
            <a:custGeom>
              <a:avLst/>
              <a:gdLst>
                <a:gd name="T0" fmla="*/ 2147483647 w 50"/>
                <a:gd name="T1" fmla="*/ 2147483647 h 59"/>
                <a:gd name="T2" fmla="*/ 2147483647 w 50"/>
                <a:gd name="T3" fmla="*/ 0 h 59"/>
                <a:gd name="T4" fmla="*/ 2147483647 w 50"/>
                <a:gd name="T5" fmla="*/ 0 h 59"/>
                <a:gd name="T6" fmla="*/ 2147483647 w 50"/>
                <a:gd name="T7" fmla="*/ 2147483647 h 59"/>
                <a:gd name="T8" fmla="*/ 2147483647 w 50"/>
                <a:gd name="T9" fmla="*/ 2147483647 h 59"/>
                <a:gd name="T10" fmla="*/ 0 w 50"/>
                <a:gd name="T11" fmla="*/ 2147483647 h 59"/>
                <a:gd name="T12" fmla="*/ 0 w 50"/>
                <a:gd name="T13" fmla="*/ 2147483647 h 59"/>
                <a:gd name="T14" fmla="*/ 2147483647 w 50"/>
                <a:gd name="T15" fmla="*/ 2147483647 h 59"/>
                <a:gd name="T16" fmla="*/ 2147483647 w 50"/>
                <a:gd name="T17" fmla="*/ 2147483647 h 59"/>
                <a:gd name="T18" fmla="*/ 2147483647 w 50"/>
                <a:gd name="T19" fmla="*/ 2147483647 h 59"/>
                <a:gd name="T20" fmla="*/ 2147483647 w 50"/>
                <a:gd name="T21" fmla="*/ 2147483647 h 59"/>
                <a:gd name="T22" fmla="*/ 2147483647 w 50"/>
                <a:gd name="T23" fmla="*/ 2147483647 h 59"/>
                <a:gd name="T24" fmla="*/ 2147483647 w 50"/>
                <a:gd name="T25" fmla="*/ 2147483647 h 59"/>
                <a:gd name="T26" fmla="*/ 2147483647 w 50"/>
                <a:gd name="T27" fmla="*/ 2147483647 h 59"/>
                <a:gd name="T28" fmla="*/ 2147483647 w 50"/>
                <a:gd name="T29" fmla="*/ 2147483647 h 59"/>
                <a:gd name="T30" fmla="*/ 2147483647 w 50"/>
                <a:gd name="T31" fmla="*/ 2147483647 h 59"/>
                <a:gd name="T32" fmla="*/ 2147483647 w 50"/>
                <a:gd name="T33" fmla="*/ 2147483647 h 59"/>
                <a:gd name="T34" fmla="*/ 2147483647 w 50"/>
                <a:gd name="T35" fmla="*/ 2147483647 h 59"/>
                <a:gd name="T36" fmla="*/ 2147483647 w 50"/>
                <a:gd name="T37" fmla="*/ 2147483647 h 59"/>
                <a:gd name="T38" fmla="*/ 2147483647 w 50"/>
                <a:gd name="T39" fmla="*/ 2147483647 h 59"/>
                <a:gd name="T40" fmla="*/ 2147483647 w 50"/>
                <a:gd name="T41" fmla="*/ 2147483647 h 59"/>
                <a:gd name="T42" fmla="*/ 2147483647 w 50"/>
                <a:gd name="T43" fmla="*/ 2147483647 h 59"/>
                <a:gd name="T44" fmla="*/ 2147483647 w 50"/>
                <a:gd name="T45" fmla="*/ 2147483647 h 59"/>
                <a:gd name="T46" fmla="*/ 2147483647 w 50"/>
                <a:gd name="T47" fmla="*/ 2147483647 h 59"/>
                <a:gd name="T48" fmla="*/ 2147483647 w 50"/>
                <a:gd name="T49" fmla="*/ 2147483647 h 59"/>
                <a:gd name="T50" fmla="*/ 2147483647 w 50"/>
                <a:gd name="T51" fmla="*/ 2147483647 h 59"/>
                <a:gd name="T52" fmla="*/ 2147483647 w 50"/>
                <a:gd name="T53" fmla="*/ 2147483647 h 59"/>
                <a:gd name="T54" fmla="*/ 2147483647 w 50"/>
                <a:gd name="T55" fmla="*/ 2147483647 h 59"/>
                <a:gd name="T56" fmla="*/ 2147483647 w 50"/>
                <a:gd name="T57" fmla="*/ 2147483647 h 59"/>
                <a:gd name="T58" fmla="*/ 2147483647 w 50"/>
                <a:gd name="T59" fmla="*/ 2147483647 h 59"/>
                <a:gd name="T60" fmla="*/ 2147483647 w 50"/>
                <a:gd name="T61" fmla="*/ 2147483647 h 59"/>
                <a:gd name="T62" fmla="*/ 2147483647 w 50"/>
                <a:gd name="T63" fmla="*/ 2147483647 h 59"/>
                <a:gd name="T64" fmla="*/ 2147483647 w 50"/>
                <a:gd name="T65" fmla="*/ 2147483647 h 59"/>
                <a:gd name="T66" fmla="*/ 2147483647 w 50"/>
                <a:gd name="T67" fmla="*/ 2147483647 h 5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0" h="59">
                  <a:moveTo>
                    <a:pt x="41" y="2"/>
                  </a:moveTo>
                  <a:cubicBezTo>
                    <a:pt x="40" y="0"/>
                    <a:pt x="38" y="0"/>
                    <a:pt x="37" y="0"/>
                  </a:cubicBezTo>
                  <a:cubicBezTo>
                    <a:pt x="13" y="0"/>
                    <a:pt x="13" y="0"/>
                    <a:pt x="13" y="0"/>
                  </a:cubicBezTo>
                  <a:cubicBezTo>
                    <a:pt x="12" y="0"/>
                    <a:pt x="10" y="0"/>
                    <a:pt x="9" y="2"/>
                  </a:cubicBezTo>
                  <a:cubicBezTo>
                    <a:pt x="2" y="9"/>
                    <a:pt x="2" y="9"/>
                    <a:pt x="2" y="9"/>
                  </a:cubicBezTo>
                  <a:cubicBezTo>
                    <a:pt x="0" y="10"/>
                    <a:pt x="0" y="12"/>
                    <a:pt x="0" y="13"/>
                  </a:cubicBezTo>
                  <a:cubicBezTo>
                    <a:pt x="0" y="45"/>
                    <a:pt x="0" y="45"/>
                    <a:pt x="0" y="45"/>
                  </a:cubicBezTo>
                  <a:cubicBezTo>
                    <a:pt x="0" y="47"/>
                    <a:pt x="0" y="49"/>
                    <a:pt x="2" y="50"/>
                  </a:cubicBezTo>
                  <a:cubicBezTo>
                    <a:pt x="9" y="57"/>
                    <a:pt x="9" y="57"/>
                    <a:pt x="9" y="57"/>
                  </a:cubicBezTo>
                  <a:cubicBezTo>
                    <a:pt x="10" y="58"/>
                    <a:pt x="12" y="59"/>
                    <a:pt x="13" y="59"/>
                  </a:cubicBezTo>
                  <a:cubicBezTo>
                    <a:pt x="37" y="59"/>
                    <a:pt x="37" y="59"/>
                    <a:pt x="37" y="59"/>
                  </a:cubicBezTo>
                  <a:cubicBezTo>
                    <a:pt x="38" y="59"/>
                    <a:pt x="40" y="58"/>
                    <a:pt x="41" y="57"/>
                  </a:cubicBezTo>
                  <a:cubicBezTo>
                    <a:pt x="48" y="50"/>
                    <a:pt x="48" y="50"/>
                    <a:pt x="48" y="50"/>
                  </a:cubicBezTo>
                  <a:cubicBezTo>
                    <a:pt x="50" y="49"/>
                    <a:pt x="50" y="47"/>
                    <a:pt x="50" y="45"/>
                  </a:cubicBezTo>
                  <a:cubicBezTo>
                    <a:pt x="50" y="13"/>
                    <a:pt x="50" y="13"/>
                    <a:pt x="50" y="13"/>
                  </a:cubicBezTo>
                  <a:cubicBezTo>
                    <a:pt x="50" y="12"/>
                    <a:pt x="50" y="10"/>
                    <a:pt x="48" y="9"/>
                  </a:cubicBezTo>
                  <a:lnTo>
                    <a:pt x="41" y="2"/>
                  </a:lnTo>
                  <a:close/>
                  <a:moveTo>
                    <a:pt x="40" y="44"/>
                  </a:moveTo>
                  <a:cubicBezTo>
                    <a:pt x="40" y="44"/>
                    <a:pt x="40" y="45"/>
                    <a:pt x="39" y="45"/>
                  </a:cubicBezTo>
                  <a:cubicBezTo>
                    <a:pt x="36" y="48"/>
                    <a:pt x="36" y="48"/>
                    <a:pt x="36" y="48"/>
                  </a:cubicBezTo>
                  <a:cubicBezTo>
                    <a:pt x="36" y="49"/>
                    <a:pt x="35" y="49"/>
                    <a:pt x="35" y="49"/>
                  </a:cubicBezTo>
                  <a:cubicBezTo>
                    <a:pt x="16" y="49"/>
                    <a:pt x="16" y="49"/>
                    <a:pt x="16" y="49"/>
                  </a:cubicBezTo>
                  <a:cubicBezTo>
                    <a:pt x="16" y="49"/>
                    <a:pt x="15" y="49"/>
                    <a:pt x="15" y="48"/>
                  </a:cubicBezTo>
                  <a:cubicBezTo>
                    <a:pt x="11" y="45"/>
                    <a:pt x="11" y="45"/>
                    <a:pt x="11" y="45"/>
                  </a:cubicBezTo>
                  <a:cubicBezTo>
                    <a:pt x="11" y="45"/>
                    <a:pt x="11" y="44"/>
                    <a:pt x="11" y="44"/>
                  </a:cubicBezTo>
                  <a:cubicBezTo>
                    <a:pt x="11" y="15"/>
                    <a:pt x="11" y="15"/>
                    <a:pt x="11" y="15"/>
                  </a:cubicBezTo>
                  <a:cubicBezTo>
                    <a:pt x="11" y="15"/>
                    <a:pt x="11" y="14"/>
                    <a:pt x="11" y="14"/>
                  </a:cubicBezTo>
                  <a:cubicBezTo>
                    <a:pt x="15" y="10"/>
                    <a:pt x="15" y="10"/>
                    <a:pt x="15" y="10"/>
                  </a:cubicBezTo>
                  <a:cubicBezTo>
                    <a:pt x="15" y="10"/>
                    <a:pt x="16" y="10"/>
                    <a:pt x="16" y="10"/>
                  </a:cubicBezTo>
                  <a:cubicBezTo>
                    <a:pt x="35" y="10"/>
                    <a:pt x="35" y="10"/>
                    <a:pt x="35" y="10"/>
                  </a:cubicBezTo>
                  <a:cubicBezTo>
                    <a:pt x="35" y="10"/>
                    <a:pt x="36" y="10"/>
                    <a:pt x="36" y="10"/>
                  </a:cubicBezTo>
                  <a:cubicBezTo>
                    <a:pt x="39" y="14"/>
                    <a:pt x="39" y="14"/>
                    <a:pt x="39" y="14"/>
                  </a:cubicBezTo>
                  <a:cubicBezTo>
                    <a:pt x="40" y="14"/>
                    <a:pt x="40" y="15"/>
                    <a:pt x="40" y="15"/>
                  </a:cubicBezTo>
                  <a:lnTo>
                    <a:pt x="40" y="44"/>
                  </a:lnTo>
                  <a:close/>
                </a:path>
              </a:pathLst>
            </a:custGeom>
            <a:solidFill>
              <a:srgbClr val="FFFFFF"/>
            </a:solidFill>
            <a:ln w="9525">
              <a:noFill/>
              <a:round/>
              <a:headEnd/>
              <a:tailEnd/>
            </a:ln>
          </p:spPr>
          <p:txBody>
            <a:bodyPr/>
            <a:lstStyle/>
            <a:p>
              <a:pPr defTabSz="1217613" fontAlgn="base">
                <a:spcBef>
                  <a:spcPct val="0"/>
                </a:spcBef>
                <a:spcAft>
                  <a:spcPct val="0"/>
                </a:spcAft>
              </a:pPr>
              <a:endParaRPr lang="zh-CN" altLang="en-US" sz="2400">
                <a:solidFill>
                  <a:srgbClr val="000000"/>
                </a:solidFill>
                <a:ea typeface="宋体" pitchFamily="2" charset="-122"/>
              </a:endParaRPr>
            </a:p>
          </p:txBody>
        </p:sp>
        <p:sp>
          <p:nvSpPr>
            <p:cNvPr id="23" name="Freeform 13"/>
            <p:cNvSpPr>
              <a:spLocks/>
            </p:cNvSpPr>
            <p:nvPr userDrawn="1"/>
          </p:nvSpPr>
          <p:spPr bwMode="gray">
            <a:xfrm>
              <a:off x="4858969" y="2544856"/>
              <a:ext cx="222853" cy="289742"/>
            </a:xfrm>
            <a:custGeom>
              <a:avLst/>
              <a:gdLst>
                <a:gd name="T0" fmla="*/ 0 w 140"/>
                <a:gd name="T1" fmla="*/ 2147483647 h 182"/>
                <a:gd name="T2" fmla="*/ 2147483647 w 140"/>
                <a:gd name="T3" fmla="*/ 2147483647 h 182"/>
                <a:gd name="T4" fmla="*/ 2147483647 w 140"/>
                <a:gd name="T5" fmla="*/ 2147483647 h 182"/>
                <a:gd name="T6" fmla="*/ 2147483647 w 140"/>
                <a:gd name="T7" fmla="*/ 2147483647 h 182"/>
                <a:gd name="T8" fmla="*/ 2147483647 w 140"/>
                <a:gd name="T9" fmla="*/ 2147483647 h 182"/>
                <a:gd name="T10" fmla="*/ 2147483647 w 140"/>
                <a:gd name="T11" fmla="*/ 2147483647 h 182"/>
                <a:gd name="T12" fmla="*/ 2147483647 w 140"/>
                <a:gd name="T13" fmla="*/ 0 h 182"/>
                <a:gd name="T14" fmla="*/ 0 w 140"/>
                <a:gd name="T15" fmla="*/ 0 h 182"/>
                <a:gd name="T16" fmla="*/ 0 w 140"/>
                <a:gd name="T17" fmla="*/ 2147483647 h 18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40" h="182">
                  <a:moveTo>
                    <a:pt x="0" y="31"/>
                  </a:moveTo>
                  <a:lnTo>
                    <a:pt x="53" y="31"/>
                  </a:lnTo>
                  <a:lnTo>
                    <a:pt x="53" y="182"/>
                  </a:lnTo>
                  <a:lnTo>
                    <a:pt x="84" y="182"/>
                  </a:lnTo>
                  <a:lnTo>
                    <a:pt x="84" y="31"/>
                  </a:lnTo>
                  <a:lnTo>
                    <a:pt x="140" y="31"/>
                  </a:lnTo>
                  <a:lnTo>
                    <a:pt x="140" y="0"/>
                  </a:lnTo>
                  <a:lnTo>
                    <a:pt x="0" y="0"/>
                  </a:lnTo>
                  <a:lnTo>
                    <a:pt x="0" y="31"/>
                  </a:lnTo>
                  <a:close/>
                </a:path>
              </a:pathLst>
            </a:custGeom>
            <a:solidFill>
              <a:srgbClr val="FFFFFF"/>
            </a:solidFill>
            <a:ln w="9525">
              <a:noFill/>
              <a:round/>
              <a:headEnd/>
              <a:tailEnd/>
            </a:ln>
          </p:spPr>
          <p:txBody>
            <a:bodyPr/>
            <a:lstStyle/>
            <a:p>
              <a:pPr defTabSz="1217613" fontAlgn="base">
                <a:spcBef>
                  <a:spcPct val="0"/>
                </a:spcBef>
                <a:spcAft>
                  <a:spcPct val="0"/>
                </a:spcAft>
              </a:pPr>
              <a:endParaRPr lang="zh-CN" altLang="en-US" sz="2400">
                <a:solidFill>
                  <a:srgbClr val="000000"/>
                </a:solidFill>
                <a:ea typeface="宋体" pitchFamily="2" charset="-122"/>
              </a:endParaRPr>
            </a:p>
          </p:txBody>
        </p:sp>
        <p:sp>
          <p:nvSpPr>
            <p:cNvPr id="24" name="Freeform 14"/>
            <p:cNvSpPr>
              <a:spLocks/>
            </p:cNvSpPr>
            <p:nvPr userDrawn="1"/>
          </p:nvSpPr>
          <p:spPr bwMode="gray">
            <a:xfrm>
              <a:off x="5135197" y="2547398"/>
              <a:ext cx="220457" cy="289742"/>
            </a:xfrm>
            <a:custGeom>
              <a:avLst/>
              <a:gdLst>
                <a:gd name="T0" fmla="*/ 2147483647 w 139"/>
                <a:gd name="T1" fmla="*/ 2147483647 h 182"/>
                <a:gd name="T2" fmla="*/ 2147483647 w 139"/>
                <a:gd name="T3" fmla="*/ 2147483647 h 182"/>
                <a:gd name="T4" fmla="*/ 2147483647 w 139"/>
                <a:gd name="T5" fmla="*/ 0 h 182"/>
                <a:gd name="T6" fmla="*/ 0 w 139"/>
                <a:gd name="T7" fmla="*/ 0 h 182"/>
                <a:gd name="T8" fmla="*/ 0 w 139"/>
                <a:gd name="T9" fmla="*/ 2147483647 h 182"/>
                <a:gd name="T10" fmla="*/ 2147483647 w 139"/>
                <a:gd name="T11" fmla="*/ 2147483647 h 182"/>
                <a:gd name="T12" fmla="*/ 2147483647 w 139"/>
                <a:gd name="T13" fmla="*/ 2147483647 h 182"/>
                <a:gd name="T14" fmla="*/ 2147483647 w 139"/>
                <a:gd name="T15" fmla="*/ 2147483647 h 182"/>
                <a:gd name="T16" fmla="*/ 2147483647 w 139"/>
                <a:gd name="T17" fmla="*/ 2147483647 h 182"/>
                <a:gd name="T18" fmla="*/ 2147483647 w 139"/>
                <a:gd name="T19" fmla="*/ 2147483647 h 182"/>
                <a:gd name="T20" fmla="*/ 2147483647 w 139"/>
                <a:gd name="T21" fmla="*/ 0 h 182"/>
                <a:gd name="T22" fmla="*/ 2147483647 w 139"/>
                <a:gd name="T23" fmla="*/ 0 h 182"/>
                <a:gd name="T24" fmla="*/ 2147483647 w 139"/>
                <a:gd name="T25" fmla="*/ 2147483647 h 18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39" h="182">
                  <a:moveTo>
                    <a:pt x="105" y="74"/>
                  </a:moveTo>
                  <a:lnTo>
                    <a:pt x="34" y="74"/>
                  </a:lnTo>
                  <a:lnTo>
                    <a:pt x="34" y="0"/>
                  </a:lnTo>
                  <a:lnTo>
                    <a:pt x="0" y="0"/>
                  </a:lnTo>
                  <a:lnTo>
                    <a:pt x="0" y="182"/>
                  </a:lnTo>
                  <a:lnTo>
                    <a:pt x="34" y="182"/>
                  </a:lnTo>
                  <a:lnTo>
                    <a:pt x="34" y="105"/>
                  </a:lnTo>
                  <a:lnTo>
                    <a:pt x="105" y="105"/>
                  </a:lnTo>
                  <a:lnTo>
                    <a:pt x="105" y="182"/>
                  </a:lnTo>
                  <a:lnTo>
                    <a:pt x="139" y="182"/>
                  </a:lnTo>
                  <a:lnTo>
                    <a:pt x="139" y="0"/>
                  </a:lnTo>
                  <a:lnTo>
                    <a:pt x="105" y="0"/>
                  </a:lnTo>
                  <a:lnTo>
                    <a:pt x="105" y="74"/>
                  </a:lnTo>
                  <a:close/>
                </a:path>
              </a:pathLst>
            </a:custGeom>
            <a:solidFill>
              <a:srgbClr val="FFFFFF"/>
            </a:solidFill>
            <a:ln w="9525">
              <a:noFill/>
              <a:round/>
              <a:headEnd/>
              <a:tailEnd/>
            </a:ln>
          </p:spPr>
          <p:txBody>
            <a:bodyPr/>
            <a:lstStyle/>
            <a:p>
              <a:pPr defTabSz="1217613" fontAlgn="base">
                <a:spcBef>
                  <a:spcPct val="0"/>
                </a:spcBef>
                <a:spcAft>
                  <a:spcPct val="0"/>
                </a:spcAft>
              </a:pPr>
              <a:endParaRPr lang="zh-CN" altLang="en-US" sz="2400">
                <a:solidFill>
                  <a:srgbClr val="000000"/>
                </a:solidFill>
                <a:ea typeface="宋体" pitchFamily="2" charset="-122"/>
              </a:endParaRPr>
            </a:p>
          </p:txBody>
        </p:sp>
        <p:sp>
          <p:nvSpPr>
            <p:cNvPr id="25" name="Freeform 15"/>
            <p:cNvSpPr>
              <a:spLocks/>
            </p:cNvSpPr>
            <p:nvPr userDrawn="1"/>
          </p:nvSpPr>
          <p:spPr bwMode="gray">
            <a:xfrm>
              <a:off x="6034508" y="2543137"/>
              <a:ext cx="196495" cy="289741"/>
            </a:xfrm>
            <a:custGeom>
              <a:avLst/>
              <a:gdLst>
                <a:gd name="T0" fmla="*/ 0 w 124"/>
                <a:gd name="T1" fmla="*/ 2147483647 h 182"/>
                <a:gd name="T2" fmla="*/ 2147483647 w 124"/>
                <a:gd name="T3" fmla="*/ 2147483647 h 182"/>
                <a:gd name="T4" fmla="*/ 2147483647 w 124"/>
                <a:gd name="T5" fmla="*/ 2147483647 h 182"/>
                <a:gd name="T6" fmla="*/ 2147483647 w 124"/>
                <a:gd name="T7" fmla="*/ 2147483647 h 182"/>
                <a:gd name="T8" fmla="*/ 2147483647 w 124"/>
                <a:gd name="T9" fmla="*/ 2147483647 h 182"/>
                <a:gd name="T10" fmla="*/ 2147483647 w 124"/>
                <a:gd name="T11" fmla="*/ 2147483647 h 182"/>
                <a:gd name="T12" fmla="*/ 2147483647 w 124"/>
                <a:gd name="T13" fmla="*/ 2147483647 h 182"/>
                <a:gd name="T14" fmla="*/ 2147483647 w 124"/>
                <a:gd name="T15" fmla="*/ 2147483647 h 182"/>
                <a:gd name="T16" fmla="*/ 2147483647 w 124"/>
                <a:gd name="T17" fmla="*/ 2147483647 h 182"/>
                <a:gd name="T18" fmla="*/ 2147483647 w 124"/>
                <a:gd name="T19" fmla="*/ 2147483647 h 182"/>
                <a:gd name="T20" fmla="*/ 2147483647 w 124"/>
                <a:gd name="T21" fmla="*/ 0 h 182"/>
                <a:gd name="T22" fmla="*/ 0 w 124"/>
                <a:gd name="T23" fmla="*/ 0 h 182"/>
                <a:gd name="T24" fmla="*/ 0 w 124"/>
                <a:gd name="T25" fmla="*/ 2147483647 h 18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24" h="182">
                  <a:moveTo>
                    <a:pt x="0" y="182"/>
                  </a:moveTo>
                  <a:lnTo>
                    <a:pt x="124" y="182"/>
                  </a:lnTo>
                  <a:lnTo>
                    <a:pt x="124" y="151"/>
                  </a:lnTo>
                  <a:lnTo>
                    <a:pt x="34" y="151"/>
                  </a:lnTo>
                  <a:lnTo>
                    <a:pt x="34" y="105"/>
                  </a:lnTo>
                  <a:lnTo>
                    <a:pt x="124" y="105"/>
                  </a:lnTo>
                  <a:lnTo>
                    <a:pt x="124" y="74"/>
                  </a:lnTo>
                  <a:lnTo>
                    <a:pt x="34" y="74"/>
                  </a:lnTo>
                  <a:lnTo>
                    <a:pt x="34" y="31"/>
                  </a:lnTo>
                  <a:lnTo>
                    <a:pt x="124" y="31"/>
                  </a:lnTo>
                  <a:lnTo>
                    <a:pt x="124" y="0"/>
                  </a:lnTo>
                  <a:lnTo>
                    <a:pt x="0" y="0"/>
                  </a:lnTo>
                  <a:lnTo>
                    <a:pt x="0" y="182"/>
                  </a:lnTo>
                  <a:close/>
                </a:path>
              </a:pathLst>
            </a:custGeom>
            <a:solidFill>
              <a:srgbClr val="FFFFFF"/>
            </a:solidFill>
            <a:ln w="9525">
              <a:noFill/>
              <a:round/>
              <a:headEnd/>
              <a:tailEnd/>
            </a:ln>
          </p:spPr>
          <p:txBody>
            <a:bodyPr/>
            <a:lstStyle/>
            <a:p>
              <a:pPr defTabSz="1217613" fontAlgn="base">
                <a:spcBef>
                  <a:spcPct val="0"/>
                </a:spcBef>
                <a:spcAft>
                  <a:spcPct val="0"/>
                </a:spcAft>
              </a:pPr>
              <a:endParaRPr lang="zh-CN" altLang="en-US" sz="2400">
                <a:solidFill>
                  <a:srgbClr val="000000"/>
                </a:solidFill>
                <a:ea typeface="宋体" pitchFamily="2" charset="-122"/>
              </a:endParaRPr>
            </a:p>
          </p:txBody>
        </p:sp>
        <p:sp>
          <p:nvSpPr>
            <p:cNvPr id="26" name="Freeform 16"/>
            <p:cNvSpPr>
              <a:spLocks/>
            </p:cNvSpPr>
            <p:nvPr userDrawn="1"/>
          </p:nvSpPr>
          <p:spPr bwMode="gray">
            <a:xfrm>
              <a:off x="5717031" y="2546337"/>
              <a:ext cx="244420" cy="289742"/>
            </a:xfrm>
            <a:custGeom>
              <a:avLst/>
              <a:gdLst>
                <a:gd name="T0" fmla="*/ 2147483647 w 50"/>
                <a:gd name="T1" fmla="*/ 2147483647 h 59"/>
                <a:gd name="T2" fmla="*/ 2147483647 w 50"/>
                <a:gd name="T3" fmla="*/ 2147483647 h 59"/>
                <a:gd name="T4" fmla="*/ 2147483647 w 50"/>
                <a:gd name="T5" fmla="*/ 2147483647 h 59"/>
                <a:gd name="T6" fmla="*/ 2147483647 w 50"/>
                <a:gd name="T7" fmla="*/ 2147483647 h 59"/>
                <a:gd name="T8" fmla="*/ 2147483647 w 50"/>
                <a:gd name="T9" fmla="*/ 2147483647 h 59"/>
                <a:gd name="T10" fmla="*/ 2147483647 w 50"/>
                <a:gd name="T11" fmla="*/ 2147483647 h 59"/>
                <a:gd name="T12" fmla="*/ 2147483647 w 50"/>
                <a:gd name="T13" fmla="*/ 2147483647 h 59"/>
                <a:gd name="T14" fmla="*/ 2147483647 w 50"/>
                <a:gd name="T15" fmla="*/ 2147483647 h 59"/>
                <a:gd name="T16" fmla="*/ 2147483647 w 50"/>
                <a:gd name="T17" fmla="*/ 0 h 59"/>
                <a:gd name="T18" fmla="*/ 2147483647 w 50"/>
                <a:gd name="T19" fmla="*/ 0 h 59"/>
                <a:gd name="T20" fmla="*/ 2147483647 w 50"/>
                <a:gd name="T21" fmla="*/ 2147483647 h 59"/>
                <a:gd name="T22" fmla="*/ 2147483647 w 50"/>
                <a:gd name="T23" fmla="*/ 2147483647 h 59"/>
                <a:gd name="T24" fmla="*/ 0 w 50"/>
                <a:gd name="T25" fmla="*/ 2147483647 h 59"/>
                <a:gd name="T26" fmla="*/ 0 w 50"/>
                <a:gd name="T27" fmla="*/ 2147483647 h 59"/>
                <a:gd name="T28" fmla="*/ 2147483647 w 50"/>
                <a:gd name="T29" fmla="*/ 2147483647 h 59"/>
                <a:gd name="T30" fmla="*/ 2147483647 w 50"/>
                <a:gd name="T31" fmla="*/ 2147483647 h 59"/>
                <a:gd name="T32" fmla="*/ 2147483647 w 50"/>
                <a:gd name="T33" fmla="*/ 2147483647 h 59"/>
                <a:gd name="T34" fmla="*/ 2147483647 w 50"/>
                <a:gd name="T35" fmla="*/ 2147483647 h 59"/>
                <a:gd name="T36" fmla="*/ 2147483647 w 50"/>
                <a:gd name="T37" fmla="*/ 2147483647 h 59"/>
                <a:gd name="T38" fmla="*/ 2147483647 w 50"/>
                <a:gd name="T39" fmla="*/ 2147483647 h 59"/>
                <a:gd name="T40" fmla="*/ 2147483647 w 50"/>
                <a:gd name="T41" fmla="*/ 2147483647 h 59"/>
                <a:gd name="T42" fmla="*/ 2147483647 w 50"/>
                <a:gd name="T43" fmla="*/ 2147483647 h 59"/>
                <a:gd name="T44" fmla="*/ 2147483647 w 50"/>
                <a:gd name="T45" fmla="*/ 2147483647 h 59"/>
                <a:gd name="T46" fmla="*/ 2147483647 w 50"/>
                <a:gd name="T47" fmla="*/ 2147483647 h 59"/>
                <a:gd name="T48" fmla="*/ 0 w 50"/>
                <a:gd name="T49" fmla="*/ 2147483647 h 59"/>
                <a:gd name="T50" fmla="*/ 2147483647 w 50"/>
                <a:gd name="T51" fmla="*/ 2147483647 h 59"/>
                <a:gd name="T52" fmla="*/ 2147483647 w 50"/>
                <a:gd name="T53" fmla="*/ 2147483647 h 59"/>
                <a:gd name="T54" fmla="*/ 2147483647 w 50"/>
                <a:gd name="T55" fmla="*/ 2147483647 h 59"/>
                <a:gd name="T56" fmla="*/ 2147483647 w 50"/>
                <a:gd name="T57" fmla="*/ 2147483647 h 59"/>
                <a:gd name="T58" fmla="*/ 2147483647 w 50"/>
                <a:gd name="T59" fmla="*/ 2147483647 h 59"/>
                <a:gd name="T60" fmla="*/ 2147483647 w 50"/>
                <a:gd name="T61" fmla="*/ 2147483647 h 59"/>
                <a:gd name="T62" fmla="*/ 2147483647 w 50"/>
                <a:gd name="T63" fmla="*/ 2147483647 h 59"/>
                <a:gd name="T64" fmla="*/ 2147483647 w 50"/>
                <a:gd name="T65" fmla="*/ 2147483647 h 59"/>
                <a:gd name="T66" fmla="*/ 2147483647 w 50"/>
                <a:gd name="T67" fmla="*/ 2147483647 h 59"/>
                <a:gd name="T68" fmla="*/ 2147483647 w 50"/>
                <a:gd name="T69" fmla="*/ 2147483647 h 59"/>
                <a:gd name="T70" fmla="*/ 2147483647 w 50"/>
                <a:gd name="T71" fmla="*/ 2147483647 h 59"/>
                <a:gd name="T72" fmla="*/ 2147483647 w 50"/>
                <a:gd name="T73" fmla="*/ 2147483647 h 5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50" h="59">
                  <a:moveTo>
                    <a:pt x="11" y="14"/>
                  </a:moveTo>
                  <a:cubicBezTo>
                    <a:pt x="14" y="10"/>
                    <a:pt x="14" y="10"/>
                    <a:pt x="14" y="10"/>
                  </a:cubicBezTo>
                  <a:cubicBezTo>
                    <a:pt x="15" y="10"/>
                    <a:pt x="15" y="10"/>
                    <a:pt x="16" y="10"/>
                  </a:cubicBezTo>
                  <a:cubicBezTo>
                    <a:pt x="36" y="10"/>
                    <a:pt x="36" y="10"/>
                    <a:pt x="36" y="10"/>
                  </a:cubicBezTo>
                  <a:cubicBezTo>
                    <a:pt x="36" y="10"/>
                    <a:pt x="37" y="10"/>
                    <a:pt x="37" y="10"/>
                  </a:cubicBezTo>
                  <a:cubicBezTo>
                    <a:pt x="43" y="16"/>
                    <a:pt x="43" y="16"/>
                    <a:pt x="43" y="16"/>
                  </a:cubicBezTo>
                  <a:cubicBezTo>
                    <a:pt x="50" y="9"/>
                    <a:pt x="50" y="9"/>
                    <a:pt x="50" y="9"/>
                  </a:cubicBezTo>
                  <a:cubicBezTo>
                    <a:pt x="43" y="2"/>
                    <a:pt x="43" y="2"/>
                    <a:pt x="43" y="2"/>
                  </a:cubicBezTo>
                  <a:cubicBezTo>
                    <a:pt x="41" y="0"/>
                    <a:pt x="40" y="0"/>
                    <a:pt x="38" y="0"/>
                  </a:cubicBezTo>
                  <a:cubicBezTo>
                    <a:pt x="13" y="0"/>
                    <a:pt x="13" y="0"/>
                    <a:pt x="13" y="0"/>
                  </a:cubicBezTo>
                  <a:cubicBezTo>
                    <a:pt x="12" y="0"/>
                    <a:pt x="10" y="0"/>
                    <a:pt x="9" y="2"/>
                  </a:cubicBezTo>
                  <a:cubicBezTo>
                    <a:pt x="2" y="9"/>
                    <a:pt x="2" y="9"/>
                    <a:pt x="2" y="9"/>
                  </a:cubicBezTo>
                  <a:cubicBezTo>
                    <a:pt x="0" y="10"/>
                    <a:pt x="0" y="12"/>
                    <a:pt x="0" y="13"/>
                  </a:cubicBezTo>
                  <a:cubicBezTo>
                    <a:pt x="0" y="25"/>
                    <a:pt x="0" y="25"/>
                    <a:pt x="0" y="25"/>
                  </a:cubicBezTo>
                  <a:cubicBezTo>
                    <a:pt x="0" y="28"/>
                    <a:pt x="2" y="31"/>
                    <a:pt x="6" y="32"/>
                  </a:cubicBezTo>
                  <a:cubicBezTo>
                    <a:pt x="38" y="36"/>
                    <a:pt x="38" y="36"/>
                    <a:pt x="38" y="36"/>
                  </a:cubicBezTo>
                  <a:cubicBezTo>
                    <a:pt x="39" y="36"/>
                    <a:pt x="40" y="37"/>
                    <a:pt x="40" y="38"/>
                  </a:cubicBezTo>
                  <a:cubicBezTo>
                    <a:pt x="40" y="44"/>
                    <a:pt x="40" y="44"/>
                    <a:pt x="40" y="44"/>
                  </a:cubicBezTo>
                  <a:cubicBezTo>
                    <a:pt x="40" y="44"/>
                    <a:pt x="39" y="45"/>
                    <a:pt x="39" y="45"/>
                  </a:cubicBezTo>
                  <a:cubicBezTo>
                    <a:pt x="36" y="48"/>
                    <a:pt x="36" y="48"/>
                    <a:pt x="36" y="48"/>
                  </a:cubicBezTo>
                  <a:cubicBezTo>
                    <a:pt x="35" y="49"/>
                    <a:pt x="35" y="49"/>
                    <a:pt x="34" y="49"/>
                  </a:cubicBezTo>
                  <a:cubicBezTo>
                    <a:pt x="14" y="49"/>
                    <a:pt x="14" y="49"/>
                    <a:pt x="14" y="49"/>
                  </a:cubicBezTo>
                  <a:cubicBezTo>
                    <a:pt x="14" y="49"/>
                    <a:pt x="13" y="49"/>
                    <a:pt x="13" y="48"/>
                  </a:cubicBezTo>
                  <a:cubicBezTo>
                    <a:pt x="7" y="42"/>
                    <a:pt x="7" y="42"/>
                    <a:pt x="7" y="42"/>
                  </a:cubicBezTo>
                  <a:cubicBezTo>
                    <a:pt x="0" y="50"/>
                    <a:pt x="0" y="50"/>
                    <a:pt x="0" y="50"/>
                  </a:cubicBezTo>
                  <a:cubicBezTo>
                    <a:pt x="7" y="57"/>
                    <a:pt x="7" y="57"/>
                    <a:pt x="7" y="57"/>
                  </a:cubicBezTo>
                  <a:cubicBezTo>
                    <a:pt x="9" y="58"/>
                    <a:pt x="10" y="59"/>
                    <a:pt x="12" y="59"/>
                  </a:cubicBezTo>
                  <a:cubicBezTo>
                    <a:pt x="37" y="59"/>
                    <a:pt x="37" y="59"/>
                    <a:pt x="37" y="59"/>
                  </a:cubicBezTo>
                  <a:cubicBezTo>
                    <a:pt x="38" y="59"/>
                    <a:pt x="40" y="58"/>
                    <a:pt x="41" y="57"/>
                  </a:cubicBezTo>
                  <a:cubicBezTo>
                    <a:pt x="48" y="50"/>
                    <a:pt x="48" y="50"/>
                    <a:pt x="48" y="50"/>
                  </a:cubicBezTo>
                  <a:cubicBezTo>
                    <a:pt x="50" y="49"/>
                    <a:pt x="50" y="47"/>
                    <a:pt x="50" y="45"/>
                  </a:cubicBezTo>
                  <a:cubicBezTo>
                    <a:pt x="50" y="34"/>
                    <a:pt x="50" y="34"/>
                    <a:pt x="50" y="34"/>
                  </a:cubicBezTo>
                  <a:cubicBezTo>
                    <a:pt x="50" y="30"/>
                    <a:pt x="48" y="27"/>
                    <a:pt x="44" y="27"/>
                  </a:cubicBezTo>
                  <a:cubicBezTo>
                    <a:pt x="12" y="23"/>
                    <a:pt x="12" y="23"/>
                    <a:pt x="12" y="23"/>
                  </a:cubicBezTo>
                  <a:cubicBezTo>
                    <a:pt x="11" y="22"/>
                    <a:pt x="10" y="22"/>
                    <a:pt x="10" y="21"/>
                  </a:cubicBezTo>
                  <a:cubicBezTo>
                    <a:pt x="10" y="15"/>
                    <a:pt x="10" y="15"/>
                    <a:pt x="10" y="15"/>
                  </a:cubicBezTo>
                  <a:cubicBezTo>
                    <a:pt x="10" y="15"/>
                    <a:pt x="11" y="14"/>
                    <a:pt x="11" y="14"/>
                  </a:cubicBezTo>
                </a:path>
              </a:pathLst>
            </a:custGeom>
            <a:solidFill>
              <a:srgbClr val="FFFFFF"/>
            </a:solidFill>
            <a:ln w="9525">
              <a:noFill/>
              <a:round/>
              <a:headEnd/>
              <a:tailEnd/>
            </a:ln>
          </p:spPr>
          <p:txBody>
            <a:bodyPr/>
            <a:lstStyle/>
            <a:p>
              <a:pPr defTabSz="1217613" fontAlgn="base">
                <a:spcBef>
                  <a:spcPct val="0"/>
                </a:spcBef>
                <a:spcAft>
                  <a:spcPct val="0"/>
                </a:spcAft>
              </a:pPr>
              <a:endParaRPr lang="zh-CN" altLang="en-US" sz="2400">
                <a:solidFill>
                  <a:srgbClr val="000000"/>
                </a:solidFill>
                <a:ea typeface="宋体" pitchFamily="2" charset="-122"/>
              </a:endParaRPr>
            </a:p>
          </p:txBody>
        </p:sp>
        <p:sp>
          <p:nvSpPr>
            <p:cNvPr id="27" name="Freeform 17"/>
            <p:cNvSpPr>
              <a:spLocks noEditPoints="1"/>
            </p:cNvSpPr>
            <p:nvPr userDrawn="1"/>
          </p:nvSpPr>
          <p:spPr bwMode="gray">
            <a:xfrm>
              <a:off x="4791075" y="2478088"/>
              <a:ext cx="1519238" cy="428625"/>
            </a:xfrm>
            <a:custGeom>
              <a:avLst/>
              <a:gdLst>
                <a:gd name="T0" fmla="*/ 2147483647 w 309"/>
                <a:gd name="T1" fmla="*/ 2147483647 h 87"/>
                <a:gd name="T2" fmla="*/ 0 w 309"/>
                <a:gd name="T3" fmla="*/ 0 h 87"/>
                <a:gd name="T4" fmla="*/ 2147483647 w 309"/>
                <a:gd name="T5" fmla="*/ 2147483647 h 87"/>
                <a:gd name="T6" fmla="*/ 2147483647 w 309"/>
                <a:gd name="T7" fmla="*/ 2147483647 h 87"/>
                <a:gd name="T8" fmla="*/ 2147483647 w 309"/>
                <a:gd name="T9" fmla="*/ 2147483647 h 87"/>
                <a:gd name="T10" fmla="*/ 2147483647 w 309"/>
                <a:gd name="T11" fmla="*/ 2147483647 h 87"/>
                <a:gd name="T12" fmla="*/ 2147483647 w 309"/>
                <a:gd name="T13" fmla="*/ 2147483647 h 87"/>
                <a:gd name="T14" fmla="*/ 2147483647 w 309"/>
                <a:gd name="T15" fmla="*/ 2147483647 h 87"/>
                <a:gd name="T16" fmla="*/ 2147483647 w 309"/>
                <a:gd name="T17" fmla="*/ 2147483647 h 87"/>
                <a:gd name="T18" fmla="*/ 2147483647 w 309"/>
                <a:gd name="T19" fmla="*/ 2147483647 h 87"/>
                <a:gd name="T20" fmla="*/ 2147483647 w 309"/>
                <a:gd name="T21" fmla="*/ 2147483647 h 87"/>
                <a:gd name="T22" fmla="*/ 2147483647 w 309"/>
                <a:gd name="T23" fmla="*/ 2147483647 h 87"/>
                <a:gd name="T24" fmla="*/ 2147483647 w 309"/>
                <a:gd name="T25" fmla="*/ 2147483647 h 87"/>
                <a:gd name="T26" fmla="*/ 2147483647 w 309"/>
                <a:gd name="T27" fmla="*/ 2147483647 h 87"/>
                <a:gd name="T28" fmla="*/ 2147483647 w 309"/>
                <a:gd name="T29" fmla="*/ 2147483647 h 87"/>
                <a:gd name="T30" fmla="*/ 2147483647 w 309"/>
                <a:gd name="T31" fmla="*/ 2147483647 h 87"/>
                <a:gd name="T32" fmla="*/ 2147483647 w 309"/>
                <a:gd name="T33" fmla="*/ 2147483647 h 87"/>
                <a:gd name="T34" fmla="*/ 2147483647 w 309"/>
                <a:gd name="T35" fmla="*/ 2147483647 h 87"/>
                <a:gd name="T36" fmla="*/ 2147483647 w 309"/>
                <a:gd name="T37" fmla="*/ 2147483647 h 87"/>
                <a:gd name="T38" fmla="*/ 2147483647 w 309"/>
                <a:gd name="T39" fmla="*/ 2147483647 h 87"/>
                <a:gd name="T40" fmla="*/ 2147483647 w 309"/>
                <a:gd name="T41" fmla="*/ 2147483647 h 87"/>
                <a:gd name="T42" fmla="*/ 2147483647 w 309"/>
                <a:gd name="T43" fmla="*/ 2147483647 h 87"/>
                <a:gd name="T44" fmla="*/ 2147483647 w 309"/>
                <a:gd name="T45" fmla="*/ 2147483647 h 87"/>
                <a:gd name="T46" fmla="*/ 2147483647 w 309"/>
                <a:gd name="T47" fmla="*/ 2147483647 h 87"/>
                <a:gd name="T48" fmla="*/ 2147483647 w 309"/>
                <a:gd name="T49" fmla="*/ 2147483647 h 87"/>
                <a:gd name="T50" fmla="*/ 2147483647 w 309"/>
                <a:gd name="T51" fmla="*/ 2147483647 h 87"/>
                <a:gd name="T52" fmla="*/ 2147483647 w 309"/>
                <a:gd name="T53" fmla="*/ 2147483647 h 87"/>
                <a:gd name="T54" fmla="*/ 2147483647 w 309"/>
                <a:gd name="T55" fmla="*/ 2147483647 h 87"/>
                <a:gd name="T56" fmla="*/ 2147483647 w 309"/>
                <a:gd name="T57" fmla="*/ 2147483647 h 87"/>
                <a:gd name="T58" fmla="*/ 2147483647 w 309"/>
                <a:gd name="T59" fmla="*/ 2147483647 h 87"/>
                <a:gd name="T60" fmla="*/ 2147483647 w 309"/>
                <a:gd name="T61" fmla="*/ 2147483647 h 87"/>
                <a:gd name="T62" fmla="*/ 2147483647 w 309"/>
                <a:gd name="T63" fmla="*/ 2147483647 h 87"/>
                <a:gd name="T64" fmla="*/ 2147483647 w 309"/>
                <a:gd name="T65" fmla="*/ 2147483647 h 87"/>
                <a:gd name="T66" fmla="*/ 2147483647 w 309"/>
                <a:gd name="T67" fmla="*/ 2147483647 h 87"/>
                <a:gd name="T68" fmla="*/ 2147483647 w 309"/>
                <a:gd name="T69" fmla="*/ 2147483647 h 87"/>
                <a:gd name="T70" fmla="*/ 2147483647 w 309"/>
                <a:gd name="T71" fmla="*/ 2147483647 h 87"/>
                <a:gd name="T72" fmla="*/ 2147483647 w 309"/>
                <a:gd name="T73" fmla="*/ 2147483647 h 87"/>
                <a:gd name="T74" fmla="*/ 2147483647 w 309"/>
                <a:gd name="T75" fmla="*/ 2147483647 h 87"/>
                <a:gd name="T76" fmla="*/ 2147483647 w 309"/>
                <a:gd name="T77" fmla="*/ 2147483647 h 87"/>
                <a:gd name="T78" fmla="*/ 2147483647 w 309"/>
                <a:gd name="T79" fmla="*/ 2147483647 h 87"/>
                <a:gd name="T80" fmla="*/ 2147483647 w 309"/>
                <a:gd name="T81" fmla="*/ 2147483647 h 87"/>
                <a:gd name="T82" fmla="*/ 2147483647 w 309"/>
                <a:gd name="T83" fmla="*/ 2147483647 h 87"/>
                <a:gd name="T84" fmla="*/ 2147483647 w 309"/>
                <a:gd name="T85" fmla="*/ 2147483647 h 87"/>
                <a:gd name="T86" fmla="*/ 2147483647 w 309"/>
                <a:gd name="T87" fmla="*/ 2147483647 h 87"/>
                <a:gd name="T88" fmla="*/ 2147483647 w 309"/>
                <a:gd name="T89" fmla="*/ 2147483647 h 87"/>
                <a:gd name="T90" fmla="*/ 2147483647 w 309"/>
                <a:gd name="T91" fmla="*/ 2147483647 h 87"/>
                <a:gd name="T92" fmla="*/ 2147483647 w 309"/>
                <a:gd name="T93" fmla="*/ 2147483647 h 87"/>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309" h="87">
                  <a:moveTo>
                    <a:pt x="0" y="87"/>
                  </a:moveTo>
                  <a:cubicBezTo>
                    <a:pt x="309" y="87"/>
                    <a:pt x="309" y="87"/>
                    <a:pt x="309" y="87"/>
                  </a:cubicBezTo>
                  <a:cubicBezTo>
                    <a:pt x="309" y="0"/>
                    <a:pt x="309" y="0"/>
                    <a:pt x="309" y="0"/>
                  </a:cubicBezTo>
                  <a:cubicBezTo>
                    <a:pt x="0" y="0"/>
                    <a:pt x="0" y="0"/>
                    <a:pt x="0" y="0"/>
                  </a:cubicBezTo>
                  <a:lnTo>
                    <a:pt x="0" y="87"/>
                  </a:lnTo>
                  <a:close/>
                  <a:moveTo>
                    <a:pt x="60" y="24"/>
                  </a:moveTo>
                  <a:cubicBezTo>
                    <a:pt x="42" y="24"/>
                    <a:pt x="42" y="24"/>
                    <a:pt x="42" y="24"/>
                  </a:cubicBezTo>
                  <a:cubicBezTo>
                    <a:pt x="42" y="73"/>
                    <a:pt x="42" y="73"/>
                    <a:pt x="42" y="73"/>
                  </a:cubicBezTo>
                  <a:cubicBezTo>
                    <a:pt x="32" y="73"/>
                    <a:pt x="32" y="73"/>
                    <a:pt x="32" y="73"/>
                  </a:cubicBezTo>
                  <a:cubicBezTo>
                    <a:pt x="32" y="24"/>
                    <a:pt x="32" y="24"/>
                    <a:pt x="32" y="24"/>
                  </a:cubicBezTo>
                  <a:cubicBezTo>
                    <a:pt x="15" y="24"/>
                    <a:pt x="15" y="24"/>
                    <a:pt x="15" y="24"/>
                  </a:cubicBezTo>
                  <a:cubicBezTo>
                    <a:pt x="15" y="14"/>
                    <a:pt x="15" y="14"/>
                    <a:pt x="15" y="14"/>
                  </a:cubicBezTo>
                  <a:cubicBezTo>
                    <a:pt x="60" y="14"/>
                    <a:pt x="60" y="14"/>
                    <a:pt x="60" y="14"/>
                  </a:cubicBezTo>
                  <a:lnTo>
                    <a:pt x="60" y="24"/>
                  </a:lnTo>
                  <a:close/>
                  <a:moveTo>
                    <a:pt x="115" y="73"/>
                  </a:moveTo>
                  <a:cubicBezTo>
                    <a:pt x="104" y="73"/>
                    <a:pt x="104" y="73"/>
                    <a:pt x="104" y="73"/>
                  </a:cubicBezTo>
                  <a:cubicBezTo>
                    <a:pt x="104" y="48"/>
                    <a:pt x="104" y="48"/>
                    <a:pt x="104" y="48"/>
                  </a:cubicBezTo>
                  <a:cubicBezTo>
                    <a:pt x="81" y="48"/>
                    <a:pt x="81" y="48"/>
                    <a:pt x="81" y="48"/>
                  </a:cubicBezTo>
                  <a:cubicBezTo>
                    <a:pt x="81" y="73"/>
                    <a:pt x="81" y="73"/>
                    <a:pt x="81" y="73"/>
                  </a:cubicBezTo>
                  <a:cubicBezTo>
                    <a:pt x="70" y="73"/>
                    <a:pt x="70" y="73"/>
                    <a:pt x="70" y="73"/>
                  </a:cubicBezTo>
                  <a:cubicBezTo>
                    <a:pt x="70" y="14"/>
                    <a:pt x="70" y="14"/>
                    <a:pt x="70" y="14"/>
                  </a:cubicBezTo>
                  <a:cubicBezTo>
                    <a:pt x="81" y="14"/>
                    <a:pt x="81" y="14"/>
                    <a:pt x="81" y="14"/>
                  </a:cubicBezTo>
                  <a:cubicBezTo>
                    <a:pt x="81" y="38"/>
                    <a:pt x="81" y="38"/>
                    <a:pt x="81" y="38"/>
                  </a:cubicBezTo>
                  <a:cubicBezTo>
                    <a:pt x="104" y="38"/>
                    <a:pt x="104" y="38"/>
                    <a:pt x="104" y="38"/>
                  </a:cubicBezTo>
                  <a:cubicBezTo>
                    <a:pt x="104" y="14"/>
                    <a:pt x="104" y="14"/>
                    <a:pt x="104" y="14"/>
                  </a:cubicBezTo>
                  <a:cubicBezTo>
                    <a:pt x="115" y="14"/>
                    <a:pt x="115" y="14"/>
                    <a:pt x="115" y="14"/>
                  </a:cubicBezTo>
                  <a:lnTo>
                    <a:pt x="115" y="73"/>
                  </a:lnTo>
                  <a:close/>
                  <a:moveTo>
                    <a:pt x="177" y="59"/>
                  </a:moveTo>
                  <a:cubicBezTo>
                    <a:pt x="177" y="61"/>
                    <a:pt x="177" y="63"/>
                    <a:pt x="175" y="64"/>
                  </a:cubicBezTo>
                  <a:cubicBezTo>
                    <a:pt x="168" y="71"/>
                    <a:pt x="168" y="71"/>
                    <a:pt x="168" y="71"/>
                  </a:cubicBezTo>
                  <a:cubicBezTo>
                    <a:pt x="167" y="72"/>
                    <a:pt x="165" y="73"/>
                    <a:pt x="164" y="73"/>
                  </a:cubicBezTo>
                  <a:cubicBezTo>
                    <a:pt x="140" y="73"/>
                    <a:pt x="140" y="73"/>
                    <a:pt x="140" y="73"/>
                  </a:cubicBezTo>
                  <a:cubicBezTo>
                    <a:pt x="139" y="73"/>
                    <a:pt x="137" y="72"/>
                    <a:pt x="136" y="71"/>
                  </a:cubicBezTo>
                  <a:cubicBezTo>
                    <a:pt x="129" y="64"/>
                    <a:pt x="129" y="64"/>
                    <a:pt x="129" y="64"/>
                  </a:cubicBezTo>
                  <a:cubicBezTo>
                    <a:pt x="127" y="63"/>
                    <a:pt x="127" y="61"/>
                    <a:pt x="127" y="59"/>
                  </a:cubicBezTo>
                  <a:cubicBezTo>
                    <a:pt x="127" y="27"/>
                    <a:pt x="127" y="27"/>
                    <a:pt x="127" y="27"/>
                  </a:cubicBezTo>
                  <a:cubicBezTo>
                    <a:pt x="127" y="26"/>
                    <a:pt x="127" y="24"/>
                    <a:pt x="129" y="23"/>
                  </a:cubicBezTo>
                  <a:cubicBezTo>
                    <a:pt x="136" y="16"/>
                    <a:pt x="136" y="16"/>
                    <a:pt x="136" y="16"/>
                  </a:cubicBezTo>
                  <a:cubicBezTo>
                    <a:pt x="137" y="14"/>
                    <a:pt x="139" y="14"/>
                    <a:pt x="140" y="14"/>
                  </a:cubicBezTo>
                  <a:cubicBezTo>
                    <a:pt x="164" y="14"/>
                    <a:pt x="164" y="14"/>
                    <a:pt x="164" y="14"/>
                  </a:cubicBezTo>
                  <a:cubicBezTo>
                    <a:pt x="165" y="14"/>
                    <a:pt x="167" y="14"/>
                    <a:pt x="168" y="16"/>
                  </a:cubicBezTo>
                  <a:cubicBezTo>
                    <a:pt x="175" y="23"/>
                    <a:pt x="175" y="23"/>
                    <a:pt x="175" y="23"/>
                  </a:cubicBezTo>
                  <a:cubicBezTo>
                    <a:pt x="177" y="24"/>
                    <a:pt x="177" y="26"/>
                    <a:pt x="177" y="27"/>
                  </a:cubicBezTo>
                  <a:lnTo>
                    <a:pt x="177" y="59"/>
                  </a:lnTo>
                  <a:close/>
                  <a:moveTo>
                    <a:pt x="201" y="37"/>
                  </a:moveTo>
                  <a:cubicBezTo>
                    <a:pt x="233" y="41"/>
                    <a:pt x="233" y="41"/>
                    <a:pt x="233" y="41"/>
                  </a:cubicBezTo>
                  <a:cubicBezTo>
                    <a:pt x="237" y="41"/>
                    <a:pt x="239" y="44"/>
                    <a:pt x="239" y="48"/>
                  </a:cubicBezTo>
                  <a:cubicBezTo>
                    <a:pt x="239" y="59"/>
                    <a:pt x="239" y="59"/>
                    <a:pt x="239" y="59"/>
                  </a:cubicBezTo>
                  <a:cubicBezTo>
                    <a:pt x="239" y="61"/>
                    <a:pt x="239" y="63"/>
                    <a:pt x="237" y="64"/>
                  </a:cubicBezTo>
                  <a:cubicBezTo>
                    <a:pt x="230" y="71"/>
                    <a:pt x="230" y="71"/>
                    <a:pt x="230" y="71"/>
                  </a:cubicBezTo>
                  <a:cubicBezTo>
                    <a:pt x="229" y="72"/>
                    <a:pt x="227" y="73"/>
                    <a:pt x="226" y="73"/>
                  </a:cubicBezTo>
                  <a:cubicBezTo>
                    <a:pt x="201" y="73"/>
                    <a:pt x="201" y="73"/>
                    <a:pt x="201" y="73"/>
                  </a:cubicBezTo>
                  <a:cubicBezTo>
                    <a:pt x="199" y="73"/>
                    <a:pt x="198" y="72"/>
                    <a:pt x="196" y="71"/>
                  </a:cubicBezTo>
                  <a:cubicBezTo>
                    <a:pt x="189" y="64"/>
                    <a:pt x="189" y="64"/>
                    <a:pt x="189" y="64"/>
                  </a:cubicBezTo>
                  <a:cubicBezTo>
                    <a:pt x="196" y="56"/>
                    <a:pt x="196" y="56"/>
                    <a:pt x="196" y="56"/>
                  </a:cubicBezTo>
                  <a:cubicBezTo>
                    <a:pt x="202" y="62"/>
                    <a:pt x="202" y="62"/>
                    <a:pt x="202" y="62"/>
                  </a:cubicBezTo>
                  <a:cubicBezTo>
                    <a:pt x="202" y="63"/>
                    <a:pt x="203" y="63"/>
                    <a:pt x="203" y="63"/>
                  </a:cubicBezTo>
                  <a:cubicBezTo>
                    <a:pt x="223" y="63"/>
                    <a:pt x="223" y="63"/>
                    <a:pt x="223" y="63"/>
                  </a:cubicBezTo>
                  <a:cubicBezTo>
                    <a:pt x="224" y="63"/>
                    <a:pt x="224" y="63"/>
                    <a:pt x="225" y="62"/>
                  </a:cubicBezTo>
                  <a:cubicBezTo>
                    <a:pt x="228" y="59"/>
                    <a:pt x="228" y="59"/>
                    <a:pt x="228" y="59"/>
                  </a:cubicBezTo>
                  <a:cubicBezTo>
                    <a:pt x="228" y="59"/>
                    <a:pt x="229" y="58"/>
                    <a:pt x="229" y="58"/>
                  </a:cubicBezTo>
                  <a:cubicBezTo>
                    <a:pt x="229" y="52"/>
                    <a:pt x="229" y="52"/>
                    <a:pt x="229" y="52"/>
                  </a:cubicBezTo>
                  <a:cubicBezTo>
                    <a:pt x="229" y="51"/>
                    <a:pt x="228" y="50"/>
                    <a:pt x="227" y="50"/>
                  </a:cubicBezTo>
                  <a:cubicBezTo>
                    <a:pt x="195" y="46"/>
                    <a:pt x="195" y="46"/>
                    <a:pt x="195" y="46"/>
                  </a:cubicBezTo>
                  <a:cubicBezTo>
                    <a:pt x="191" y="45"/>
                    <a:pt x="189" y="42"/>
                    <a:pt x="189" y="39"/>
                  </a:cubicBezTo>
                  <a:cubicBezTo>
                    <a:pt x="189" y="27"/>
                    <a:pt x="189" y="27"/>
                    <a:pt x="189" y="27"/>
                  </a:cubicBezTo>
                  <a:cubicBezTo>
                    <a:pt x="189" y="26"/>
                    <a:pt x="189" y="24"/>
                    <a:pt x="191" y="23"/>
                  </a:cubicBezTo>
                  <a:cubicBezTo>
                    <a:pt x="198" y="16"/>
                    <a:pt x="198" y="16"/>
                    <a:pt x="198" y="16"/>
                  </a:cubicBezTo>
                  <a:cubicBezTo>
                    <a:pt x="199" y="14"/>
                    <a:pt x="201" y="14"/>
                    <a:pt x="202" y="14"/>
                  </a:cubicBezTo>
                  <a:cubicBezTo>
                    <a:pt x="227" y="14"/>
                    <a:pt x="227" y="14"/>
                    <a:pt x="227" y="14"/>
                  </a:cubicBezTo>
                  <a:cubicBezTo>
                    <a:pt x="229" y="14"/>
                    <a:pt x="230" y="14"/>
                    <a:pt x="232" y="16"/>
                  </a:cubicBezTo>
                  <a:cubicBezTo>
                    <a:pt x="239" y="23"/>
                    <a:pt x="239" y="23"/>
                    <a:pt x="239" y="23"/>
                  </a:cubicBezTo>
                  <a:cubicBezTo>
                    <a:pt x="232" y="30"/>
                    <a:pt x="232" y="30"/>
                    <a:pt x="232" y="30"/>
                  </a:cubicBezTo>
                  <a:cubicBezTo>
                    <a:pt x="226" y="24"/>
                    <a:pt x="226" y="24"/>
                    <a:pt x="226" y="24"/>
                  </a:cubicBezTo>
                  <a:cubicBezTo>
                    <a:pt x="226" y="24"/>
                    <a:pt x="225" y="24"/>
                    <a:pt x="225" y="24"/>
                  </a:cubicBezTo>
                  <a:cubicBezTo>
                    <a:pt x="205" y="24"/>
                    <a:pt x="205" y="24"/>
                    <a:pt x="205" y="24"/>
                  </a:cubicBezTo>
                  <a:cubicBezTo>
                    <a:pt x="204" y="24"/>
                    <a:pt x="204" y="24"/>
                    <a:pt x="203" y="24"/>
                  </a:cubicBezTo>
                  <a:cubicBezTo>
                    <a:pt x="200" y="28"/>
                    <a:pt x="200" y="28"/>
                    <a:pt x="200" y="28"/>
                  </a:cubicBezTo>
                  <a:cubicBezTo>
                    <a:pt x="200" y="28"/>
                    <a:pt x="199" y="29"/>
                    <a:pt x="199" y="29"/>
                  </a:cubicBezTo>
                  <a:cubicBezTo>
                    <a:pt x="199" y="35"/>
                    <a:pt x="199" y="35"/>
                    <a:pt x="199" y="35"/>
                  </a:cubicBezTo>
                  <a:cubicBezTo>
                    <a:pt x="199" y="36"/>
                    <a:pt x="200" y="36"/>
                    <a:pt x="201" y="37"/>
                  </a:cubicBezTo>
                  <a:moveTo>
                    <a:pt x="293" y="24"/>
                  </a:moveTo>
                  <a:cubicBezTo>
                    <a:pt x="264" y="24"/>
                    <a:pt x="264" y="24"/>
                    <a:pt x="264" y="24"/>
                  </a:cubicBezTo>
                  <a:cubicBezTo>
                    <a:pt x="264" y="38"/>
                    <a:pt x="264" y="38"/>
                    <a:pt x="264" y="38"/>
                  </a:cubicBezTo>
                  <a:cubicBezTo>
                    <a:pt x="293" y="38"/>
                    <a:pt x="293" y="38"/>
                    <a:pt x="293" y="38"/>
                  </a:cubicBezTo>
                  <a:cubicBezTo>
                    <a:pt x="293" y="48"/>
                    <a:pt x="293" y="48"/>
                    <a:pt x="293" y="48"/>
                  </a:cubicBezTo>
                  <a:cubicBezTo>
                    <a:pt x="264" y="48"/>
                    <a:pt x="264" y="48"/>
                    <a:pt x="264" y="48"/>
                  </a:cubicBezTo>
                  <a:cubicBezTo>
                    <a:pt x="264" y="63"/>
                    <a:pt x="264" y="63"/>
                    <a:pt x="264" y="63"/>
                  </a:cubicBezTo>
                  <a:cubicBezTo>
                    <a:pt x="293" y="63"/>
                    <a:pt x="293" y="63"/>
                    <a:pt x="293" y="63"/>
                  </a:cubicBezTo>
                  <a:cubicBezTo>
                    <a:pt x="293" y="73"/>
                    <a:pt x="293" y="73"/>
                    <a:pt x="293" y="73"/>
                  </a:cubicBezTo>
                  <a:cubicBezTo>
                    <a:pt x="253" y="73"/>
                    <a:pt x="253" y="73"/>
                    <a:pt x="253" y="73"/>
                  </a:cubicBezTo>
                  <a:cubicBezTo>
                    <a:pt x="253" y="14"/>
                    <a:pt x="253" y="14"/>
                    <a:pt x="253" y="14"/>
                  </a:cubicBezTo>
                  <a:cubicBezTo>
                    <a:pt x="293" y="14"/>
                    <a:pt x="293" y="14"/>
                    <a:pt x="293" y="14"/>
                  </a:cubicBezTo>
                  <a:lnTo>
                    <a:pt x="293" y="24"/>
                  </a:lnTo>
                  <a:close/>
                </a:path>
              </a:pathLst>
            </a:custGeom>
            <a:solidFill>
              <a:srgbClr val="EC2225"/>
            </a:solidFill>
            <a:ln w="9525">
              <a:noFill/>
              <a:round/>
              <a:headEnd/>
              <a:tailEnd/>
            </a:ln>
          </p:spPr>
          <p:txBody>
            <a:bodyPr/>
            <a:lstStyle/>
            <a:p>
              <a:pPr defTabSz="1217613" fontAlgn="base">
                <a:spcBef>
                  <a:spcPct val="0"/>
                </a:spcBef>
                <a:spcAft>
                  <a:spcPct val="0"/>
                </a:spcAft>
              </a:pPr>
              <a:endParaRPr lang="zh-CN" altLang="en-US" sz="2400">
                <a:solidFill>
                  <a:srgbClr val="000000"/>
                </a:solidFill>
                <a:ea typeface="宋体" pitchFamily="2" charset="-122"/>
              </a:endParaRPr>
            </a:p>
          </p:txBody>
        </p:sp>
        <p:sp>
          <p:nvSpPr>
            <p:cNvPr id="28" name="Freeform 18"/>
            <p:cNvSpPr>
              <a:spLocks/>
            </p:cNvSpPr>
            <p:nvPr userDrawn="1"/>
          </p:nvSpPr>
          <p:spPr bwMode="gray">
            <a:xfrm>
              <a:off x="5469251" y="2597060"/>
              <a:ext cx="143776" cy="189169"/>
            </a:xfrm>
            <a:custGeom>
              <a:avLst/>
              <a:gdLst>
                <a:gd name="T0" fmla="*/ 2147483647 w 29"/>
                <a:gd name="T1" fmla="*/ 0 h 39"/>
                <a:gd name="T2" fmla="*/ 2147483647 w 29"/>
                <a:gd name="T3" fmla="*/ 0 h 39"/>
                <a:gd name="T4" fmla="*/ 2147483647 w 29"/>
                <a:gd name="T5" fmla="*/ 0 h 39"/>
                <a:gd name="T6" fmla="*/ 2147483647 w 29"/>
                <a:gd name="T7" fmla="*/ 0 h 39"/>
                <a:gd name="T8" fmla="*/ 0 w 29"/>
                <a:gd name="T9" fmla="*/ 2147483647 h 39"/>
                <a:gd name="T10" fmla="*/ 0 w 29"/>
                <a:gd name="T11" fmla="*/ 2147483647 h 39"/>
                <a:gd name="T12" fmla="*/ 0 w 29"/>
                <a:gd name="T13" fmla="*/ 2147483647 h 39"/>
                <a:gd name="T14" fmla="*/ 0 w 29"/>
                <a:gd name="T15" fmla="*/ 2147483647 h 39"/>
                <a:gd name="T16" fmla="*/ 2147483647 w 29"/>
                <a:gd name="T17" fmla="*/ 2147483647 h 39"/>
                <a:gd name="T18" fmla="*/ 2147483647 w 29"/>
                <a:gd name="T19" fmla="*/ 2147483647 h 39"/>
                <a:gd name="T20" fmla="*/ 2147483647 w 29"/>
                <a:gd name="T21" fmla="*/ 2147483647 h 39"/>
                <a:gd name="T22" fmla="*/ 2147483647 w 29"/>
                <a:gd name="T23" fmla="*/ 2147483647 h 39"/>
                <a:gd name="T24" fmla="*/ 2147483647 w 29"/>
                <a:gd name="T25" fmla="*/ 2147483647 h 39"/>
                <a:gd name="T26" fmla="*/ 2147483647 w 29"/>
                <a:gd name="T27" fmla="*/ 2147483647 h 39"/>
                <a:gd name="T28" fmla="*/ 2147483647 w 29"/>
                <a:gd name="T29" fmla="*/ 2147483647 h 39"/>
                <a:gd name="T30" fmla="*/ 2147483647 w 29"/>
                <a:gd name="T31" fmla="*/ 2147483647 h 39"/>
                <a:gd name="T32" fmla="*/ 2147483647 w 29"/>
                <a:gd name="T33" fmla="*/ 0 h 3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 h="39">
                  <a:moveTo>
                    <a:pt x="25" y="0"/>
                  </a:moveTo>
                  <a:cubicBezTo>
                    <a:pt x="25" y="0"/>
                    <a:pt x="24" y="0"/>
                    <a:pt x="24" y="0"/>
                  </a:cubicBezTo>
                  <a:cubicBezTo>
                    <a:pt x="5" y="0"/>
                    <a:pt x="5" y="0"/>
                    <a:pt x="5" y="0"/>
                  </a:cubicBezTo>
                  <a:cubicBezTo>
                    <a:pt x="5" y="0"/>
                    <a:pt x="4" y="0"/>
                    <a:pt x="4" y="0"/>
                  </a:cubicBezTo>
                  <a:cubicBezTo>
                    <a:pt x="0" y="4"/>
                    <a:pt x="0" y="4"/>
                    <a:pt x="0" y="4"/>
                  </a:cubicBezTo>
                  <a:cubicBezTo>
                    <a:pt x="0" y="4"/>
                    <a:pt x="0" y="5"/>
                    <a:pt x="0" y="5"/>
                  </a:cubicBezTo>
                  <a:cubicBezTo>
                    <a:pt x="0" y="34"/>
                    <a:pt x="0" y="34"/>
                    <a:pt x="0" y="34"/>
                  </a:cubicBezTo>
                  <a:cubicBezTo>
                    <a:pt x="0" y="34"/>
                    <a:pt x="0" y="35"/>
                    <a:pt x="0" y="35"/>
                  </a:cubicBezTo>
                  <a:cubicBezTo>
                    <a:pt x="4" y="38"/>
                    <a:pt x="4" y="38"/>
                    <a:pt x="4" y="38"/>
                  </a:cubicBezTo>
                  <a:cubicBezTo>
                    <a:pt x="4" y="39"/>
                    <a:pt x="5" y="39"/>
                    <a:pt x="5" y="39"/>
                  </a:cubicBezTo>
                  <a:cubicBezTo>
                    <a:pt x="24" y="39"/>
                    <a:pt x="24" y="39"/>
                    <a:pt x="24" y="39"/>
                  </a:cubicBezTo>
                  <a:cubicBezTo>
                    <a:pt x="24" y="39"/>
                    <a:pt x="25" y="39"/>
                    <a:pt x="25" y="38"/>
                  </a:cubicBezTo>
                  <a:cubicBezTo>
                    <a:pt x="28" y="35"/>
                    <a:pt x="28" y="35"/>
                    <a:pt x="28" y="35"/>
                  </a:cubicBezTo>
                  <a:cubicBezTo>
                    <a:pt x="29" y="35"/>
                    <a:pt x="29" y="34"/>
                    <a:pt x="29" y="34"/>
                  </a:cubicBezTo>
                  <a:cubicBezTo>
                    <a:pt x="29" y="5"/>
                    <a:pt x="29" y="5"/>
                    <a:pt x="29" y="5"/>
                  </a:cubicBezTo>
                  <a:cubicBezTo>
                    <a:pt x="29" y="5"/>
                    <a:pt x="29" y="4"/>
                    <a:pt x="28" y="4"/>
                  </a:cubicBezTo>
                  <a:lnTo>
                    <a:pt x="25" y="0"/>
                  </a:lnTo>
                  <a:close/>
                </a:path>
              </a:pathLst>
            </a:custGeom>
            <a:solidFill>
              <a:srgbClr val="EC2225"/>
            </a:solidFill>
            <a:ln w="9525">
              <a:noFill/>
              <a:round/>
              <a:headEnd/>
              <a:tailEnd/>
            </a:ln>
          </p:spPr>
          <p:txBody>
            <a:bodyPr/>
            <a:lstStyle/>
            <a:p>
              <a:pPr defTabSz="1217613" fontAlgn="base">
                <a:spcBef>
                  <a:spcPct val="0"/>
                </a:spcBef>
                <a:spcAft>
                  <a:spcPct val="0"/>
                </a:spcAft>
              </a:pPr>
              <a:endParaRPr lang="zh-CN" altLang="en-US" sz="2400">
                <a:solidFill>
                  <a:srgbClr val="000000"/>
                </a:solidFill>
                <a:ea typeface="宋体" pitchFamily="2" charset="-122"/>
              </a:endParaRPr>
            </a:p>
          </p:txBody>
        </p:sp>
      </p:grpSp>
      <p:grpSp>
        <p:nvGrpSpPr>
          <p:cNvPr id="29" name="Group 114"/>
          <p:cNvGrpSpPr>
            <a:grpSpLocks/>
          </p:cNvGrpSpPr>
          <p:nvPr userDrawn="1"/>
        </p:nvGrpSpPr>
        <p:grpSpPr bwMode="auto">
          <a:xfrm rot="-271608">
            <a:off x="10475478" y="5349875"/>
            <a:ext cx="636753" cy="280988"/>
            <a:chOff x="6043613" y="1992313"/>
            <a:chExt cx="958850" cy="422275"/>
          </a:xfrm>
        </p:grpSpPr>
        <p:sp>
          <p:nvSpPr>
            <p:cNvPr id="30" name="Freeform 30"/>
            <p:cNvSpPr>
              <a:spLocks noEditPoints="1"/>
            </p:cNvSpPr>
            <p:nvPr userDrawn="1"/>
          </p:nvSpPr>
          <p:spPr bwMode="gray">
            <a:xfrm>
              <a:off x="6043613" y="1992313"/>
              <a:ext cx="958850" cy="422275"/>
            </a:xfrm>
            <a:custGeom>
              <a:avLst/>
              <a:gdLst>
                <a:gd name="T0" fmla="*/ 0 w 195"/>
                <a:gd name="T1" fmla="*/ 2147483647 h 86"/>
                <a:gd name="T2" fmla="*/ 2147483647 w 195"/>
                <a:gd name="T3" fmla="*/ 2147483647 h 86"/>
                <a:gd name="T4" fmla="*/ 2147483647 w 195"/>
                <a:gd name="T5" fmla="*/ 0 h 86"/>
                <a:gd name="T6" fmla="*/ 0 w 195"/>
                <a:gd name="T7" fmla="*/ 0 h 86"/>
                <a:gd name="T8" fmla="*/ 0 w 195"/>
                <a:gd name="T9" fmla="*/ 2147483647 h 86"/>
                <a:gd name="T10" fmla="*/ 2147483647 w 195"/>
                <a:gd name="T11" fmla="*/ 2147483647 h 86"/>
                <a:gd name="T12" fmla="*/ 2147483647 w 195"/>
                <a:gd name="T13" fmla="*/ 2147483647 h 86"/>
                <a:gd name="T14" fmla="*/ 2147483647 w 195"/>
                <a:gd name="T15" fmla="*/ 2147483647 h 86"/>
                <a:gd name="T16" fmla="*/ 2147483647 w 195"/>
                <a:gd name="T17" fmla="*/ 2147483647 h 86"/>
                <a:gd name="T18" fmla="*/ 2147483647 w 195"/>
                <a:gd name="T19" fmla="*/ 2147483647 h 86"/>
                <a:gd name="T20" fmla="*/ 2147483647 w 195"/>
                <a:gd name="T21" fmla="*/ 2147483647 h 86"/>
                <a:gd name="T22" fmla="*/ 2147483647 w 195"/>
                <a:gd name="T23" fmla="*/ 2147483647 h 86"/>
                <a:gd name="T24" fmla="*/ 2147483647 w 195"/>
                <a:gd name="T25" fmla="*/ 2147483647 h 86"/>
                <a:gd name="T26" fmla="*/ 2147483647 w 195"/>
                <a:gd name="T27" fmla="*/ 2147483647 h 86"/>
                <a:gd name="T28" fmla="*/ 2147483647 w 195"/>
                <a:gd name="T29" fmla="*/ 2147483647 h 86"/>
                <a:gd name="T30" fmla="*/ 2147483647 w 195"/>
                <a:gd name="T31" fmla="*/ 2147483647 h 86"/>
                <a:gd name="T32" fmla="*/ 2147483647 w 195"/>
                <a:gd name="T33" fmla="*/ 2147483647 h 86"/>
                <a:gd name="T34" fmla="*/ 2147483647 w 195"/>
                <a:gd name="T35" fmla="*/ 2147483647 h 86"/>
                <a:gd name="T36" fmla="*/ 2147483647 w 195"/>
                <a:gd name="T37" fmla="*/ 2147483647 h 86"/>
                <a:gd name="T38" fmla="*/ 2147483647 w 195"/>
                <a:gd name="T39" fmla="*/ 2147483647 h 86"/>
                <a:gd name="T40" fmla="*/ 2147483647 w 195"/>
                <a:gd name="T41" fmla="*/ 2147483647 h 86"/>
                <a:gd name="T42" fmla="*/ 2147483647 w 195"/>
                <a:gd name="T43" fmla="*/ 2147483647 h 86"/>
                <a:gd name="T44" fmla="*/ 2147483647 w 195"/>
                <a:gd name="T45" fmla="*/ 2147483647 h 86"/>
                <a:gd name="T46" fmla="*/ 2147483647 w 195"/>
                <a:gd name="T47" fmla="*/ 2147483647 h 86"/>
                <a:gd name="T48" fmla="*/ 2147483647 w 195"/>
                <a:gd name="T49" fmla="*/ 2147483647 h 86"/>
                <a:gd name="T50" fmla="*/ 2147483647 w 195"/>
                <a:gd name="T51" fmla="*/ 2147483647 h 86"/>
                <a:gd name="T52" fmla="*/ 2147483647 w 195"/>
                <a:gd name="T53" fmla="*/ 2147483647 h 86"/>
                <a:gd name="T54" fmla="*/ 2147483647 w 195"/>
                <a:gd name="T55" fmla="*/ 2147483647 h 86"/>
                <a:gd name="T56" fmla="*/ 2147483647 w 195"/>
                <a:gd name="T57" fmla="*/ 2147483647 h 86"/>
                <a:gd name="T58" fmla="*/ 2147483647 w 195"/>
                <a:gd name="T59" fmla="*/ 2147483647 h 86"/>
                <a:gd name="T60" fmla="*/ 2147483647 w 195"/>
                <a:gd name="T61" fmla="*/ 2147483647 h 86"/>
                <a:gd name="T62" fmla="*/ 2147483647 w 195"/>
                <a:gd name="T63" fmla="*/ 2147483647 h 86"/>
                <a:gd name="T64" fmla="*/ 2147483647 w 195"/>
                <a:gd name="T65" fmla="*/ 2147483647 h 86"/>
                <a:gd name="T66" fmla="*/ 2147483647 w 195"/>
                <a:gd name="T67" fmla="*/ 2147483647 h 86"/>
                <a:gd name="T68" fmla="*/ 2147483647 w 195"/>
                <a:gd name="T69" fmla="*/ 2147483647 h 86"/>
                <a:gd name="T70" fmla="*/ 2147483647 w 195"/>
                <a:gd name="T71" fmla="*/ 2147483647 h 86"/>
                <a:gd name="T72" fmla="*/ 2147483647 w 195"/>
                <a:gd name="T73" fmla="*/ 2147483647 h 86"/>
                <a:gd name="T74" fmla="*/ 2147483647 w 195"/>
                <a:gd name="T75" fmla="*/ 2147483647 h 86"/>
                <a:gd name="T76" fmla="*/ 2147483647 w 195"/>
                <a:gd name="T77" fmla="*/ 2147483647 h 86"/>
                <a:gd name="T78" fmla="*/ 2147483647 w 195"/>
                <a:gd name="T79" fmla="*/ 2147483647 h 86"/>
                <a:gd name="T80" fmla="*/ 2147483647 w 195"/>
                <a:gd name="T81" fmla="*/ 2147483647 h 86"/>
                <a:gd name="T82" fmla="*/ 2147483647 w 195"/>
                <a:gd name="T83" fmla="*/ 2147483647 h 86"/>
                <a:gd name="T84" fmla="*/ 2147483647 w 195"/>
                <a:gd name="T85" fmla="*/ 2147483647 h 86"/>
                <a:gd name="T86" fmla="*/ 2147483647 w 195"/>
                <a:gd name="T87" fmla="*/ 2147483647 h 86"/>
                <a:gd name="T88" fmla="*/ 2147483647 w 195"/>
                <a:gd name="T89" fmla="*/ 2147483647 h 86"/>
                <a:gd name="T90" fmla="*/ 2147483647 w 195"/>
                <a:gd name="T91" fmla="*/ 2147483647 h 86"/>
                <a:gd name="T92" fmla="*/ 2147483647 w 195"/>
                <a:gd name="T93" fmla="*/ 2147483647 h 86"/>
                <a:gd name="T94" fmla="*/ 2147483647 w 195"/>
                <a:gd name="T95" fmla="*/ 2147483647 h 86"/>
                <a:gd name="T96" fmla="*/ 2147483647 w 195"/>
                <a:gd name="T97" fmla="*/ 2147483647 h 86"/>
                <a:gd name="T98" fmla="*/ 2147483647 w 195"/>
                <a:gd name="T99" fmla="*/ 2147483647 h 86"/>
                <a:gd name="T100" fmla="*/ 2147483647 w 195"/>
                <a:gd name="T101" fmla="*/ 2147483647 h 86"/>
                <a:gd name="T102" fmla="*/ 2147483647 w 195"/>
                <a:gd name="T103" fmla="*/ 2147483647 h 86"/>
                <a:gd name="T104" fmla="*/ 2147483647 w 195"/>
                <a:gd name="T105" fmla="*/ 2147483647 h 86"/>
                <a:gd name="T106" fmla="*/ 2147483647 w 195"/>
                <a:gd name="T107" fmla="*/ 2147483647 h 86"/>
                <a:gd name="T108" fmla="*/ 2147483647 w 195"/>
                <a:gd name="T109" fmla="*/ 2147483647 h 86"/>
                <a:gd name="T110" fmla="*/ 2147483647 w 195"/>
                <a:gd name="T111" fmla="*/ 2147483647 h 86"/>
                <a:gd name="T112" fmla="*/ 2147483647 w 195"/>
                <a:gd name="T113" fmla="*/ 2147483647 h 86"/>
                <a:gd name="T114" fmla="*/ 2147483647 w 195"/>
                <a:gd name="T115" fmla="*/ 2147483647 h 86"/>
                <a:gd name="T116" fmla="*/ 2147483647 w 195"/>
                <a:gd name="T117" fmla="*/ 2147483647 h 86"/>
                <a:gd name="T118" fmla="*/ 2147483647 w 195"/>
                <a:gd name="T119" fmla="*/ 2147483647 h 86"/>
                <a:gd name="T120" fmla="*/ 2147483647 w 195"/>
                <a:gd name="T121" fmla="*/ 2147483647 h 86"/>
                <a:gd name="T122" fmla="*/ 2147483647 w 195"/>
                <a:gd name="T123" fmla="*/ 2147483647 h 86"/>
                <a:gd name="T124" fmla="*/ 2147483647 w 195"/>
                <a:gd name="T125" fmla="*/ 2147483647 h 8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95" h="86">
                  <a:moveTo>
                    <a:pt x="0" y="86"/>
                  </a:moveTo>
                  <a:cubicBezTo>
                    <a:pt x="195" y="86"/>
                    <a:pt x="195" y="86"/>
                    <a:pt x="195" y="86"/>
                  </a:cubicBezTo>
                  <a:cubicBezTo>
                    <a:pt x="195" y="0"/>
                    <a:pt x="195" y="0"/>
                    <a:pt x="195" y="0"/>
                  </a:cubicBezTo>
                  <a:cubicBezTo>
                    <a:pt x="0" y="0"/>
                    <a:pt x="0" y="0"/>
                    <a:pt x="0" y="0"/>
                  </a:cubicBezTo>
                  <a:lnTo>
                    <a:pt x="0" y="86"/>
                  </a:lnTo>
                  <a:close/>
                  <a:moveTo>
                    <a:pt x="56" y="23"/>
                  </a:moveTo>
                  <a:cubicBezTo>
                    <a:pt x="27" y="23"/>
                    <a:pt x="27" y="23"/>
                    <a:pt x="27" y="23"/>
                  </a:cubicBezTo>
                  <a:cubicBezTo>
                    <a:pt x="27" y="38"/>
                    <a:pt x="27" y="38"/>
                    <a:pt x="27" y="38"/>
                  </a:cubicBezTo>
                  <a:cubicBezTo>
                    <a:pt x="56" y="38"/>
                    <a:pt x="56" y="38"/>
                    <a:pt x="56" y="38"/>
                  </a:cubicBezTo>
                  <a:cubicBezTo>
                    <a:pt x="56" y="38"/>
                    <a:pt x="56" y="38"/>
                    <a:pt x="56" y="38"/>
                  </a:cubicBezTo>
                  <a:cubicBezTo>
                    <a:pt x="56" y="48"/>
                    <a:pt x="56" y="48"/>
                    <a:pt x="56" y="48"/>
                  </a:cubicBezTo>
                  <a:cubicBezTo>
                    <a:pt x="56" y="48"/>
                    <a:pt x="56" y="48"/>
                    <a:pt x="56" y="48"/>
                  </a:cubicBezTo>
                  <a:cubicBezTo>
                    <a:pt x="27" y="48"/>
                    <a:pt x="27" y="48"/>
                    <a:pt x="27" y="48"/>
                  </a:cubicBezTo>
                  <a:cubicBezTo>
                    <a:pt x="27" y="73"/>
                    <a:pt x="27" y="73"/>
                    <a:pt x="27" y="73"/>
                  </a:cubicBezTo>
                  <a:cubicBezTo>
                    <a:pt x="27" y="73"/>
                    <a:pt x="27" y="73"/>
                    <a:pt x="27" y="73"/>
                  </a:cubicBezTo>
                  <a:cubicBezTo>
                    <a:pt x="17" y="73"/>
                    <a:pt x="17" y="73"/>
                    <a:pt x="17" y="73"/>
                  </a:cubicBezTo>
                  <a:cubicBezTo>
                    <a:pt x="17" y="73"/>
                    <a:pt x="17" y="73"/>
                    <a:pt x="17" y="73"/>
                  </a:cubicBezTo>
                  <a:cubicBezTo>
                    <a:pt x="17" y="13"/>
                    <a:pt x="17" y="13"/>
                    <a:pt x="17" y="13"/>
                  </a:cubicBezTo>
                  <a:cubicBezTo>
                    <a:pt x="56" y="13"/>
                    <a:pt x="56" y="13"/>
                    <a:pt x="56" y="13"/>
                  </a:cubicBezTo>
                  <a:cubicBezTo>
                    <a:pt x="56" y="13"/>
                    <a:pt x="56" y="13"/>
                    <a:pt x="56" y="13"/>
                  </a:cubicBezTo>
                  <a:lnTo>
                    <a:pt x="56" y="23"/>
                  </a:lnTo>
                  <a:close/>
                  <a:moveTo>
                    <a:pt x="117" y="59"/>
                  </a:moveTo>
                  <a:cubicBezTo>
                    <a:pt x="117" y="61"/>
                    <a:pt x="117" y="62"/>
                    <a:pt x="115" y="63"/>
                  </a:cubicBezTo>
                  <a:cubicBezTo>
                    <a:pt x="108" y="71"/>
                    <a:pt x="108" y="71"/>
                    <a:pt x="108" y="71"/>
                  </a:cubicBezTo>
                  <a:cubicBezTo>
                    <a:pt x="107" y="72"/>
                    <a:pt x="105" y="73"/>
                    <a:pt x="104" y="73"/>
                  </a:cubicBezTo>
                  <a:cubicBezTo>
                    <a:pt x="80" y="73"/>
                    <a:pt x="80" y="73"/>
                    <a:pt x="80" y="73"/>
                  </a:cubicBezTo>
                  <a:cubicBezTo>
                    <a:pt x="79" y="73"/>
                    <a:pt x="78" y="72"/>
                    <a:pt x="77" y="71"/>
                  </a:cubicBezTo>
                  <a:cubicBezTo>
                    <a:pt x="77" y="71"/>
                    <a:pt x="76" y="71"/>
                    <a:pt x="76" y="71"/>
                  </a:cubicBezTo>
                  <a:cubicBezTo>
                    <a:pt x="69" y="63"/>
                    <a:pt x="69" y="63"/>
                    <a:pt x="69" y="63"/>
                  </a:cubicBezTo>
                  <a:cubicBezTo>
                    <a:pt x="68" y="63"/>
                    <a:pt x="67" y="62"/>
                    <a:pt x="67" y="61"/>
                  </a:cubicBezTo>
                  <a:cubicBezTo>
                    <a:pt x="67" y="60"/>
                    <a:pt x="67" y="60"/>
                    <a:pt x="67" y="59"/>
                  </a:cubicBezTo>
                  <a:cubicBezTo>
                    <a:pt x="67" y="27"/>
                    <a:pt x="67" y="27"/>
                    <a:pt x="67" y="27"/>
                  </a:cubicBezTo>
                  <a:cubicBezTo>
                    <a:pt x="67" y="26"/>
                    <a:pt x="67" y="26"/>
                    <a:pt x="67" y="25"/>
                  </a:cubicBezTo>
                  <a:cubicBezTo>
                    <a:pt x="67" y="24"/>
                    <a:pt x="68" y="23"/>
                    <a:pt x="69" y="22"/>
                  </a:cubicBezTo>
                  <a:cubicBezTo>
                    <a:pt x="76" y="15"/>
                    <a:pt x="76" y="15"/>
                    <a:pt x="76" y="15"/>
                  </a:cubicBezTo>
                  <a:cubicBezTo>
                    <a:pt x="76" y="15"/>
                    <a:pt x="77" y="14"/>
                    <a:pt x="78" y="14"/>
                  </a:cubicBezTo>
                  <a:cubicBezTo>
                    <a:pt x="79" y="13"/>
                    <a:pt x="79" y="13"/>
                    <a:pt x="80" y="13"/>
                  </a:cubicBezTo>
                  <a:cubicBezTo>
                    <a:pt x="80" y="13"/>
                    <a:pt x="80" y="13"/>
                    <a:pt x="80" y="13"/>
                  </a:cubicBezTo>
                  <a:cubicBezTo>
                    <a:pt x="104" y="13"/>
                    <a:pt x="104" y="13"/>
                    <a:pt x="104" y="13"/>
                  </a:cubicBezTo>
                  <a:cubicBezTo>
                    <a:pt x="104" y="13"/>
                    <a:pt x="104" y="13"/>
                    <a:pt x="104" y="13"/>
                  </a:cubicBezTo>
                  <a:cubicBezTo>
                    <a:pt x="104" y="13"/>
                    <a:pt x="105" y="13"/>
                    <a:pt x="106" y="14"/>
                  </a:cubicBezTo>
                  <a:cubicBezTo>
                    <a:pt x="107" y="14"/>
                    <a:pt x="107" y="14"/>
                    <a:pt x="108" y="15"/>
                  </a:cubicBezTo>
                  <a:cubicBezTo>
                    <a:pt x="115" y="22"/>
                    <a:pt x="115" y="22"/>
                    <a:pt x="115" y="22"/>
                  </a:cubicBezTo>
                  <a:cubicBezTo>
                    <a:pt x="117" y="24"/>
                    <a:pt x="117" y="25"/>
                    <a:pt x="117" y="27"/>
                  </a:cubicBezTo>
                  <a:lnTo>
                    <a:pt x="117" y="59"/>
                  </a:lnTo>
                  <a:close/>
                  <a:moveTo>
                    <a:pt x="165" y="73"/>
                  </a:moveTo>
                  <a:cubicBezTo>
                    <a:pt x="148" y="50"/>
                    <a:pt x="148" y="50"/>
                    <a:pt x="148" y="50"/>
                  </a:cubicBezTo>
                  <a:cubicBezTo>
                    <a:pt x="147" y="49"/>
                    <a:pt x="147" y="49"/>
                    <a:pt x="146" y="49"/>
                  </a:cubicBezTo>
                  <a:cubicBezTo>
                    <a:pt x="140" y="49"/>
                    <a:pt x="140" y="49"/>
                    <a:pt x="140" y="49"/>
                  </a:cubicBezTo>
                  <a:cubicBezTo>
                    <a:pt x="140" y="73"/>
                    <a:pt x="140" y="73"/>
                    <a:pt x="140" y="73"/>
                  </a:cubicBezTo>
                  <a:cubicBezTo>
                    <a:pt x="129" y="73"/>
                    <a:pt x="129" y="73"/>
                    <a:pt x="129" y="73"/>
                  </a:cubicBezTo>
                  <a:cubicBezTo>
                    <a:pt x="129" y="13"/>
                    <a:pt x="129" y="13"/>
                    <a:pt x="129" y="13"/>
                  </a:cubicBezTo>
                  <a:cubicBezTo>
                    <a:pt x="162" y="13"/>
                    <a:pt x="162" y="13"/>
                    <a:pt x="162" y="13"/>
                  </a:cubicBezTo>
                  <a:cubicBezTo>
                    <a:pt x="164" y="13"/>
                    <a:pt x="165" y="14"/>
                    <a:pt x="166" y="15"/>
                  </a:cubicBezTo>
                  <a:cubicBezTo>
                    <a:pt x="172" y="21"/>
                    <a:pt x="172" y="21"/>
                    <a:pt x="172" y="21"/>
                  </a:cubicBezTo>
                  <a:cubicBezTo>
                    <a:pt x="173" y="22"/>
                    <a:pt x="174" y="24"/>
                    <a:pt x="174" y="25"/>
                  </a:cubicBezTo>
                  <a:cubicBezTo>
                    <a:pt x="174" y="37"/>
                    <a:pt x="174" y="37"/>
                    <a:pt x="174" y="37"/>
                  </a:cubicBezTo>
                  <a:cubicBezTo>
                    <a:pt x="174" y="39"/>
                    <a:pt x="173" y="40"/>
                    <a:pt x="172" y="42"/>
                  </a:cubicBezTo>
                  <a:cubicBezTo>
                    <a:pt x="166" y="47"/>
                    <a:pt x="166" y="47"/>
                    <a:pt x="166" y="47"/>
                  </a:cubicBezTo>
                  <a:cubicBezTo>
                    <a:pt x="165" y="49"/>
                    <a:pt x="164" y="49"/>
                    <a:pt x="162" y="49"/>
                  </a:cubicBezTo>
                  <a:cubicBezTo>
                    <a:pt x="160" y="49"/>
                    <a:pt x="160" y="49"/>
                    <a:pt x="160" y="49"/>
                  </a:cubicBezTo>
                  <a:cubicBezTo>
                    <a:pt x="178" y="73"/>
                    <a:pt x="178" y="73"/>
                    <a:pt x="178" y="73"/>
                  </a:cubicBezTo>
                  <a:lnTo>
                    <a:pt x="165" y="73"/>
                  </a:lnTo>
                  <a:close/>
                </a:path>
              </a:pathLst>
            </a:custGeom>
            <a:solidFill>
              <a:srgbClr val="EC2225"/>
            </a:solidFill>
            <a:ln w="9525">
              <a:noFill/>
              <a:round/>
              <a:headEnd/>
              <a:tailEnd/>
            </a:ln>
          </p:spPr>
          <p:txBody>
            <a:bodyPr/>
            <a:lstStyle/>
            <a:p>
              <a:pPr defTabSz="1217613" fontAlgn="base">
                <a:spcBef>
                  <a:spcPct val="0"/>
                </a:spcBef>
                <a:spcAft>
                  <a:spcPct val="0"/>
                </a:spcAft>
              </a:pPr>
              <a:endParaRPr lang="zh-CN" altLang="en-US" sz="2400">
                <a:solidFill>
                  <a:srgbClr val="000000"/>
                </a:solidFill>
                <a:ea typeface="宋体" pitchFamily="2" charset="-122"/>
              </a:endParaRPr>
            </a:p>
          </p:txBody>
        </p:sp>
        <p:sp>
          <p:nvSpPr>
            <p:cNvPr id="31" name="Freeform 31"/>
            <p:cNvSpPr>
              <a:spLocks/>
            </p:cNvSpPr>
            <p:nvPr userDrawn="1"/>
          </p:nvSpPr>
          <p:spPr bwMode="gray">
            <a:xfrm>
              <a:off x="6126725" y="2052218"/>
              <a:ext cx="193684" cy="293444"/>
            </a:xfrm>
            <a:custGeom>
              <a:avLst/>
              <a:gdLst>
                <a:gd name="T0" fmla="*/ 2147483647 w 121"/>
                <a:gd name="T1" fmla="*/ 2147483647 h 186"/>
                <a:gd name="T2" fmla="*/ 2147483647 w 121"/>
                <a:gd name="T3" fmla="*/ 0 h 186"/>
                <a:gd name="T4" fmla="*/ 0 w 121"/>
                <a:gd name="T5" fmla="*/ 0 h 186"/>
                <a:gd name="T6" fmla="*/ 0 w 121"/>
                <a:gd name="T7" fmla="*/ 2147483647 h 186"/>
                <a:gd name="T8" fmla="*/ 2147483647 w 121"/>
                <a:gd name="T9" fmla="*/ 2147483647 h 186"/>
                <a:gd name="T10" fmla="*/ 2147483647 w 121"/>
                <a:gd name="T11" fmla="*/ 2147483647 h 186"/>
                <a:gd name="T12" fmla="*/ 2147483647 w 121"/>
                <a:gd name="T13" fmla="*/ 2147483647 h 186"/>
                <a:gd name="T14" fmla="*/ 2147483647 w 121"/>
                <a:gd name="T15" fmla="*/ 2147483647 h 186"/>
                <a:gd name="T16" fmla="*/ 2147483647 w 121"/>
                <a:gd name="T17" fmla="*/ 2147483647 h 186"/>
                <a:gd name="T18" fmla="*/ 2147483647 w 121"/>
                <a:gd name="T19" fmla="*/ 2147483647 h 186"/>
                <a:gd name="T20" fmla="*/ 2147483647 w 121"/>
                <a:gd name="T21" fmla="*/ 2147483647 h 186"/>
                <a:gd name="T22" fmla="*/ 2147483647 w 121"/>
                <a:gd name="T23" fmla="*/ 2147483647 h 18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21" h="186">
                  <a:moveTo>
                    <a:pt x="121" y="31"/>
                  </a:moveTo>
                  <a:lnTo>
                    <a:pt x="121" y="0"/>
                  </a:lnTo>
                  <a:lnTo>
                    <a:pt x="0" y="0"/>
                  </a:lnTo>
                  <a:lnTo>
                    <a:pt x="0" y="186"/>
                  </a:lnTo>
                  <a:lnTo>
                    <a:pt x="31" y="186"/>
                  </a:lnTo>
                  <a:lnTo>
                    <a:pt x="31" y="108"/>
                  </a:lnTo>
                  <a:lnTo>
                    <a:pt x="121" y="108"/>
                  </a:lnTo>
                  <a:lnTo>
                    <a:pt x="121" y="77"/>
                  </a:lnTo>
                  <a:lnTo>
                    <a:pt x="31" y="77"/>
                  </a:lnTo>
                  <a:lnTo>
                    <a:pt x="31" y="31"/>
                  </a:lnTo>
                  <a:lnTo>
                    <a:pt x="121" y="31"/>
                  </a:lnTo>
                  <a:close/>
                </a:path>
              </a:pathLst>
            </a:custGeom>
            <a:solidFill>
              <a:srgbClr val="FFFFFF"/>
            </a:solidFill>
            <a:ln w="9525">
              <a:noFill/>
              <a:round/>
              <a:headEnd/>
              <a:tailEnd/>
            </a:ln>
          </p:spPr>
          <p:txBody>
            <a:bodyPr/>
            <a:lstStyle/>
            <a:p>
              <a:pPr defTabSz="1217613" fontAlgn="base">
                <a:spcBef>
                  <a:spcPct val="0"/>
                </a:spcBef>
                <a:spcAft>
                  <a:spcPct val="0"/>
                </a:spcAft>
              </a:pPr>
              <a:endParaRPr lang="zh-CN" altLang="en-US" sz="2400">
                <a:solidFill>
                  <a:srgbClr val="000000"/>
                </a:solidFill>
                <a:ea typeface="宋体" pitchFamily="2" charset="-122"/>
              </a:endParaRPr>
            </a:p>
          </p:txBody>
        </p:sp>
        <p:sp>
          <p:nvSpPr>
            <p:cNvPr id="32" name="Freeform 32"/>
            <p:cNvSpPr>
              <a:spLocks noEditPoints="1"/>
            </p:cNvSpPr>
            <p:nvPr userDrawn="1"/>
          </p:nvSpPr>
          <p:spPr bwMode="gray">
            <a:xfrm>
              <a:off x="6371478" y="2052090"/>
              <a:ext cx="246289" cy="293446"/>
            </a:xfrm>
            <a:custGeom>
              <a:avLst/>
              <a:gdLst>
                <a:gd name="T0" fmla="*/ 2147483647 w 50"/>
                <a:gd name="T1" fmla="*/ 2147483647 h 60"/>
                <a:gd name="T2" fmla="*/ 2147483647 w 50"/>
                <a:gd name="T3" fmla="*/ 2147483647 h 60"/>
                <a:gd name="T4" fmla="*/ 2147483647 w 50"/>
                <a:gd name="T5" fmla="*/ 2147483647 h 60"/>
                <a:gd name="T6" fmla="*/ 2147483647 w 50"/>
                <a:gd name="T7" fmla="*/ 2147483647 h 60"/>
                <a:gd name="T8" fmla="*/ 2147483647 w 50"/>
                <a:gd name="T9" fmla="*/ 0 h 60"/>
                <a:gd name="T10" fmla="*/ 2147483647 w 50"/>
                <a:gd name="T11" fmla="*/ 0 h 60"/>
                <a:gd name="T12" fmla="*/ 2147483647 w 50"/>
                <a:gd name="T13" fmla="*/ 2147483647 h 60"/>
                <a:gd name="T14" fmla="*/ 2147483647 w 50"/>
                <a:gd name="T15" fmla="*/ 2147483647 h 60"/>
                <a:gd name="T16" fmla="*/ 2147483647 w 50"/>
                <a:gd name="T17" fmla="*/ 2147483647 h 60"/>
                <a:gd name="T18" fmla="*/ 2147483647 w 50"/>
                <a:gd name="T19" fmla="*/ 2147483647 h 60"/>
                <a:gd name="T20" fmla="*/ 0 w 50"/>
                <a:gd name="T21" fmla="*/ 2147483647 h 60"/>
                <a:gd name="T22" fmla="*/ 0 w 50"/>
                <a:gd name="T23" fmla="*/ 2147483647 h 60"/>
                <a:gd name="T24" fmla="*/ 2147483647 w 50"/>
                <a:gd name="T25" fmla="*/ 2147483647 h 60"/>
                <a:gd name="T26" fmla="*/ 2147483647 w 50"/>
                <a:gd name="T27" fmla="*/ 2147483647 h 60"/>
                <a:gd name="T28" fmla="*/ 2147483647 w 50"/>
                <a:gd name="T29" fmla="*/ 2147483647 h 60"/>
                <a:gd name="T30" fmla="*/ 2147483647 w 50"/>
                <a:gd name="T31" fmla="*/ 2147483647 h 60"/>
                <a:gd name="T32" fmla="*/ 2147483647 w 50"/>
                <a:gd name="T33" fmla="*/ 2147483647 h 60"/>
                <a:gd name="T34" fmla="*/ 2147483647 w 50"/>
                <a:gd name="T35" fmla="*/ 2147483647 h 60"/>
                <a:gd name="T36" fmla="*/ 2147483647 w 50"/>
                <a:gd name="T37" fmla="*/ 2147483647 h 60"/>
                <a:gd name="T38" fmla="*/ 2147483647 w 50"/>
                <a:gd name="T39" fmla="*/ 2147483647 h 60"/>
                <a:gd name="T40" fmla="*/ 2147483647 w 50"/>
                <a:gd name="T41" fmla="*/ 2147483647 h 60"/>
                <a:gd name="T42" fmla="*/ 2147483647 w 50"/>
                <a:gd name="T43" fmla="*/ 2147483647 h 60"/>
                <a:gd name="T44" fmla="*/ 2147483647 w 50"/>
                <a:gd name="T45" fmla="*/ 2147483647 h 60"/>
                <a:gd name="T46" fmla="*/ 2147483647 w 50"/>
                <a:gd name="T47" fmla="*/ 2147483647 h 60"/>
                <a:gd name="T48" fmla="*/ 2147483647 w 50"/>
                <a:gd name="T49" fmla="*/ 2147483647 h 60"/>
                <a:gd name="T50" fmla="*/ 2147483647 w 50"/>
                <a:gd name="T51" fmla="*/ 2147483647 h 60"/>
                <a:gd name="T52" fmla="*/ 2147483647 w 50"/>
                <a:gd name="T53" fmla="*/ 2147483647 h 60"/>
                <a:gd name="T54" fmla="*/ 2147483647 w 50"/>
                <a:gd name="T55" fmla="*/ 2147483647 h 60"/>
                <a:gd name="T56" fmla="*/ 2147483647 w 50"/>
                <a:gd name="T57" fmla="*/ 2147483647 h 60"/>
                <a:gd name="T58" fmla="*/ 2147483647 w 50"/>
                <a:gd name="T59" fmla="*/ 2147483647 h 60"/>
                <a:gd name="T60" fmla="*/ 2147483647 w 50"/>
                <a:gd name="T61" fmla="*/ 2147483647 h 60"/>
                <a:gd name="T62" fmla="*/ 2147483647 w 50"/>
                <a:gd name="T63" fmla="*/ 2147483647 h 60"/>
                <a:gd name="T64" fmla="*/ 2147483647 w 50"/>
                <a:gd name="T65" fmla="*/ 2147483647 h 60"/>
                <a:gd name="T66" fmla="*/ 2147483647 w 50"/>
                <a:gd name="T67" fmla="*/ 2147483647 h 60"/>
                <a:gd name="T68" fmla="*/ 2147483647 w 50"/>
                <a:gd name="T69" fmla="*/ 2147483647 h 60"/>
                <a:gd name="T70" fmla="*/ 2147483647 w 50"/>
                <a:gd name="T71" fmla="*/ 2147483647 h 60"/>
                <a:gd name="T72" fmla="*/ 2147483647 w 50"/>
                <a:gd name="T73" fmla="*/ 2147483647 h 60"/>
                <a:gd name="T74" fmla="*/ 2147483647 w 50"/>
                <a:gd name="T75" fmla="*/ 2147483647 h 60"/>
                <a:gd name="T76" fmla="*/ 2147483647 w 50"/>
                <a:gd name="T77" fmla="*/ 2147483647 h 60"/>
                <a:gd name="T78" fmla="*/ 2147483647 w 50"/>
                <a:gd name="T79" fmla="*/ 2147483647 h 60"/>
                <a:gd name="T80" fmla="*/ 2147483647 w 50"/>
                <a:gd name="T81" fmla="*/ 2147483647 h 60"/>
                <a:gd name="T82" fmla="*/ 2147483647 w 50"/>
                <a:gd name="T83" fmla="*/ 2147483647 h 6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50" h="60">
                  <a:moveTo>
                    <a:pt x="50" y="14"/>
                  </a:moveTo>
                  <a:cubicBezTo>
                    <a:pt x="50" y="12"/>
                    <a:pt x="50" y="11"/>
                    <a:pt x="48" y="9"/>
                  </a:cubicBezTo>
                  <a:cubicBezTo>
                    <a:pt x="41" y="2"/>
                    <a:pt x="41" y="2"/>
                    <a:pt x="41" y="2"/>
                  </a:cubicBezTo>
                  <a:cubicBezTo>
                    <a:pt x="41" y="2"/>
                    <a:pt x="40" y="1"/>
                    <a:pt x="39" y="1"/>
                  </a:cubicBezTo>
                  <a:cubicBezTo>
                    <a:pt x="38" y="0"/>
                    <a:pt x="38" y="0"/>
                    <a:pt x="37" y="0"/>
                  </a:cubicBezTo>
                  <a:cubicBezTo>
                    <a:pt x="13" y="0"/>
                    <a:pt x="13" y="0"/>
                    <a:pt x="13" y="0"/>
                  </a:cubicBezTo>
                  <a:cubicBezTo>
                    <a:pt x="13" y="0"/>
                    <a:pt x="12" y="0"/>
                    <a:pt x="11" y="1"/>
                  </a:cubicBezTo>
                  <a:cubicBezTo>
                    <a:pt x="11" y="1"/>
                    <a:pt x="11" y="1"/>
                    <a:pt x="11" y="1"/>
                  </a:cubicBezTo>
                  <a:cubicBezTo>
                    <a:pt x="10" y="1"/>
                    <a:pt x="9" y="2"/>
                    <a:pt x="9" y="2"/>
                  </a:cubicBezTo>
                  <a:cubicBezTo>
                    <a:pt x="2" y="9"/>
                    <a:pt x="2" y="9"/>
                    <a:pt x="2" y="9"/>
                  </a:cubicBezTo>
                  <a:cubicBezTo>
                    <a:pt x="0" y="11"/>
                    <a:pt x="0" y="12"/>
                    <a:pt x="0" y="14"/>
                  </a:cubicBezTo>
                  <a:cubicBezTo>
                    <a:pt x="0" y="46"/>
                    <a:pt x="0" y="46"/>
                    <a:pt x="0" y="46"/>
                  </a:cubicBezTo>
                  <a:cubicBezTo>
                    <a:pt x="0" y="48"/>
                    <a:pt x="0" y="49"/>
                    <a:pt x="2" y="50"/>
                  </a:cubicBezTo>
                  <a:cubicBezTo>
                    <a:pt x="9" y="58"/>
                    <a:pt x="9" y="58"/>
                    <a:pt x="9" y="58"/>
                  </a:cubicBezTo>
                  <a:cubicBezTo>
                    <a:pt x="9" y="58"/>
                    <a:pt x="10" y="58"/>
                    <a:pt x="10" y="58"/>
                  </a:cubicBezTo>
                  <a:cubicBezTo>
                    <a:pt x="10" y="59"/>
                    <a:pt x="11" y="59"/>
                    <a:pt x="11" y="59"/>
                  </a:cubicBezTo>
                  <a:cubicBezTo>
                    <a:pt x="12" y="59"/>
                    <a:pt x="13" y="60"/>
                    <a:pt x="13" y="60"/>
                  </a:cubicBezTo>
                  <a:cubicBezTo>
                    <a:pt x="37" y="60"/>
                    <a:pt x="37" y="60"/>
                    <a:pt x="37" y="60"/>
                  </a:cubicBezTo>
                  <a:cubicBezTo>
                    <a:pt x="38" y="60"/>
                    <a:pt x="38" y="59"/>
                    <a:pt x="39" y="59"/>
                  </a:cubicBezTo>
                  <a:cubicBezTo>
                    <a:pt x="40" y="59"/>
                    <a:pt x="41" y="58"/>
                    <a:pt x="41" y="58"/>
                  </a:cubicBezTo>
                  <a:cubicBezTo>
                    <a:pt x="48" y="50"/>
                    <a:pt x="48" y="50"/>
                    <a:pt x="48" y="50"/>
                  </a:cubicBezTo>
                  <a:cubicBezTo>
                    <a:pt x="50" y="49"/>
                    <a:pt x="50" y="48"/>
                    <a:pt x="50" y="46"/>
                  </a:cubicBezTo>
                  <a:lnTo>
                    <a:pt x="50" y="14"/>
                  </a:lnTo>
                  <a:close/>
                  <a:moveTo>
                    <a:pt x="40" y="44"/>
                  </a:moveTo>
                  <a:cubicBezTo>
                    <a:pt x="40" y="44"/>
                    <a:pt x="40" y="44"/>
                    <a:pt x="40" y="44"/>
                  </a:cubicBezTo>
                  <a:cubicBezTo>
                    <a:pt x="40" y="45"/>
                    <a:pt x="39" y="45"/>
                    <a:pt x="39" y="45"/>
                  </a:cubicBezTo>
                  <a:cubicBezTo>
                    <a:pt x="36" y="49"/>
                    <a:pt x="36" y="49"/>
                    <a:pt x="36" y="49"/>
                  </a:cubicBezTo>
                  <a:cubicBezTo>
                    <a:pt x="35" y="49"/>
                    <a:pt x="35" y="49"/>
                    <a:pt x="34" y="49"/>
                  </a:cubicBezTo>
                  <a:cubicBezTo>
                    <a:pt x="16" y="49"/>
                    <a:pt x="16" y="49"/>
                    <a:pt x="16" y="49"/>
                  </a:cubicBezTo>
                  <a:cubicBezTo>
                    <a:pt x="15" y="49"/>
                    <a:pt x="15" y="49"/>
                    <a:pt x="14" y="49"/>
                  </a:cubicBezTo>
                  <a:cubicBezTo>
                    <a:pt x="11" y="45"/>
                    <a:pt x="11" y="45"/>
                    <a:pt x="11" y="45"/>
                  </a:cubicBezTo>
                  <a:cubicBezTo>
                    <a:pt x="11" y="45"/>
                    <a:pt x="10" y="45"/>
                    <a:pt x="10" y="44"/>
                  </a:cubicBezTo>
                  <a:cubicBezTo>
                    <a:pt x="10" y="16"/>
                    <a:pt x="10" y="16"/>
                    <a:pt x="10" y="16"/>
                  </a:cubicBezTo>
                  <a:cubicBezTo>
                    <a:pt x="10" y="15"/>
                    <a:pt x="10" y="15"/>
                    <a:pt x="11" y="15"/>
                  </a:cubicBezTo>
                  <a:cubicBezTo>
                    <a:pt x="11" y="15"/>
                    <a:pt x="11" y="15"/>
                    <a:pt x="11" y="14"/>
                  </a:cubicBezTo>
                  <a:cubicBezTo>
                    <a:pt x="14" y="11"/>
                    <a:pt x="14" y="11"/>
                    <a:pt x="14" y="11"/>
                  </a:cubicBezTo>
                  <a:cubicBezTo>
                    <a:pt x="15" y="11"/>
                    <a:pt x="15" y="10"/>
                    <a:pt x="16" y="10"/>
                  </a:cubicBezTo>
                  <a:cubicBezTo>
                    <a:pt x="34" y="10"/>
                    <a:pt x="34" y="10"/>
                    <a:pt x="34" y="10"/>
                  </a:cubicBezTo>
                  <a:cubicBezTo>
                    <a:pt x="35" y="10"/>
                    <a:pt x="35" y="11"/>
                    <a:pt x="36" y="11"/>
                  </a:cubicBezTo>
                  <a:cubicBezTo>
                    <a:pt x="39" y="14"/>
                    <a:pt x="39" y="14"/>
                    <a:pt x="39" y="14"/>
                  </a:cubicBezTo>
                  <a:cubicBezTo>
                    <a:pt x="39" y="15"/>
                    <a:pt x="40" y="15"/>
                    <a:pt x="40" y="16"/>
                  </a:cubicBezTo>
                  <a:lnTo>
                    <a:pt x="40" y="44"/>
                  </a:lnTo>
                  <a:close/>
                </a:path>
              </a:pathLst>
            </a:custGeom>
            <a:solidFill>
              <a:srgbClr val="FFFFFF"/>
            </a:solidFill>
            <a:ln w="9525">
              <a:noFill/>
              <a:round/>
              <a:headEnd/>
              <a:tailEnd/>
            </a:ln>
          </p:spPr>
          <p:txBody>
            <a:bodyPr/>
            <a:lstStyle/>
            <a:p>
              <a:pPr defTabSz="1217613" fontAlgn="base">
                <a:spcBef>
                  <a:spcPct val="0"/>
                </a:spcBef>
                <a:spcAft>
                  <a:spcPct val="0"/>
                </a:spcAft>
              </a:pPr>
              <a:endParaRPr lang="zh-CN" altLang="en-US" sz="2400">
                <a:solidFill>
                  <a:srgbClr val="000000"/>
                </a:solidFill>
                <a:ea typeface="宋体" pitchFamily="2" charset="-122"/>
              </a:endParaRPr>
            </a:p>
          </p:txBody>
        </p:sp>
        <p:sp>
          <p:nvSpPr>
            <p:cNvPr id="33" name="Freeform 33"/>
            <p:cNvSpPr>
              <a:spLocks noEditPoints="1"/>
            </p:cNvSpPr>
            <p:nvPr userDrawn="1"/>
          </p:nvSpPr>
          <p:spPr bwMode="gray">
            <a:xfrm>
              <a:off x="6675917" y="2054317"/>
              <a:ext cx="239115" cy="293444"/>
            </a:xfrm>
            <a:custGeom>
              <a:avLst/>
              <a:gdLst>
                <a:gd name="T0" fmla="*/ 2147483647 w 49"/>
                <a:gd name="T1" fmla="*/ 2147483647 h 60"/>
                <a:gd name="T2" fmla="*/ 2147483647 w 49"/>
                <a:gd name="T3" fmla="*/ 2147483647 h 60"/>
                <a:gd name="T4" fmla="*/ 2147483647 w 49"/>
                <a:gd name="T5" fmla="*/ 2147483647 h 60"/>
                <a:gd name="T6" fmla="*/ 2147483647 w 49"/>
                <a:gd name="T7" fmla="*/ 2147483647 h 60"/>
                <a:gd name="T8" fmla="*/ 2147483647 w 49"/>
                <a:gd name="T9" fmla="*/ 2147483647 h 60"/>
                <a:gd name="T10" fmla="*/ 2147483647 w 49"/>
                <a:gd name="T11" fmla="*/ 2147483647 h 60"/>
                <a:gd name="T12" fmla="*/ 2147483647 w 49"/>
                <a:gd name="T13" fmla="*/ 2147483647 h 60"/>
                <a:gd name="T14" fmla="*/ 2147483647 w 49"/>
                <a:gd name="T15" fmla="*/ 0 h 60"/>
                <a:gd name="T16" fmla="*/ 0 w 49"/>
                <a:gd name="T17" fmla="*/ 0 h 60"/>
                <a:gd name="T18" fmla="*/ 0 w 49"/>
                <a:gd name="T19" fmla="*/ 2147483647 h 60"/>
                <a:gd name="T20" fmla="*/ 2147483647 w 49"/>
                <a:gd name="T21" fmla="*/ 2147483647 h 60"/>
                <a:gd name="T22" fmla="*/ 2147483647 w 49"/>
                <a:gd name="T23" fmla="*/ 2147483647 h 60"/>
                <a:gd name="T24" fmla="*/ 2147483647 w 49"/>
                <a:gd name="T25" fmla="*/ 2147483647 h 60"/>
                <a:gd name="T26" fmla="*/ 2147483647 w 49"/>
                <a:gd name="T27" fmla="*/ 2147483647 h 60"/>
                <a:gd name="T28" fmla="*/ 2147483647 w 49"/>
                <a:gd name="T29" fmla="*/ 2147483647 h 60"/>
                <a:gd name="T30" fmla="*/ 2147483647 w 49"/>
                <a:gd name="T31" fmla="*/ 2147483647 h 60"/>
                <a:gd name="T32" fmla="*/ 2147483647 w 49"/>
                <a:gd name="T33" fmla="*/ 2147483647 h 60"/>
                <a:gd name="T34" fmla="*/ 2147483647 w 49"/>
                <a:gd name="T35" fmla="*/ 2147483647 h 60"/>
                <a:gd name="T36" fmla="*/ 2147483647 w 49"/>
                <a:gd name="T37" fmla="*/ 2147483647 h 60"/>
                <a:gd name="T38" fmla="*/ 2147483647 w 49"/>
                <a:gd name="T39" fmla="*/ 2147483647 h 60"/>
                <a:gd name="T40" fmla="*/ 2147483647 w 49"/>
                <a:gd name="T41" fmla="*/ 2147483647 h 60"/>
                <a:gd name="T42" fmla="*/ 2147483647 w 49"/>
                <a:gd name="T43" fmla="*/ 2147483647 h 60"/>
                <a:gd name="T44" fmla="*/ 2147483647 w 49"/>
                <a:gd name="T45" fmla="*/ 2147483647 h 60"/>
                <a:gd name="T46" fmla="*/ 2147483647 w 49"/>
                <a:gd name="T47" fmla="*/ 2147483647 h 60"/>
                <a:gd name="T48" fmla="*/ 2147483647 w 49"/>
                <a:gd name="T49" fmla="*/ 2147483647 h 60"/>
                <a:gd name="T50" fmla="*/ 2147483647 w 49"/>
                <a:gd name="T51" fmla="*/ 2147483647 h 60"/>
                <a:gd name="T52" fmla="*/ 2147483647 w 49"/>
                <a:gd name="T53" fmla="*/ 2147483647 h 60"/>
                <a:gd name="T54" fmla="*/ 2147483647 w 49"/>
                <a:gd name="T55" fmla="*/ 2147483647 h 60"/>
                <a:gd name="T56" fmla="*/ 2147483647 w 49"/>
                <a:gd name="T57" fmla="*/ 2147483647 h 6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9" h="60">
                  <a:moveTo>
                    <a:pt x="33" y="36"/>
                  </a:moveTo>
                  <a:cubicBezTo>
                    <a:pt x="35" y="36"/>
                    <a:pt x="36" y="36"/>
                    <a:pt x="37" y="34"/>
                  </a:cubicBezTo>
                  <a:cubicBezTo>
                    <a:pt x="43" y="29"/>
                    <a:pt x="43" y="29"/>
                    <a:pt x="43" y="29"/>
                  </a:cubicBezTo>
                  <a:cubicBezTo>
                    <a:pt x="44" y="27"/>
                    <a:pt x="45" y="26"/>
                    <a:pt x="45" y="24"/>
                  </a:cubicBezTo>
                  <a:cubicBezTo>
                    <a:pt x="45" y="12"/>
                    <a:pt x="45" y="12"/>
                    <a:pt x="45" y="12"/>
                  </a:cubicBezTo>
                  <a:cubicBezTo>
                    <a:pt x="45" y="11"/>
                    <a:pt x="44" y="9"/>
                    <a:pt x="43" y="8"/>
                  </a:cubicBezTo>
                  <a:cubicBezTo>
                    <a:pt x="37" y="2"/>
                    <a:pt x="37" y="2"/>
                    <a:pt x="37" y="2"/>
                  </a:cubicBezTo>
                  <a:cubicBezTo>
                    <a:pt x="36" y="1"/>
                    <a:pt x="35" y="0"/>
                    <a:pt x="33" y="0"/>
                  </a:cubicBezTo>
                  <a:cubicBezTo>
                    <a:pt x="0" y="0"/>
                    <a:pt x="0" y="0"/>
                    <a:pt x="0" y="0"/>
                  </a:cubicBezTo>
                  <a:cubicBezTo>
                    <a:pt x="0" y="60"/>
                    <a:pt x="0" y="60"/>
                    <a:pt x="0" y="60"/>
                  </a:cubicBezTo>
                  <a:cubicBezTo>
                    <a:pt x="11" y="60"/>
                    <a:pt x="11" y="60"/>
                    <a:pt x="11" y="60"/>
                  </a:cubicBezTo>
                  <a:cubicBezTo>
                    <a:pt x="11" y="36"/>
                    <a:pt x="11" y="36"/>
                    <a:pt x="11" y="36"/>
                  </a:cubicBezTo>
                  <a:cubicBezTo>
                    <a:pt x="17" y="36"/>
                    <a:pt x="17" y="36"/>
                    <a:pt x="17" y="36"/>
                  </a:cubicBezTo>
                  <a:cubicBezTo>
                    <a:pt x="18" y="36"/>
                    <a:pt x="18" y="36"/>
                    <a:pt x="19" y="37"/>
                  </a:cubicBezTo>
                  <a:cubicBezTo>
                    <a:pt x="36" y="60"/>
                    <a:pt x="36" y="60"/>
                    <a:pt x="36" y="60"/>
                  </a:cubicBezTo>
                  <a:cubicBezTo>
                    <a:pt x="49" y="60"/>
                    <a:pt x="49" y="60"/>
                    <a:pt x="49" y="60"/>
                  </a:cubicBezTo>
                  <a:cubicBezTo>
                    <a:pt x="31" y="36"/>
                    <a:pt x="31" y="36"/>
                    <a:pt x="31" y="36"/>
                  </a:cubicBezTo>
                  <a:lnTo>
                    <a:pt x="33" y="36"/>
                  </a:lnTo>
                  <a:close/>
                  <a:moveTo>
                    <a:pt x="11" y="26"/>
                  </a:moveTo>
                  <a:cubicBezTo>
                    <a:pt x="11" y="10"/>
                    <a:pt x="11" y="10"/>
                    <a:pt x="11" y="10"/>
                  </a:cubicBezTo>
                  <a:cubicBezTo>
                    <a:pt x="31" y="10"/>
                    <a:pt x="31" y="10"/>
                    <a:pt x="31" y="10"/>
                  </a:cubicBezTo>
                  <a:cubicBezTo>
                    <a:pt x="31" y="10"/>
                    <a:pt x="32" y="11"/>
                    <a:pt x="32" y="11"/>
                  </a:cubicBezTo>
                  <a:cubicBezTo>
                    <a:pt x="34" y="13"/>
                    <a:pt x="34" y="13"/>
                    <a:pt x="34" y="13"/>
                  </a:cubicBezTo>
                  <a:cubicBezTo>
                    <a:pt x="34" y="13"/>
                    <a:pt x="34" y="14"/>
                    <a:pt x="34" y="14"/>
                  </a:cubicBezTo>
                  <a:cubicBezTo>
                    <a:pt x="34" y="22"/>
                    <a:pt x="34" y="22"/>
                    <a:pt x="34" y="22"/>
                  </a:cubicBezTo>
                  <a:cubicBezTo>
                    <a:pt x="34" y="23"/>
                    <a:pt x="34" y="23"/>
                    <a:pt x="34" y="24"/>
                  </a:cubicBezTo>
                  <a:cubicBezTo>
                    <a:pt x="32" y="25"/>
                    <a:pt x="32" y="25"/>
                    <a:pt x="32" y="25"/>
                  </a:cubicBezTo>
                  <a:cubicBezTo>
                    <a:pt x="32" y="26"/>
                    <a:pt x="31" y="26"/>
                    <a:pt x="31" y="26"/>
                  </a:cubicBezTo>
                  <a:lnTo>
                    <a:pt x="11" y="26"/>
                  </a:lnTo>
                  <a:close/>
                </a:path>
              </a:pathLst>
            </a:custGeom>
            <a:solidFill>
              <a:srgbClr val="FFFFFF"/>
            </a:solidFill>
            <a:ln w="9525">
              <a:noFill/>
              <a:round/>
              <a:headEnd/>
              <a:tailEnd/>
            </a:ln>
          </p:spPr>
          <p:txBody>
            <a:bodyPr/>
            <a:lstStyle/>
            <a:p>
              <a:pPr defTabSz="1217613" fontAlgn="base">
                <a:spcBef>
                  <a:spcPct val="0"/>
                </a:spcBef>
                <a:spcAft>
                  <a:spcPct val="0"/>
                </a:spcAft>
              </a:pPr>
              <a:endParaRPr lang="zh-CN" altLang="en-US" sz="2400">
                <a:solidFill>
                  <a:srgbClr val="000000"/>
                </a:solidFill>
                <a:ea typeface="宋体" pitchFamily="2" charset="-122"/>
              </a:endParaRPr>
            </a:p>
          </p:txBody>
        </p:sp>
        <p:sp>
          <p:nvSpPr>
            <p:cNvPr id="34" name="Freeform 34"/>
            <p:cNvSpPr>
              <a:spLocks/>
            </p:cNvSpPr>
            <p:nvPr userDrawn="1"/>
          </p:nvSpPr>
          <p:spPr bwMode="gray">
            <a:xfrm>
              <a:off x="6728223" y="2103368"/>
              <a:ext cx="112383" cy="81115"/>
            </a:xfrm>
            <a:custGeom>
              <a:avLst/>
              <a:gdLst>
                <a:gd name="T0" fmla="*/ 2147483647 w 23"/>
                <a:gd name="T1" fmla="*/ 2147483647 h 16"/>
                <a:gd name="T2" fmla="*/ 2147483647 w 23"/>
                <a:gd name="T3" fmla="*/ 2147483647 h 16"/>
                <a:gd name="T4" fmla="*/ 2147483647 w 23"/>
                <a:gd name="T5" fmla="*/ 2147483647 h 16"/>
                <a:gd name="T6" fmla="*/ 2147483647 w 23"/>
                <a:gd name="T7" fmla="*/ 2147483647 h 16"/>
                <a:gd name="T8" fmla="*/ 2147483647 w 23"/>
                <a:gd name="T9" fmla="*/ 2147483647 h 16"/>
                <a:gd name="T10" fmla="*/ 2147483647 w 23"/>
                <a:gd name="T11" fmla="*/ 0 h 16"/>
                <a:gd name="T12" fmla="*/ 0 w 23"/>
                <a:gd name="T13" fmla="*/ 0 h 16"/>
                <a:gd name="T14" fmla="*/ 0 w 23"/>
                <a:gd name="T15" fmla="*/ 2147483647 h 16"/>
                <a:gd name="T16" fmla="*/ 2147483647 w 23"/>
                <a:gd name="T17" fmla="*/ 2147483647 h 16"/>
                <a:gd name="T18" fmla="*/ 2147483647 w 23"/>
                <a:gd name="T19" fmla="*/ 2147483647 h 16"/>
                <a:gd name="T20" fmla="*/ 2147483647 w 23"/>
                <a:gd name="T21" fmla="*/ 2147483647 h 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3" h="16">
                  <a:moveTo>
                    <a:pt x="23" y="14"/>
                  </a:moveTo>
                  <a:cubicBezTo>
                    <a:pt x="23" y="13"/>
                    <a:pt x="23" y="13"/>
                    <a:pt x="23" y="12"/>
                  </a:cubicBezTo>
                  <a:cubicBezTo>
                    <a:pt x="23" y="4"/>
                    <a:pt x="23" y="4"/>
                    <a:pt x="23" y="4"/>
                  </a:cubicBezTo>
                  <a:cubicBezTo>
                    <a:pt x="23" y="4"/>
                    <a:pt x="23" y="3"/>
                    <a:pt x="23" y="3"/>
                  </a:cubicBezTo>
                  <a:cubicBezTo>
                    <a:pt x="21" y="1"/>
                    <a:pt x="21" y="1"/>
                    <a:pt x="21" y="1"/>
                  </a:cubicBezTo>
                  <a:cubicBezTo>
                    <a:pt x="21" y="1"/>
                    <a:pt x="20" y="0"/>
                    <a:pt x="20" y="0"/>
                  </a:cubicBezTo>
                  <a:cubicBezTo>
                    <a:pt x="0" y="0"/>
                    <a:pt x="0" y="0"/>
                    <a:pt x="0" y="0"/>
                  </a:cubicBezTo>
                  <a:cubicBezTo>
                    <a:pt x="0" y="16"/>
                    <a:pt x="0" y="16"/>
                    <a:pt x="0" y="16"/>
                  </a:cubicBezTo>
                  <a:cubicBezTo>
                    <a:pt x="20" y="16"/>
                    <a:pt x="20" y="16"/>
                    <a:pt x="20" y="16"/>
                  </a:cubicBezTo>
                  <a:cubicBezTo>
                    <a:pt x="20" y="16"/>
                    <a:pt x="21" y="16"/>
                    <a:pt x="21" y="15"/>
                  </a:cubicBezTo>
                  <a:lnTo>
                    <a:pt x="23" y="14"/>
                  </a:lnTo>
                  <a:close/>
                </a:path>
              </a:pathLst>
            </a:custGeom>
            <a:solidFill>
              <a:srgbClr val="EC2225"/>
            </a:solidFill>
            <a:ln w="9525">
              <a:noFill/>
              <a:round/>
              <a:headEnd/>
              <a:tailEnd/>
            </a:ln>
          </p:spPr>
          <p:txBody>
            <a:bodyPr/>
            <a:lstStyle/>
            <a:p>
              <a:pPr defTabSz="1217613" fontAlgn="base">
                <a:spcBef>
                  <a:spcPct val="0"/>
                </a:spcBef>
                <a:spcAft>
                  <a:spcPct val="0"/>
                </a:spcAft>
              </a:pPr>
              <a:endParaRPr lang="zh-CN" altLang="en-US" sz="2400">
                <a:solidFill>
                  <a:srgbClr val="000000"/>
                </a:solidFill>
                <a:ea typeface="宋体" pitchFamily="2" charset="-122"/>
              </a:endParaRPr>
            </a:p>
          </p:txBody>
        </p:sp>
        <p:sp>
          <p:nvSpPr>
            <p:cNvPr id="35" name="Freeform 35"/>
            <p:cNvSpPr>
              <a:spLocks/>
            </p:cNvSpPr>
            <p:nvPr userDrawn="1"/>
          </p:nvSpPr>
          <p:spPr bwMode="gray">
            <a:xfrm>
              <a:off x="6419497" y="2099624"/>
              <a:ext cx="145861" cy="193245"/>
            </a:xfrm>
            <a:custGeom>
              <a:avLst/>
              <a:gdLst>
                <a:gd name="T0" fmla="*/ 2147483647 w 30"/>
                <a:gd name="T1" fmla="*/ 2147483647 h 39"/>
                <a:gd name="T2" fmla="*/ 2147483647 w 30"/>
                <a:gd name="T3" fmla="*/ 2147483647 h 39"/>
                <a:gd name="T4" fmla="*/ 2147483647 w 30"/>
                <a:gd name="T5" fmla="*/ 0 h 39"/>
                <a:gd name="T6" fmla="*/ 2147483647 w 30"/>
                <a:gd name="T7" fmla="*/ 0 h 39"/>
                <a:gd name="T8" fmla="*/ 2147483647 w 30"/>
                <a:gd name="T9" fmla="*/ 2147483647 h 39"/>
                <a:gd name="T10" fmla="*/ 2147483647 w 30"/>
                <a:gd name="T11" fmla="*/ 2147483647 h 39"/>
                <a:gd name="T12" fmla="*/ 2147483647 w 30"/>
                <a:gd name="T13" fmla="*/ 2147483647 h 39"/>
                <a:gd name="T14" fmla="*/ 0 w 30"/>
                <a:gd name="T15" fmla="*/ 2147483647 h 39"/>
                <a:gd name="T16" fmla="*/ 0 w 30"/>
                <a:gd name="T17" fmla="*/ 2147483647 h 39"/>
                <a:gd name="T18" fmla="*/ 2147483647 w 30"/>
                <a:gd name="T19" fmla="*/ 2147483647 h 39"/>
                <a:gd name="T20" fmla="*/ 2147483647 w 30"/>
                <a:gd name="T21" fmla="*/ 2147483647 h 39"/>
                <a:gd name="T22" fmla="*/ 2147483647 w 30"/>
                <a:gd name="T23" fmla="*/ 2147483647 h 39"/>
                <a:gd name="T24" fmla="*/ 2147483647 w 30"/>
                <a:gd name="T25" fmla="*/ 2147483647 h 39"/>
                <a:gd name="T26" fmla="*/ 2147483647 w 30"/>
                <a:gd name="T27" fmla="*/ 2147483647 h 39"/>
                <a:gd name="T28" fmla="*/ 2147483647 w 30"/>
                <a:gd name="T29" fmla="*/ 2147483647 h 39"/>
                <a:gd name="T30" fmla="*/ 2147483647 w 30"/>
                <a:gd name="T31" fmla="*/ 2147483647 h 39"/>
                <a:gd name="T32" fmla="*/ 2147483647 w 30"/>
                <a:gd name="T33" fmla="*/ 2147483647 h 39"/>
                <a:gd name="T34" fmla="*/ 2147483647 w 30"/>
                <a:gd name="T35" fmla="*/ 2147483647 h 3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0" h="39">
                  <a:moveTo>
                    <a:pt x="29" y="4"/>
                  </a:moveTo>
                  <a:cubicBezTo>
                    <a:pt x="26" y="1"/>
                    <a:pt x="26" y="1"/>
                    <a:pt x="26" y="1"/>
                  </a:cubicBezTo>
                  <a:cubicBezTo>
                    <a:pt x="25" y="1"/>
                    <a:pt x="25" y="0"/>
                    <a:pt x="24" y="0"/>
                  </a:cubicBezTo>
                  <a:cubicBezTo>
                    <a:pt x="6" y="0"/>
                    <a:pt x="6" y="0"/>
                    <a:pt x="6" y="0"/>
                  </a:cubicBezTo>
                  <a:cubicBezTo>
                    <a:pt x="5" y="0"/>
                    <a:pt x="5" y="1"/>
                    <a:pt x="4" y="1"/>
                  </a:cubicBezTo>
                  <a:cubicBezTo>
                    <a:pt x="1" y="4"/>
                    <a:pt x="1" y="4"/>
                    <a:pt x="1" y="4"/>
                  </a:cubicBezTo>
                  <a:cubicBezTo>
                    <a:pt x="1" y="5"/>
                    <a:pt x="1" y="5"/>
                    <a:pt x="1" y="5"/>
                  </a:cubicBezTo>
                  <a:cubicBezTo>
                    <a:pt x="0" y="5"/>
                    <a:pt x="0" y="5"/>
                    <a:pt x="0" y="6"/>
                  </a:cubicBezTo>
                  <a:cubicBezTo>
                    <a:pt x="0" y="34"/>
                    <a:pt x="0" y="34"/>
                    <a:pt x="0" y="34"/>
                  </a:cubicBezTo>
                  <a:cubicBezTo>
                    <a:pt x="0" y="35"/>
                    <a:pt x="1" y="35"/>
                    <a:pt x="1" y="35"/>
                  </a:cubicBezTo>
                  <a:cubicBezTo>
                    <a:pt x="4" y="39"/>
                    <a:pt x="4" y="39"/>
                    <a:pt x="4" y="39"/>
                  </a:cubicBezTo>
                  <a:cubicBezTo>
                    <a:pt x="5" y="39"/>
                    <a:pt x="5" y="39"/>
                    <a:pt x="6" y="39"/>
                  </a:cubicBezTo>
                  <a:cubicBezTo>
                    <a:pt x="24" y="39"/>
                    <a:pt x="24" y="39"/>
                    <a:pt x="24" y="39"/>
                  </a:cubicBezTo>
                  <a:cubicBezTo>
                    <a:pt x="25" y="39"/>
                    <a:pt x="25" y="39"/>
                    <a:pt x="26" y="39"/>
                  </a:cubicBezTo>
                  <a:cubicBezTo>
                    <a:pt x="29" y="35"/>
                    <a:pt x="29" y="35"/>
                    <a:pt x="29" y="35"/>
                  </a:cubicBezTo>
                  <a:cubicBezTo>
                    <a:pt x="29" y="35"/>
                    <a:pt x="30" y="35"/>
                    <a:pt x="30" y="34"/>
                  </a:cubicBezTo>
                  <a:cubicBezTo>
                    <a:pt x="30" y="6"/>
                    <a:pt x="30" y="6"/>
                    <a:pt x="30" y="6"/>
                  </a:cubicBezTo>
                  <a:cubicBezTo>
                    <a:pt x="30" y="5"/>
                    <a:pt x="29" y="5"/>
                    <a:pt x="29" y="4"/>
                  </a:cubicBezTo>
                </a:path>
              </a:pathLst>
            </a:custGeom>
            <a:solidFill>
              <a:srgbClr val="EC2225"/>
            </a:solidFill>
            <a:ln w="9525">
              <a:noFill/>
              <a:round/>
              <a:headEnd/>
              <a:tailEnd/>
            </a:ln>
          </p:spPr>
          <p:txBody>
            <a:bodyPr/>
            <a:lstStyle/>
            <a:p>
              <a:pPr defTabSz="1217613" fontAlgn="base">
                <a:spcBef>
                  <a:spcPct val="0"/>
                </a:spcBef>
                <a:spcAft>
                  <a:spcPct val="0"/>
                </a:spcAft>
              </a:pPr>
              <a:endParaRPr lang="zh-CN" altLang="en-US" sz="2400">
                <a:solidFill>
                  <a:srgbClr val="000000"/>
                </a:solidFill>
                <a:ea typeface="宋体" pitchFamily="2" charset="-122"/>
              </a:endParaRPr>
            </a:p>
          </p:txBody>
        </p:sp>
      </p:grpSp>
      <p:grpSp>
        <p:nvGrpSpPr>
          <p:cNvPr id="36" name="Group 121"/>
          <p:cNvGrpSpPr>
            <a:grpSpLocks/>
          </p:cNvGrpSpPr>
          <p:nvPr userDrawn="1"/>
        </p:nvGrpSpPr>
        <p:grpSpPr bwMode="auto">
          <a:xfrm rot="-271608">
            <a:off x="7826832" y="5321325"/>
            <a:ext cx="2551777" cy="415925"/>
            <a:chOff x="2047875" y="1746250"/>
            <a:chExt cx="3851275" cy="628650"/>
          </a:xfrm>
        </p:grpSpPr>
        <p:sp>
          <p:nvSpPr>
            <p:cNvPr id="37" name="Freeform 5"/>
            <p:cNvSpPr>
              <a:spLocks/>
            </p:cNvSpPr>
            <p:nvPr userDrawn="1"/>
          </p:nvSpPr>
          <p:spPr bwMode="gray">
            <a:xfrm>
              <a:off x="2043767" y="1742347"/>
              <a:ext cx="421795" cy="604656"/>
            </a:xfrm>
            <a:custGeom>
              <a:avLst/>
              <a:gdLst>
                <a:gd name="T0" fmla="*/ 2147483647 w 86"/>
                <a:gd name="T1" fmla="*/ 0 h 123"/>
                <a:gd name="T2" fmla="*/ 2147483647 w 86"/>
                <a:gd name="T3" fmla="*/ 0 h 123"/>
                <a:gd name="T4" fmla="*/ 2147483647 w 86"/>
                <a:gd name="T5" fmla="*/ 2147483647 h 123"/>
                <a:gd name="T6" fmla="*/ 0 w 86"/>
                <a:gd name="T7" fmla="*/ 2147483647 h 123"/>
                <a:gd name="T8" fmla="*/ 2147483647 w 86"/>
                <a:gd name="T9" fmla="*/ 0 h 1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6" h="123">
                  <a:moveTo>
                    <a:pt x="35" y="0"/>
                  </a:moveTo>
                  <a:cubicBezTo>
                    <a:pt x="86" y="0"/>
                    <a:pt x="86" y="0"/>
                    <a:pt x="86" y="0"/>
                  </a:cubicBezTo>
                  <a:cubicBezTo>
                    <a:pt x="86" y="0"/>
                    <a:pt x="59" y="91"/>
                    <a:pt x="50" y="123"/>
                  </a:cubicBezTo>
                  <a:cubicBezTo>
                    <a:pt x="0" y="123"/>
                    <a:pt x="0" y="123"/>
                    <a:pt x="0" y="123"/>
                  </a:cubicBezTo>
                  <a:lnTo>
                    <a:pt x="35" y="0"/>
                  </a:lnTo>
                  <a:close/>
                </a:path>
              </a:pathLst>
            </a:custGeom>
            <a:solidFill>
              <a:srgbClr val="231F20"/>
            </a:solidFill>
            <a:ln w="9525">
              <a:noFill/>
              <a:round/>
              <a:headEnd/>
              <a:tailEnd/>
            </a:ln>
          </p:spPr>
          <p:txBody>
            <a:bodyPr/>
            <a:lstStyle/>
            <a:p>
              <a:pPr defTabSz="1217613" fontAlgn="base">
                <a:spcBef>
                  <a:spcPct val="0"/>
                </a:spcBef>
                <a:spcAft>
                  <a:spcPct val="0"/>
                </a:spcAft>
              </a:pPr>
              <a:endParaRPr lang="zh-CN" altLang="en-US" sz="2400">
                <a:solidFill>
                  <a:srgbClr val="000000"/>
                </a:solidFill>
                <a:ea typeface="宋体" pitchFamily="2" charset="-122"/>
              </a:endParaRPr>
            </a:p>
          </p:txBody>
        </p:sp>
        <p:sp>
          <p:nvSpPr>
            <p:cNvPr id="38" name="Freeform 6"/>
            <p:cNvSpPr>
              <a:spLocks noEditPoints="1"/>
            </p:cNvSpPr>
            <p:nvPr userDrawn="1"/>
          </p:nvSpPr>
          <p:spPr bwMode="gray">
            <a:xfrm>
              <a:off x="2329076" y="1875125"/>
              <a:ext cx="776486" cy="494282"/>
            </a:xfrm>
            <a:custGeom>
              <a:avLst/>
              <a:gdLst>
                <a:gd name="T0" fmla="*/ 2147483647 w 158"/>
                <a:gd name="T1" fmla="*/ 2147483647 h 101"/>
                <a:gd name="T2" fmla="*/ 2147483647 w 158"/>
                <a:gd name="T3" fmla="*/ 2147483647 h 101"/>
                <a:gd name="T4" fmla="*/ 2147483647 w 158"/>
                <a:gd name="T5" fmla="*/ 2147483647 h 101"/>
                <a:gd name="T6" fmla="*/ 2147483647 w 158"/>
                <a:gd name="T7" fmla="*/ 2147483647 h 101"/>
                <a:gd name="T8" fmla="*/ 2147483647 w 158"/>
                <a:gd name="T9" fmla="*/ 2147483647 h 101"/>
                <a:gd name="T10" fmla="*/ 2147483647 w 158"/>
                <a:gd name="T11" fmla="*/ 2147483647 h 101"/>
                <a:gd name="T12" fmla="*/ 2147483647 w 158"/>
                <a:gd name="T13" fmla="*/ 2147483647 h 101"/>
                <a:gd name="T14" fmla="*/ 2147483647 w 158"/>
                <a:gd name="T15" fmla="*/ 2147483647 h 101"/>
                <a:gd name="T16" fmla="*/ 2147483647 w 158"/>
                <a:gd name="T17" fmla="*/ 2147483647 h 101"/>
                <a:gd name="T18" fmla="*/ 2147483647 w 158"/>
                <a:gd name="T19" fmla="*/ 2147483647 h 101"/>
                <a:gd name="T20" fmla="*/ 2147483647 w 158"/>
                <a:gd name="T21" fmla="*/ 2147483647 h 101"/>
                <a:gd name="T22" fmla="*/ 2147483647 w 158"/>
                <a:gd name="T23" fmla="*/ 2147483647 h 101"/>
                <a:gd name="T24" fmla="*/ 2147483647 w 158"/>
                <a:gd name="T25" fmla="*/ 2147483647 h 101"/>
                <a:gd name="T26" fmla="*/ 2147483647 w 158"/>
                <a:gd name="T27" fmla="*/ 2147483647 h 101"/>
                <a:gd name="T28" fmla="*/ 2147483647 w 158"/>
                <a:gd name="T29" fmla="*/ 2147483647 h 10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58" h="101">
                  <a:moveTo>
                    <a:pt x="145" y="51"/>
                  </a:moveTo>
                  <a:cubicBezTo>
                    <a:pt x="145" y="51"/>
                    <a:pt x="158" y="24"/>
                    <a:pt x="123" y="14"/>
                  </a:cubicBezTo>
                  <a:cubicBezTo>
                    <a:pt x="123" y="14"/>
                    <a:pt x="66" y="0"/>
                    <a:pt x="29" y="32"/>
                  </a:cubicBezTo>
                  <a:cubicBezTo>
                    <a:pt x="29" y="32"/>
                    <a:pt x="0" y="62"/>
                    <a:pt x="18" y="86"/>
                  </a:cubicBezTo>
                  <a:cubicBezTo>
                    <a:pt x="18" y="86"/>
                    <a:pt x="29" y="101"/>
                    <a:pt x="74" y="99"/>
                  </a:cubicBezTo>
                  <a:cubicBezTo>
                    <a:pt x="74" y="99"/>
                    <a:pt x="110" y="97"/>
                    <a:pt x="120" y="91"/>
                  </a:cubicBezTo>
                  <a:cubicBezTo>
                    <a:pt x="129" y="68"/>
                    <a:pt x="129" y="68"/>
                    <a:pt x="129" y="68"/>
                  </a:cubicBezTo>
                  <a:cubicBezTo>
                    <a:pt x="129" y="68"/>
                    <a:pt x="105" y="82"/>
                    <a:pt x="80" y="83"/>
                  </a:cubicBezTo>
                  <a:cubicBezTo>
                    <a:pt x="80" y="83"/>
                    <a:pt x="54" y="85"/>
                    <a:pt x="58" y="71"/>
                  </a:cubicBezTo>
                  <a:lnTo>
                    <a:pt x="145" y="51"/>
                  </a:lnTo>
                  <a:close/>
                  <a:moveTo>
                    <a:pt x="64" y="45"/>
                  </a:moveTo>
                  <a:cubicBezTo>
                    <a:pt x="70" y="23"/>
                    <a:pt x="90" y="25"/>
                    <a:pt x="90" y="25"/>
                  </a:cubicBezTo>
                  <a:cubicBezTo>
                    <a:pt x="109" y="25"/>
                    <a:pt x="105" y="42"/>
                    <a:pt x="105" y="42"/>
                  </a:cubicBezTo>
                  <a:cubicBezTo>
                    <a:pt x="59" y="65"/>
                    <a:pt x="59" y="65"/>
                    <a:pt x="59" y="65"/>
                  </a:cubicBezTo>
                  <a:lnTo>
                    <a:pt x="64" y="45"/>
                  </a:lnTo>
                  <a:close/>
                </a:path>
              </a:pathLst>
            </a:custGeom>
            <a:solidFill>
              <a:srgbClr val="231F20"/>
            </a:solidFill>
            <a:ln w="9525">
              <a:noFill/>
              <a:round/>
              <a:headEnd/>
              <a:tailEnd/>
            </a:ln>
          </p:spPr>
          <p:txBody>
            <a:bodyPr/>
            <a:lstStyle/>
            <a:p>
              <a:pPr defTabSz="1217613" fontAlgn="base">
                <a:spcBef>
                  <a:spcPct val="0"/>
                </a:spcBef>
                <a:spcAft>
                  <a:spcPct val="0"/>
                </a:spcAft>
              </a:pPr>
              <a:endParaRPr lang="zh-CN" altLang="en-US" sz="2400">
                <a:solidFill>
                  <a:srgbClr val="000000"/>
                </a:solidFill>
                <a:ea typeface="宋体" pitchFamily="2" charset="-122"/>
              </a:endParaRPr>
            </a:p>
          </p:txBody>
        </p:sp>
        <p:sp>
          <p:nvSpPr>
            <p:cNvPr id="39" name="Freeform 7"/>
            <p:cNvSpPr>
              <a:spLocks/>
            </p:cNvSpPr>
            <p:nvPr userDrawn="1"/>
          </p:nvSpPr>
          <p:spPr bwMode="gray">
            <a:xfrm>
              <a:off x="3026095" y="1898447"/>
              <a:ext cx="762107" cy="451092"/>
            </a:xfrm>
            <a:custGeom>
              <a:avLst/>
              <a:gdLst>
                <a:gd name="T0" fmla="*/ 2147483647 w 155"/>
                <a:gd name="T1" fmla="*/ 2147483647 h 92"/>
                <a:gd name="T2" fmla="*/ 0 w 155"/>
                <a:gd name="T3" fmla="*/ 2147483647 h 92"/>
                <a:gd name="T4" fmla="*/ 2147483647 w 155"/>
                <a:gd name="T5" fmla="*/ 2147483647 h 92"/>
                <a:gd name="T6" fmla="*/ 2147483647 w 155"/>
                <a:gd name="T7" fmla="*/ 2147483647 h 92"/>
                <a:gd name="T8" fmla="*/ 2147483647 w 155"/>
                <a:gd name="T9" fmla="*/ 2147483647 h 92"/>
                <a:gd name="T10" fmla="*/ 2147483647 w 155"/>
                <a:gd name="T11" fmla="*/ 2147483647 h 92"/>
                <a:gd name="T12" fmla="*/ 2147483647 w 155"/>
                <a:gd name="T13" fmla="*/ 2147483647 h 92"/>
                <a:gd name="T14" fmla="*/ 2147483647 w 155"/>
                <a:gd name="T15" fmla="*/ 2147483647 h 92"/>
                <a:gd name="T16" fmla="*/ 2147483647 w 155"/>
                <a:gd name="T17" fmla="*/ 2147483647 h 92"/>
                <a:gd name="T18" fmla="*/ 2147483647 w 155"/>
                <a:gd name="T19" fmla="*/ 2147483647 h 92"/>
                <a:gd name="T20" fmla="*/ 2147483647 w 155"/>
                <a:gd name="T21" fmla="*/ 2147483647 h 92"/>
                <a:gd name="T22" fmla="*/ 2147483647 w 155"/>
                <a:gd name="T23" fmla="*/ 2147483647 h 9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55" h="92">
                  <a:moveTo>
                    <a:pt x="23" y="13"/>
                  </a:moveTo>
                  <a:cubicBezTo>
                    <a:pt x="0" y="92"/>
                    <a:pt x="0" y="92"/>
                    <a:pt x="0" y="92"/>
                  </a:cubicBezTo>
                  <a:cubicBezTo>
                    <a:pt x="51" y="92"/>
                    <a:pt x="51" y="92"/>
                    <a:pt x="51" y="92"/>
                  </a:cubicBezTo>
                  <a:cubicBezTo>
                    <a:pt x="71" y="22"/>
                    <a:pt x="71" y="22"/>
                    <a:pt x="71" y="22"/>
                  </a:cubicBezTo>
                  <a:cubicBezTo>
                    <a:pt x="71" y="22"/>
                    <a:pt x="82" y="20"/>
                    <a:pt x="92" y="23"/>
                  </a:cubicBezTo>
                  <a:cubicBezTo>
                    <a:pt x="92" y="23"/>
                    <a:pt x="101" y="25"/>
                    <a:pt x="97" y="36"/>
                  </a:cubicBezTo>
                  <a:cubicBezTo>
                    <a:pt x="89" y="65"/>
                    <a:pt x="89" y="65"/>
                    <a:pt x="89" y="65"/>
                  </a:cubicBezTo>
                  <a:cubicBezTo>
                    <a:pt x="81" y="92"/>
                    <a:pt x="81" y="92"/>
                    <a:pt x="81" y="92"/>
                  </a:cubicBezTo>
                  <a:cubicBezTo>
                    <a:pt x="130" y="92"/>
                    <a:pt x="130" y="92"/>
                    <a:pt x="130" y="92"/>
                  </a:cubicBezTo>
                  <a:cubicBezTo>
                    <a:pt x="147" y="36"/>
                    <a:pt x="147" y="36"/>
                    <a:pt x="147" y="36"/>
                  </a:cubicBezTo>
                  <a:cubicBezTo>
                    <a:pt x="147" y="36"/>
                    <a:pt x="155" y="16"/>
                    <a:pt x="133" y="11"/>
                  </a:cubicBezTo>
                  <a:cubicBezTo>
                    <a:pt x="133" y="11"/>
                    <a:pt x="95" y="0"/>
                    <a:pt x="23" y="13"/>
                  </a:cubicBezTo>
                </a:path>
              </a:pathLst>
            </a:custGeom>
            <a:solidFill>
              <a:srgbClr val="231F20"/>
            </a:solidFill>
            <a:ln w="9525">
              <a:noFill/>
              <a:round/>
              <a:headEnd/>
              <a:tailEnd/>
            </a:ln>
          </p:spPr>
          <p:txBody>
            <a:bodyPr/>
            <a:lstStyle/>
            <a:p>
              <a:pPr defTabSz="1217613" fontAlgn="base">
                <a:spcBef>
                  <a:spcPct val="0"/>
                </a:spcBef>
                <a:spcAft>
                  <a:spcPct val="0"/>
                </a:spcAft>
              </a:pPr>
              <a:endParaRPr lang="zh-CN" altLang="en-US" sz="2400">
                <a:solidFill>
                  <a:srgbClr val="000000"/>
                </a:solidFill>
                <a:ea typeface="宋体" pitchFamily="2" charset="-122"/>
              </a:endParaRPr>
            </a:p>
          </p:txBody>
        </p:sp>
        <p:sp>
          <p:nvSpPr>
            <p:cNvPr id="40" name="Freeform 8"/>
            <p:cNvSpPr>
              <a:spLocks noEditPoints="1"/>
            </p:cNvSpPr>
            <p:nvPr userDrawn="1"/>
          </p:nvSpPr>
          <p:spPr bwMode="gray">
            <a:xfrm>
              <a:off x="3685911" y="1912787"/>
              <a:ext cx="836400" cy="458290"/>
            </a:xfrm>
            <a:custGeom>
              <a:avLst/>
              <a:gdLst>
                <a:gd name="T0" fmla="*/ 2147483647 w 170"/>
                <a:gd name="T1" fmla="*/ 2147483647 h 93"/>
                <a:gd name="T2" fmla="*/ 2147483647 w 170"/>
                <a:gd name="T3" fmla="*/ 2147483647 h 93"/>
                <a:gd name="T4" fmla="*/ 2147483647 w 170"/>
                <a:gd name="T5" fmla="*/ 2147483647 h 93"/>
                <a:gd name="T6" fmla="*/ 2147483647 w 170"/>
                <a:gd name="T7" fmla="*/ 2147483647 h 93"/>
                <a:gd name="T8" fmla="*/ 2147483647 w 170"/>
                <a:gd name="T9" fmla="*/ 2147483647 h 93"/>
                <a:gd name="T10" fmla="*/ 2147483647 w 170"/>
                <a:gd name="T11" fmla="*/ 2147483647 h 93"/>
                <a:gd name="T12" fmla="*/ 2147483647 w 170"/>
                <a:gd name="T13" fmla="*/ 2147483647 h 93"/>
                <a:gd name="T14" fmla="*/ 2147483647 w 170"/>
                <a:gd name="T15" fmla="*/ 2147483647 h 93"/>
                <a:gd name="T16" fmla="*/ 2147483647 w 170"/>
                <a:gd name="T17" fmla="*/ 2147483647 h 93"/>
                <a:gd name="T18" fmla="*/ 2147483647 w 170"/>
                <a:gd name="T19" fmla="*/ 2147483647 h 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0" h="93">
                  <a:moveTo>
                    <a:pt x="99" y="3"/>
                  </a:moveTo>
                  <a:cubicBezTo>
                    <a:pt x="28" y="2"/>
                    <a:pt x="17" y="46"/>
                    <a:pt x="17" y="46"/>
                  </a:cubicBezTo>
                  <a:cubicBezTo>
                    <a:pt x="0" y="93"/>
                    <a:pt x="71" y="90"/>
                    <a:pt x="71" y="90"/>
                  </a:cubicBezTo>
                  <a:cubicBezTo>
                    <a:pt x="81" y="91"/>
                    <a:pt x="147" y="89"/>
                    <a:pt x="158" y="44"/>
                  </a:cubicBezTo>
                  <a:cubicBezTo>
                    <a:pt x="170" y="0"/>
                    <a:pt x="99" y="3"/>
                    <a:pt x="99" y="3"/>
                  </a:cubicBezTo>
                  <a:moveTo>
                    <a:pt x="106" y="50"/>
                  </a:moveTo>
                  <a:cubicBezTo>
                    <a:pt x="106" y="50"/>
                    <a:pt x="95" y="82"/>
                    <a:pt x="73" y="73"/>
                  </a:cubicBezTo>
                  <a:cubicBezTo>
                    <a:pt x="68" y="71"/>
                    <a:pt x="62" y="60"/>
                    <a:pt x="70" y="41"/>
                  </a:cubicBezTo>
                  <a:cubicBezTo>
                    <a:pt x="70" y="41"/>
                    <a:pt x="79" y="17"/>
                    <a:pt x="95" y="18"/>
                  </a:cubicBezTo>
                  <a:cubicBezTo>
                    <a:pt x="95" y="18"/>
                    <a:pt x="117" y="16"/>
                    <a:pt x="106" y="50"/>
                  </a:cubicBezTo>
                </a:path>
              </a:pathLst>
            </a:custGeom>
            <a:solidFill>
              <a:srgbClr val="231F20"/>
            </a:solidFill>
            <a:ln w="9525">
              <a:noFill/>
              <a:round/>
              <a:headEnd/>
              <a:tailEnd/>
            </a:ln>
          </p:spPr>
          <p:txBody>
            <a:bodyPr/>
            <a:lstStyle/>
            <a:p>
              <a:pPr defTabSz="1217613" fontAlgn="base">
                <a:spcBef>
                  <a:spcPct val="0"/>
                </a:spcBef>
                <a:spcAft>
                  <a:spcPct val="0"/>
                </a:spcAft>
              </a:pPr>
              <a:endParaRPr lang="zh-CN" altLang="en-US" sz="2400">
                <a:solidFill>
                  <a:srgbClr val="000000"/>
                </a:solidFill>
                <a:ea typeface="宋体" pitchFamily="2" charset="-122"/>
              </a:endParaRPr>
            </a:p>
          </p:txBody>
        </p:sp>
        <p:sp>
          <p:nvSpPr>
            <p:cNvPr id="41" name="Freeform 9"/>
            <p:cNvSpPr>
              <a:spLocks noEditPoints="1"/>
            </p:cNvSpPr>
            <p:nvPr userDrawn="1"/>
          </p:nvSpPr>
          <p:spPr bwMode="gray">
            <a:xfrm>
              <a:off x="5022573" y="1912645"/>
              <a:ext cx="831606" cy="458290"/>
            </a:xfrm>
            <a:custGeom>
              <a:avLst/>
              <a:gdLst>
                <a:gd name="T0" fmla="*/ 2147483647 w 169"/>
                <a:gd name="T1" fmla="*/ 2147483647 h 93"/>
                <a:gd name="T2" fmla="*/ 2147483647 w 169"/>
                <a:gd name="T3" fmla="*/ 2147483647 h 93"/>
                <a:gd name="T4" fmla="*/ 2147483647 w 169"/>
                <a:gd name="T5" fmla="*/ 2147483647 h 93"/>
                <a:gd name="T6" fmla="*/ 2147483647 w 169"/>
                <a:gd name="T7" fmla="*/ 2147483647 h 93"/>
                <a:gd name="T8" fmla="*/ 2147483647 w 169"/>
                <a:gd name="T9" fmla="*/ 2147483647 h 93"/>
                <a:gd name="T10" fmla="*/ 2147483647 w 169"/>
                <a:gd name="T11" fmla="*/ 2147483647 h 93"/>
                <a:gd name="T12" fmla="*/ 2147483647 w 169"/>
                <a:gd name="T13" fmla="*/ 2147483647 h 93"/>
                <a:gd name="T14" fmla="*/ 2147483647 w 169"/>
                <a:gd name="T15" fmla="*/ 2147483647 h 93"/>
                <a:gd name="T16" fmla="*/ 2147483647 w 169"/>
                <a:gd name="T17" fmla="*/ 2147483647 h 93"/>
                <a:gd name="T18" fmla="*/ 2147483647 w 169"/>
                <a:gd name="T19" fmla="*/ 2147483647 h 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9" h="93">
                  <a:moveTo>
                    <a:pt x="98" y="3"/>
                  </a:moveTo>
                  <a:cubicBezTo>
                    <a:pt x="27" y="2"/>
                    <a:pt x="17" y="46"/>
                    <a:pt x="17" y="46"/>
                  </a:cubicBezTo>
                  <a:cubicBezTo>
                    <a:pt x="0" y="93"/>
                    <a:pt x="71" y="90"/>
                    <a:pt x="71" y="90"/>
                  </a:cubicBezTo>
                  <a:cubicBezTo>
                    <a:pt x="80" y="91"/>
                    <a:pt x="146" y="89"/>
                    <a:pt x="158" y="44"/>
                  </a:cubicBezTo>
                  <a:cubicBezTo>
                    <a:pt x="169" y="0"/>
                    <a:pt x="98" y="3"/>
                    <a:pt x="98" y="3"/>
                  </a:cubicBezTo>
                  <a:moveTo>
                    <a:pt x="105" y="50"/>
                  </a:moveTo>
                  <a:cubicBezTo>
                    <a:pt x="105" y="50"/>
                    <a:pt x="95" y="82"/>
                    <a:pt x="73" y="73"/>
                  </a:cubicBezTo>
                  <a:cubicBezTo>
                    <a:pt x="67" y="71"/>
                    <a:pt x="62" y="60"/>
                    <a:pt x="70" y="41"/>
                  </a:cubicBezTo>
                  <a:cubicBezTo>
                    <a:pt x="70" y="41"/>
                    <a:pt x="78" y="17"/>
                    <a:pt x="95" y="18"/>
                  </a:cubicBezTo>
                  <a:cubicBezTo>
                    <a:pt x="95" y="18"/>
                    <a:pt x="117" y="16"/>
                    <a:pt x="105" y="50"/>
                  </a:cubicBezTo>
                </a:path>
              </a:pathLst>
            </a:custGeom>
            <a:solidFill>
              <a:srgbClr val="231F20"/>
            </a:solidFill>
            <a:ln w="9525">
              <a:noFill/>
              <a:round/>
              <a:headEnd/>
              <a:tailEnd/>
            </a:ln>
          </p:spPr>
          <p:txBody>
            <a:bodyPr/>
            <a:lstStyle/>
            <a:p>
              <a:pPr defTabSz="1217613" fontAlgn="base">
                <a:spcBef>
                  <a:spcPct val="0"/>
                </a:spcBef>
                <a:spcAft>
                  <a:spcPct val="0"/>
                </a:spcAft>
              </a:pPr>
              <a:endParaRPr lang="zh-CN" altLang="en-US" sz="2400">
                <a:solidFill>
                  <a:srgbClr val="000000"/>
                </a:solidFill>
                <a:ea typeface="宋体" pitchFamily="2" charset="-122"/>
              </a:endParaRPr>
            </a:p>
          </p:txBody>
        </p:sp>
        <p:sp>
          <p:nvSpPr>
            <p:cNvPr id="42" name="Freeform 10"/>
            <p:cNvSpPr>
              <a:spLocks/>
            </p:cNvSpPr>
            <p:nvPr userDrawn="1"/>
          </p:nvSpPr>
          <p:spPr bwMode="gray">
            <a:xfrm>
              <a:off x="4490741" y="1941733"/>
              <a:ext cx="687814" cy="407903"/>
            </a:xfrm>
            <a:custGeom>
              <a:avLst/>
              <a:gdLst>
                <a:gd name="T0" fmla="*/ 0 w 433"/>
                <a:gd name="T1" fmla="*/ 0 h 257"/>
                <a:gd name="T2" fmla="*/ 2147483647 w 433"/>
                <a:gd name="T3" fmla="*/ 0 h 257"/>
                <a:gd name="T4" fmla="*/ 2147483647 w 433"/>
                <a:gd name="T5" fmla="*/ 2147483647 h 257"/>
                <a:gd name="T6" fmla="*/ 2147483647 w 433"/>
                <a:gd name="T7" fmla="*/ 0 h 257"/>
                <a:gd name="T8" fmla="*/ 2147483647 w 433"/>
                <a:gd name="T9" fmla="*/ 0 h 257"/>
                <a:gd name="T10" fmla="*/ 2147483647 w 433"/>
                <a:gd name="T11" fmla="*/ 2147483647 h 257"/>
                <a:gd name="T12" fmla="*/ 2147483647 w 433"/>
                <a:gd name="T13" fmla="*/ 2147483647 h 257"/>
                <a:gd name="T14" fmla="*/ 0 w 433"/>
                <a:gd name="T15" fmla="*/ 0 h 25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33" h="257">
                  <a:moveTo>
                    <a:pt x="0" y="0"/>
                  </a:moveTo>
                  <a:lnTo>
                    <a:pt x="139" y="0"/>
                  </a:lnTo>
                  <a:lnTo>
                    <a:pt x="164" y="176"/>
                  </a:lnTo>
                  <a:lnTo>
                    <a:pt x="285" y="0"/>
                  </a:lnTo>
                  <a:lnTo>
                    <a:pt x="433" y="0"/>
                  </a:lnTo>
                  <a:lnTo>
                    <a:pt x="260" y="257"/>
                  </a:lnTo>
                  <a:lnTo>
                    <a:pt x="31" y="257"/>
                  </a:lnTo>
                  <a:lnTo>
                    <a:pt x="0" y="0"/>
                  </a:lnTo>
                  <a:close/>
                </a:path>
              </a:pathLst>
            </a:custGeom>
            <a:solidFill>
              <a:srgbClr val="231F20"/>
            </a:solidFill>
            <a:ln w="9525">
              <a:noFill/>
              <a:round/>
              <a:headEnd/>
              <a:tailEnd/>
            </a:ln>
          </p:spPr>
          <p:txBody>
            <a:bodyPr/>
            <a:lstStyle/>
            <a:p>
              <a:pPr defTabSz="1217613" fontAlgn="base">
                <a:spcBef>
                  <a:spcPct val="0"/>
                </a:spcBef>
                <a:spcAft>
                  <a:spcPct val="0"/>
                </a:spcAft>
              </a:pPr>
              <a:endParaRPr lang="zh-CN" altLang="en-US" sz="2400">
                <a:solidFill>
                  <a:srgbClr val="000000"/>
                </a:solidFill>
                <a:ea typeface="宋体" pitchFamily="2" charset="-122"/>
              </a:endParaRPr>
            </a:p>
          </p:txBody>
        </p:sp>
        <p:pic>
          <p:nvPicPr>
            <p:cNvPr id="43" name="Picture 37"/>
            <p:cNvPicPr>
              <a:picLocks noChangeAspect="1" noChangeArrowheads="1"/>
            </p:cNvPicPr>
            <p:nvPr userDrawn="1"/>
          </p:nvPicPr>
          <p:blipFill>
            <a:blip r:embed="rId3" cstate="print"/>
            <a:srcRect/>
            <a:stretch>
              <a:fillRect/>
            </a:stretch>
          </p:blipFill>
          <p:spPr bwMode="gray">
            <a:xfrm>
              <a:off x="5786437" y="2238375"/>
              <a:ext cx="112713" cy="112713"/>
            </a:xfrm>
            <a:prstGeom prst="rect">
              <a:avLst/>
            </a:prstGeom>
            <a:noFill/>
            <a:ln w="9525">
              <a:noFill/>
              <a:miter lim="800000"/>
              <a:headEnd/>
              <a:tailEnd/>
            </a:ln>
          </p:spPr>
        </p:pic>
      </p:grpSp>
      <p:sp>
        <p:nvSpPr>
          <p:cNvPr id="6" name="Title 16"/>
          <p:cNvSpPr>
            <a:spLocks noGrp="1"/>
          </p:cNvSpPr>
          <p:nvPr>
            <p:ph type="title"/>
          </p:nvPr>
        </p:nvSpPr>
        <p:spPr bwMode="gray">
          <a:xfrm rot="21404489">
            <a:off x="1094746" y="910719"/>
            <a:ext cx="9714592" cy="3570463"/>
          </a:xfrm>
          <a:prstGeom prst="rect">
            <a:avLst/>
          </a:prstGeom>
        </p:spPr>
        <p:txBody>
          <a:bodyPr lIns="121899" tIns="60949" rIns="121899" bIns="60949" anchor="ctr" anchorCtr="0"/>
          <a:lstStyle>
            <a:lvl1pPr marL="0" algn="l" defTabSz="1218987" rtl="0" eaLnBrk="1" latinLnBrk="0" hangingPunct="1">
              <a:lnSpc>
                <a:spcPts val="6480"/>
              </a:lnSpc>
              <a:spcBef>
                <a:spcPct val="0"/>
              </a:spcBef>
              <a:buNone/>
              <a:defRPr lang="en-US" sz="5400" b="1" kern="1200" cap="none" spc="0" baseline="0" dirty="0">
                <a:solidFill>
                  <a:schemeClr val="bg1"/>
                </a:solidFill>
                <a:latin typeface="Arial" pitchFamily="34" charset="0"/>
                <a:ea typeface="+mn-ea"/>
                <a:cs typeface="Arial" pitchFamily="34" charset="0"/>
              </a:defRPr>
            </a:lvl1pPr>
          </a:lstStyle>
          <a:p>
            <a:r>
              <a:rPr lang="en-US" altLang="zh-CN" dirty="0"/>
              <a:t>Click to edit Master title style</a:t>
            </a:r>
            <a:endParaRPr lang="en-US" dirty="0"/>
          </a:p>
        </p:txBody>
      </p:sp>
    </p:spTree>
    <p:extLst>
      <p:ext uri="{BB962C8B-B14F-4D97-AF65-F5344CB8AC3E}">
        <p14:creationId xmlns:p14="http://schemas.microsoft.com/office/powerpoint/2010/main" val="3337151963"/>
      </p:ext>
    </p:extLst>
  </p:cSld>
  <p:clrMapOvr>
    <a:masterClrMapping/>
  </p:clrMapOvr>
  <p:transition spd="med">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Freeform 12"/>
          <p:cNvSpPr>
            <a:spLocks/>
          </p:cNvSpPr>
          <p:nvPr userDrawn="1"/>
        </p:nvSpPr>
        <p:spPr bwMode="gray">
          <a:xfrm>
            <a:off x="0" y="254025"/>
            <a:ext cx="204841" cy="792163"/>
          </a:xfrm>
          <a:custGeom>
            <a:avLst/>
            <a:gdLst>
              <a:gd name="T0" fmla="*/ 0 w 215"/>
              <a:gd name="T1" fmla="*/ 308 h 703"/>
              <a:gd name="T2" fmla="*/ 0 w 215"/>
              <a:gd name="T3" fmla="*/ 703 h 703"/>
              <a:gd name="T4" fmla="*/ 215 w 215"/>
              <a:gd name="T5" fmla="*/ 395 h 703"/>
              <a:gd name="T6" fmla="*/ 215 w 215"/>
              <a:gd name="T7" fmla="*/ 0 h 703"/>
              <a:gd name="T8" fmla="*/ 0 w 215"/>
              <a:gd name="T9" fmla="*/ 308 h 703"/>
              <a:gd name="connsiteX0" fmla="*/ 0 w 10000"/>
              <a:gd name="connsiteY0" fmla="*/ 4381 h 7400"/>
              <a:gd name="connsiteX1" fmla="*/ 6119 w 10000"/>
              <a:gd name="connsiteY1" fmla="*/ 7400 h 7400"/>
              <a:gd name="connsiteX2" fmla="*/ 10000 w 10000"/>
              <a:gd name="connsiteY2" fmla="*/ 5619 h 7400"/>
              <a:gd name="connsiteX3" fmla="*/ 10000 w 10000"/>
              <a:gd name="connsiteY3" fmla="*/ 0 h 7400"/>
              <a:gd name="connsiteX4" fmla="*/ 0 w 10000"/>
              <a:gd name="connsiteY4" fmla="*/ 4381 h 7400"/>
              <a:gd name="connsiteX0" fmla="*/ 0 w 3881"/>
              <a:gd name="connsiteY0" fmla="*/ 2482 h 10000"/>
              <a:gd name="connsiteX1" fmla="*/ 0 w 3881"/>
              <a:gd name="connsiteY1" fmla="*/ 10000 h 10000"/>
              <a:gd name="connsiteX2" fmla="*/ 3881 w 3881"/>
              <a:gd name="connsiteY2" fmla="*/ 7593 h 10000"/>
              <a:gd name="connsiteX3" fmla="*/ 3881 w 3881"/>
              <a:gd name="connsiteY3" fmla="*/ 0 h 10000"/>
              <a:gd name="connsiteX4" fmla="*/ 0 w 3881"/>
              <a:gd name="connsiteY4" fmla="*/ 2482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81" h="10000">
                <a:moveTo>
                  <a:pt x="0" y="2482"/>
                </a:moveTo>
                <a:lnTo>
                  <a:pt x="0" y="10000"/>
                </a:lnTo>
                <a:lnTo>
                  <a:pt x="3881" y="7593"/>
                </a:lnTo>
                <a:lnTo>
                  <a:pt x="3881" y="0"/>
                </a:lnTo>
                <a:lnTo>
                  <a:pt x="0" y="2482"/>
                </a:lnTo>
                <a:close/>
              </a:path>
            </a:pathLst>
          </a:custGeom>
          <a:gradFill flip="none" rotWithShape="0">
            <a:gsLst>
              <a:gs pos="47000">
                <a:srgbClr val="AF0707"/>
              </a:gs>
              <a:gs pos="100000">
                <a:srgbClr val="7F1B1B"/>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anchor="ctr"/>
          <a:lstStyle/>
          <a:p>
            <a:pPr algn="ctr" defTabSz="1218987">
              <a:defRPr/>
            </a:pPr>
            <a:endParaRPr lang="en-US" sz="2400" dirty="0">
              <a:solidFill>
                <a:prstClr val="white"/>
              </a:solidFill>
              <a:latin typeface="Foundry Gridnik Medium" pitchFamily="50" charset="0"/>
            </a:endParaRPr>
          </a:p>
        </p:txBody>
      </p:sp>
      <p:sp>
        <p:nvSpPr>
          <p:cNvPr id="4" name="Rectangle 11"/>
          <p:cNvSpPr>
            <a:spLocks noChangeArrowheads="1"/>
          </p:cNvSpPr>
          <p:nvPr userDrawn="1"/>
        </p:nvSpPr>
        <p:spPr bwMode="gray">
          <a:xfrm flipH="1">
            <a:off x="205506" y="255906"/>
            <a:ext cx="11986494" cy="597132"/>
          </a:xfrm>
          <a:prstGeom prst="rect">
            <a:avLst/>
          </a:prstGeom>
          <a:gradFill flip="none" rotWithShape="0">
            <a:gsLst>
              <a:gs pos="100000">
                <a:srgbClr val="FF1313"/>
              </a:gs>
              <a:gs pos="0">
                <a:srgbClr val="EC2225"/>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anchor="ctr"/>
          <a:lstStyle/>
          <a:p>
            <a:pPr algn="ctr" defTabSz="1218987">
              <a:defRPr/>
            </a:pPr>
            <a:endParaRPr lang="en-US" sz="2400" dirty="0">
              <a:solidFill>
                <a:prstClr val="white"/>
              </a:solidFill>
              <a:latin typeface="Foundry Gridnik Medium" pitchFamily="50" charset="0"/>
            </a:endParaRPr>
          </a:p>
        </p:txBody>
      </p:sp>
      <p:sp>
        <p:nvSpPr>
          <p:cNvPr id="21" name="Title 28"/>
          <p:cNvSpPr>
            <a:spLocks noGrp="1"/>
          </p:cNvSpPr>
          <p:nvPr>
            <p:ph type="title"/>
          </p:nvPr>
        </p:nvSpPr>
        <p:spPr bwMode="gray">
          <a:xfrm>
            <a:off x="283811" y="255906"/>
            <a:ext cx="11908201" cy="597132"/>
          </a:xfrm>
          <a:prstGeom prst="rect">
            <a:avLst/>
          </a:prstGeom>
        </p:spPr>
        <p:txBody>
          <a:bodyPr wrap="square" lIns="121899" tIns="60949" rIns="121899" bIns="60949" anchor="ctr" anchorCtr="0"/>
          <a:lstStyle>
            <a:lvl1pPr marL="0" algn="l" defTabSz="1218987" rtl="0" eaLnBrk="1" latinLnBrk="0" hangingPunct="1">
              <a:lnSpc>
                <a:spcPct val="100000"/>
              </a:lnSpc>
              <a:spcBef>
                <a:spcPct val="0"/>
              </a:spcBef>
              <a:buNone/>
              <a:tabLst>
                <a:tab pos="1218987" algn="l"/>
              </a:tabLst>
              <a:defRPr lang="en-US" sz="3600" kern="1200" cap="none" spc="0" baseline="0" dirty="0">
                <a:solidFill>
                  <a:schemeClr val="bg1"/>
                </a:solidFill>
                <a:latin typeface="Arial" pitchFamily="34" charset="0"/>
                <a:ea typeface="+mn-ea"/>
                <a:cs typeface="Arial" pitchFamily="34" charset="0"/>
              </a:defRPr>
            </a:lvl1pPr>
          </a:lstStyle>
          <a:p>
            <a:r>
              <a:rPr lang="en-US" altLang="zh-CN" dirty="0"/>
              <a:t>Click to edit Master title style</a:t>
            </a:r>
            <a:endParaRPr lang="en-US" dirty="0"/>
          </a:p>
        </p:txBody>
      </p:sp>
    </p:spTree>
    <p:extLst>
      <p:ext uri="{BB962C8B-B14F-4D97-AF65-F5344CB8AC3E}">
        <p14:creationId xmlns:p14="http://schemas.microsoft.com/office/powerpoint/2010/main" val="597831822"/>
      </p:ext>
    </p:extLst>
  </p:cSld>
  <p:clrMapOvr>
    <a:masterClrMapping/>
  </p:clrMapOvr>
  <p:transition spd="med">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Only and Content">
    <p:spTree>
      <p:nvGrpSpPr>
        <p:cNvPr id="1" name=""/>
        <p:cNvGrpSpPr/>
        <p:nvPr/>
      </p:nvGrpSpPr>
      <p:grpSpPr>
        <a:xfrm>
          <a:off x="0" y="0"/>
          <a:ext cx="0" cy="0"/>
          <a:chOff x="0" y="0"/>
          <a:chExt cx="0" cy="0"/>
        </a:xfrm>
      </p:grpSpPr>
      <p:sp>
        <p:nvSpPr>
          <p:cNvPr id="4" name="Rectangle 11"/>
          <p:cNvSpPr>
            <a:spLocks noChangeArrowheads="1"/>
          </p:cNvSpPr>
          <p:nvPr userDrawn="1"/>
        </p:nvSpPr>
        <p:spPr bwMode="gray">
          <a:xfrm flipH="1">
            <a:off x="205506" y="255906"/>
            <a:ext cx="11986494" cy="597132"/>
          </a:xfrm>
          <a:prstGeom prst="rect">
            <a:avLst/>
          </a:prstGeom>
          <a:gradFill flip="none" rotWithShape="0">
            <a:gsLst>
              <a:gs pos="100000">
                <a:srgbClr val="FF1313"/>
              </a:gs>
              <a:gs pos="0">
                <a:srgbClr val="EC2225"/>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anchor="ctr"/>
          <a:lstStyle/>
          <a:p>
            <a:pPr algn="ctr" defTabSz="1218987">
              <a:defRPr/>
            </a:pPr>
            <a:endParaRPr lang="en-US" sz="2400" dirty="0">
              <a:solidFill>
                <a:prstClr val="white"/>
              </a:solidFill>
              <a:latin typeface="Foundry Gridnik Medium" pitchFamily="50" charset="0"/>
            </a:endParaRPr>
          </a:p>
        </p:txBody>
      </p:sp>
      <p:sp>
        <p:nvSpPr>
          <p:cNvPr id="5" name="Freeform 12"/>
          <p:cNvSpPr>
            <a:spLocks/>
          </p:cNvSpPr>
          <p:nvPr userDrawn="1"/>
        </p:nvSpPr>
        <p:spPr bwMode="gray">
          <a:xfrm>
            <a:off x="0" y="254025"/>
            <a:ext cx="204841" cy="792163"/>
          </a:xfrm>
          <a:custGeom>
            <a:avLst/>
            <a:gdLst>
              <a:gd name="T0" fmla="*/ 0 w 215"/>
              <a:gd name="T1" fmla="*/ 308 h 703"/>
              <a:gd name="T2" fmla="*/ 0 w 215"/>
              <a:gd name="T3" fmla="*/ 703 h 703"/>
              <a:gd name="T4" fmla="*/ 215 w 215"/>
              <a:gd name="T5" fmla="*/ 395 h 703"/>
              <a:gd name="T6" fmla="*/ 215 w 215"/>
              <a:gd name="T7" fmla="*/ 0 h 703"/>
              <a:gd name="T8" fmla="*/ 0 w 215"/>
              <a:gd name="T9" fmla="*/ 308 h 703"/>
              <a:gd name="connsiteX0" fmla="*/ 0 w 10000"/>
              <a:gd name="connsiteY0" fmla="*/ 4381 h 7400"/>
              <a:gd name="connsiteX1" fmla="*/ 6119 w 10000"/>
              <a:gd name="connsiteY1" fmla="*/ 7400 h 7400"/>
              <a:gd name="connsiteX2" fmla="*/ 10000 w 10000"/>
              <a:gd name="connsiteY2" fmla="*/ 5619 h 7400"/>
              <a:gd name="connsiteX3" fmla="*/ 10000 w 10000"/>
              <a:gd name="connsiteY3" fmla="*/ 0 h 7400"/>
              <a:gd name="connsiteX4" fmla="*/ 0 w 10000"/>
              <a:gd name="connsiteY4" fmla="*/ 4381 h 7400"/>
              <a:gd name="connsiteX0" fmla="*/ 0 w 3881"/>
              <a:gd name="connsiteY0" fmla="*/ 2482 h 10000"/>
              <a:gd name="connsiteX1" fmla="*/ 0 w 3881"/>
              <a:gd name="connsiteY1" fmla="*/ 10000 h 10000"/>
              <a:gd name="connsiteX2" fmla="*/ 3881 w 3881"/>
              <a:gd name="connsiteY2" fmla="*/ 7593 h 10000"/>
              <a:gd name="connsiteX3" fmla="*/ 3881 w 3881"/>
              <a:gd name="connsiteY3" fmla="*/ 0 h 10000"/>
              <a:gd name="connsiteX4" fmla="*/ 0 w 3881"/>
              <a:gd name="connsiteY4" fmla="*/ 2482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81" h="10000">
                <a:moveTo>
                  <a:pt x="0" y="2482"/>
                </a:moveTo>
                <a:lnTo>
                  <a:pt x="0" y="10000"/>
                </a:lnTo>
                <a:lnTo>
                  <a:pt x="3881" y="7593"/>
                </a:lnTo>
                <a:lnTo>
                  <a:pt x="3881" y="0"/>
                </a:lnTo>
                <a:lnTo>
                  <a:pt x="0" y="2482"/>
                </a:lnTo>
                <a:close/>
              </a:path>
            </a:pathLst>
          </a:custGeom>
          <a:gradFill flip="none" rotWithShape="0">
            <a:gsLst>
              <a:gs pos="47000">
                <a:srgbClr val="AF0707"/>
              </a:gs>
              <a:gs pos="100000">
                <a:srgbClr val="7F1B1B"/>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anchor="ctr"/>
          <a:lstStyle/>
          <a:p>
            <a:pPr algn="ctr" defTabSz="1218987">
              <a:defRPr/>
            </a:pPr>
            <a:endParaRPr lang="en-US" sz="2400" dirty="0">
              <a:solidFill>
                <a:prstClr val="white"/>
              </a:solidFill>
              <a:latin typeface="Foundry Gridnik Medium" pitchFamily="50" charset="0"/>
            </a:endParaRPr>
          </a:p>
        </p:txBody>
      </p:sp>
      <p:sp>
        <p:nvSpPr>
          <p:cNvPr id="9" name="Content Placeholder 2"/>
          <p:cNvSpPr>
            <a:spLocks noGrp="1"/>
          </p:cNvSpPr>
          <p:nvPr>
            <p:ph sz="half" idx="1"/>
          </p:nvPr>
        </p:nvSpPr>
        <p:spPr bwMode="gray">
          <a:xfrm>
            <a:off x="277217" y="1335026"/>
            <a:ext cx="11726436" cy="5039399"/>
          </a:xfrm>
          <a:prstGeom prst="rect">
            <a:avLst/>
          </a:prstGeom>
        </p:spPr>
        <p:txBody>
          <a:bodyPr lIns="121899" tIns="60949" rIns="121899" bIns="60949"/>
          <a:lstStyle>
            <a:lvl1pPr marL="226444" indent="-226444">
              <a:lnSpc>
                <a:spcPct val="95000"/>
              </a:lnSpc>
              <a:spcBef>
                <a:spcPts val="800"/>
              </a:spcBef>
              <a:buClr>
                <a:schemeClr val="accent1"/>
              </a:buClr>
              <a:defRPr sz="2400">
                <a:solidFill>
                  <a:srgbClr val="414042"/>
                </a:solidFill>
                <a:latin typeface="Arial" pitchFamily="34" charset="0"/>
                <a:cs typeface="Arial" pitchFamily="34" charset="0"/>
              </a:defRPr>
            </a:lvl1pPr>
            <a:lvl2pPr marL="609493" indent="-228560">
              <a:lnSpc>
                <a:spcPct val="95000"/>
              </a:lnSpc>
              <a:spcBef>
                <a:spcPts val="800"/>
              </a:spcBef>
              <a:buClr>
                <a:schemeClr val="accent1"/>
              </a:buClr>
              <a:buFont typeface="Arial" pitchFamily="34" charset="0"/>
              <a:buChar char="–"/>
              <a:defRPr sz="2000">
                <a:solidFill>
                  <a:srgbClr val="939598"/>
                </a:solidFill>
                <a:latin typeface="Arial" pitchFamily="34" charset="0"/>
                <a:cs typeface="Arial" pitchFamily="34" charset="0"/>
              </a:defRPr>
            </a:lvl2pPr>
            <a:lvl3pPr marL="835938" indent="-150258">
              <a:lnSpc>
                <a:spcPct val="95000"/>
              </a:lnSpc>
              <a:spcBef>
                <a:spcPts val="800"/>
              </a:spcBef>
              <a:buClr>
                <a:schemeClr val="accent1"/>
              </a:buClr>
              <a:buFont typeface="Arial" pitchFamily="34" charset="0"/>
              <a:buChar char="–"/>
              <a:defRPr sz="1800">
                <a:solidFill>
                  <a:srgbClr val="939598"/>
                </a:solidFill>
                <a:latin typeface="Arial" pitchFamily="34" charset="0"/>
                <a:cs typeface="Arial" pitchFamily="34" charset="0"/>
              </a:defRPr>
            </a:lvl3pPr>
            <a:lvl4pPr marL="1147033" indent="-156606">
              <a:lnSpc>
                <a:spcPct val="95000"/>
              </a:lnSpc>
              <a:spcBef>
                <a:spcPts val="800"/>
              </a:spcBef>
              <a:buClr>
                <a:schemeClr val="accent1"/>
              </a:buClr>
              <a:buFont typeface="Arial" pitchFamily="34" charset="0"/>
              <a:buChar char="–"/>
              <a:defRPr sz="1600">
                <a:solidFill>
                  <a:srgbClr val="939598"/>
                </a:solidFill>
                <a:latin typeface="Arial" pitchFamily="34" charset="0"/>
                <a:cs typeface="Arial" pitchFamily="34" charset="0"/>
              </a:defRPr>
            </a:lvl4pPr>
            <a:lvl5pPr marL="1445431" indent="-150258">
              <a:lnSpc>
                <a:spcPct val="95000"/>
              </a:lnSpc>
              <a:spcBef>
                <a:spcPts val="800"/>
              </a:spcBef>
              <a:buClr>
                <a:schemeClr val="accent1"/>
              </a:buClr>
              <a:buFont typeface="Arial" pitchFamily="34" charset="0"/>
              <a:buChar char="–"/>
              <a:defRPr sz="1600">
                <a:solidFill>
                  <a:srgbClr val="939598"/>
                </a:solidFill>
                <a:latin typeface="Arial" pitchFamily="34" charset="0"/>
                <a:cs typeface="Arial" pitchFamily="34" charset="0"/>
              </a:defRPr>
            </a:lvl5pPr>
            <a:lvl6pPr>
              <a:defRPr sz="2400"/>
            </a:lvl6pPr>
            <a:lvl7pPr>
              <a:defRPr sz="2400"/>
            </a:lvl7pPr>
            <a:lvl8pPr>
              <a:defRPr sz="2400"/>
            </a:lvl8pPr>
            <a:lvl9pPr>
              <a:defRPr sz="2400"/>
            </a:lvl9pPr>
          </a:lstStyle>
          <a:p>
            <a:pPr lvl="0"/>
            <a:r>
              <a:rPr lang="en-US" dirty="0"/>
              <a:t>Click to edit Master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28"/>
          <p:cNvSpPr>
            <a:spLocks noGrp="1"/>
          </p:cNvSpPr>
          <p:nvPr>
            <p:ph type="title"/>
          </p:nvPr>
        </p:nvSpPr>
        <p:spPr bwMode="gray">
          <a:xfrm>
            <a:off x="283811" y="255906"/>
            <a:ext cx="11908201" cy="597132"/>
          </a:xfrm>
          <a:prstGeom prst="rect">
            <a:avLst/>
          </a:prstGeom>
        </p:spPr>
        <p:txBody>
          <a:bodyPr wrap="square" lIns="121899" tIns="60949" rIns="121899" bIns="60949" anchor="ctr" anchorCtr="0"/>
          <a:lstStyle>
            <a:lvl1pPr marL="0" algn="l" defTabSz="1218987" rtl="0" eaLnBrk="1" latinLnBrk="0" hangingPunct="1">
              <a:lnSpc>
                <a:spcPct val="100000"/>
              </a:lnSpc>
              <a:spcBef>
                <a:spcPct val="0"/>
              </a:spcBef>
              <a:buNone/>
              <a:tabLst>
                <a:tab pos="1218987" algn="l"/>
              </a:tabLst>
              <a:defRPr lang="en-US" sz="3600" kern="1200" cap="none" spc="0" baseline="0" dirty="0">
                <a:solidFill>
                  <a:schemeClr val="bg1"/>
                </a:solidFill>
                <a:latin typeface="Arial" pitchFamily="34" charset="0"/>
                <a:ea typeface="+mn-ea"/>
                <a:cs typeface="Arial" pitchFamily="34" charset="0"/>
              </a:defRPr>
            </a:lvl1pPr>
          </a:lstStyle>
          <a:p>
            <a:r>
              <a:rPr lang="en-US" altLang="zh-CN" dirty="0"/>
              <a:t>Click to edit Master title style</a:t>
            </a:r>
            <a:endParaRPr lang="en-US" dirty="0"/>
          </a:p>
        </p:txBody>
      </p:sp>
    </p:spTree>
    <p:extLst>
      <p:ext uri="{BB962C8B-B14F-4D97-AF65-F5344CB8AC3E}">
        <p14:creationId xmlns:p14="http://schemas.microsoft.com/office/powerpoint/2010/main" val="1986439781"/>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49351" y="274320"/>
            <a:ext cx="11069166" cy="518141"/>
          </a:xfrm>
          <a:prstGeom prst="rect">
            <a:avLst/>
          </a:prstGeom>
        </p:spPr>
        <p:txBody>
          <a:bodyPr/>
          <a:lstStyle/>
          <a:p>
            <a:r>
              <a:rPr lang="en-US" dirty="0"/>
              <a:t>Click to edit Master title style</a:t>
            </a:r>
          </a:p>
        </p:txBody>
      </p:sp>
    </p:spTree>
    <p:extLst>
      <p:ext uri="{BB962C8B-B14F-4D97-AF65-F5344CB8AC3E}">
        <p14:creationId xmlns:p14="http://schemas.microsoft.com/office/powerpoint/2010/main" val="1353669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with Subtitle Content">
    <p:bg>
      <p:bgPr>
        <a:solidFill>
          <a:schemeClr val="bg1"/>
        </a:solidFill>
        <a:effectLst/>
      </p:bgPr>
    </p:bg>
    <p:spTree>
      <p:nvGrpSpPr>
        <p:cNvPr id="1" name=""/>
        <p:cNvGrpSpPr/>
        <p:nvPr/>
      </p:nvGrpSpPr>
      <p:grpSpPr>
        <a:xfrm>
          <a:off x="0" y="0"/>
          <a:ext cx="0" cy="0"/>
          <a:chOff x="0" y="0"/>
          <a:chExt cx="0" cy="0"/>
        </a:xfrm>
      </p:grpSpPr>
      <p:sp>
        <p:nvSpPr>
          <p:cNvPr id="5" name="Rectangle 11"/>
          <p:cNvSpPr>
            <a:spLocks noChangeArrowheads="1"/>
          </p:cNvSpPr>
          <p:nvPr userDrawn="1"/>
        </p:nvSpPr>
        <p:spPr bwMode="gray">
          <a:xfrm flipH="1">
            <a:off x="205506" y="255906"/>
            <a:ext cx="11986494" cy="597132"/>
          </a:xfrm>
          <a:prstGeom prst="rect">
            <a:avLst/>
          </a:prstGeom>
          <a:gradFill flip="none" rotWithShape="0">
            <a:gsLst>
              <a:gs pos="100000">
                <a:srgbClr val="FF1313"/>
              </a:gs>
              <a:gs pos="0">
                <a:srgbClr val="EC2225"/>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anchor="ctr"/>
          <a:lstStyle/>
          <a:p>
            <a:pPr algn="ctr" defTabSz="1218987">
              <a:defRPr/>
            </a:pPr>
            <a:endParaRPr lang="en-US" sz="2400" dirty="0">
              <a:solidFill>
                <a:prstClr val="white"/>
              </a:solidFill>
              <a:latin typeface="Foundry Gridnik Medium" pitchFamily="50" charset="0"/>
            </a:endParaRPr>
          </a:p>
        </p:txBody>
      </p:sp>
      <p:sp>
        <p:nvSpPr>
          <p:cNvPr id="6" name="Freeform 12"/>
          <p:cNvSpPr>
            <a:spLocks/>
          </p:cNvSpPr>
          <p:nvPr userDrawn="1"/>
        </p:nvSpPr>
        <p:spPr bwMode="gray">
          <a:xfrm>
            <a:off x="0" y="254025"/>
            <a:ext cx="204841" cy="792163"/>
          </a:xfrm>
          <a:custGeom>
            <a:avLst/>
            <a:gdLst>
              <a:gd name="T0" fmla="*/ 0 w 215"/>
              <a:gd name="T1" fmla="*/ 308 h 703"/>
              <a:gd name="T2" fmla="*/ 0 w 215"/>
              <a:gd name="T3" fmla="*/ 703 h 703"/>
              <a:gd name="T4" fmla="*/ 215 w 215"/>
              <a:gd name="T5" fmla="*/ 395 h 703"/>
              <a:gd name="T6" fmla="*/ 215 w 215"/>
              <a:gd name="T7" fmla="*/ 0 h 703"/>
              <a:gd name="T8" fmla="*/ 0 w 215"/>
              <a:gd name="T9" fmla="*/ 308 h 703"/>
              <a:gd name="connsiteX0" fmla="*/ 0 w 10000"/>
              <a:gd name="connsiteY0" fmla="*/ 4381 h 7400"/>
              <a:gd name="connsiteX1" fmla="*/ 6119 w 10000"/>
              <a:gd name="connsiteY1" fmla="*/ 7400 h 7400"/>
              <a:gd name="connsiteX2" fmla="*/ 10000 w 10000"/>
              <a:gd name="connsiteY2" fmla="*/ 5619 h 7400"/>
              <a:gd name="connsiteX3" fmla="*/ 10000 w 10000"/>
              <a:gd name="connsiteY3" fmla="*/ 0 h 7400"/>
              <a:gd name="connsiteX4" fmla="*/ 0 w 10000"/>
              <a:gd name="connsiteY4" fmla="*/ 4381 h 7400"/>
              <a:gd name="connsiteX0" fmla="*/ 0 w 3881"/>
              <a:gd name="connsiteY0" fmla="*/ 2482 h 10000"/>
              <a:gd name="connsiteX1" fmla="*/ 0 w 3881"/>
              <a:gd name="connsiteY1" fmla="*/ 10000 h 10000"/>
              <a:gd name="connsiteX2" fmla="*/ 3881 w 3881"/>
              <a:gd name="connsiteY2" fmla="*/ 7593 h 10000"/>
              <a:gd name="connsiteX3" fmla="*/ 3881 w 3881"/>
              <a:gd name="connsiteY3" fmla="*/ 0 h 10000"/>
              <a:gd name="connsiteX4" fmla="*/ 0 w 3881"/>
              <a:gd name="connsiteY4" fmla="*/ 2482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81" h="10000">
                <a:moveTo>
                  <a:pt x="0" y="2482"/>
                </a:moveTo>
                <a:lnTo>
                  <a:pt x="0" y="10000"/>
                </a:lnTo>
                <a:lnTo>
                  <a:pt x="3881" y="7593"/>
                </a:lnTo>
                <a:lnTo>
                  <a:pt x="3881" y="0"/>
                </a:lnTo>
                <a:lnTo>
                  <a:pt x="0" y="2482"/>
                </a:lnTo>
                <a:close/>
              </a:path>
            </a:pathLst>
          </a:custGeom>
          <a:gradFill flip="none" rotWithShape="0">
            <a:gsLst>
              <a:gs pos="47000">
                <a:srgbClr val="AF0707"/>
              </a:gs>
              <a:gs pos="100000">
                <a:srgbClr val="7F1B1B"/>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anchor="ctr"/>
          <a:lstStyle/>
          <a:p>
            <a:pPr algn="ctr" defTabSz="1218987">
              <a:defRPr/>
            </a:pPr>
            <a:endParaRPr lang="en-US" sz="2400" dirty="0">
              <a:solidFill>
                <a:prstClr val="white"/>
              </a:solidFill>
              <a:latin typeface="Foundry Gridnik Medium" pitchFamily="50" charset="0"/>
            </a:endParaRPr>
          </a:p>
        </p:txBody>
      </p:sp>
      <p:sp>
        <p:nvSpPr>
          <p:cNvPr id="22" name="Content Placeholder 2"/>
          <p:cNvSpPr>
            <a:spLocks noGrp="1"/>
          </p:cNvSpPr>
          <p:nvPr>
            <p:ph sz="half" idx="1"/>
          </p:nvPr>
        </p:nvSpPr>
        <p:spPr bwMode="gray">
          <a:xfrm>
            <a:off x="277217" y="1974787"/>
            <a:ext cx="11726436" cy="4399636"/>
          </a:xfrm>
          <a:prstGeom prst="rect">
            <a:avLst/>
          </a:prstGeom>
        </p:spPr>
        <p:txBody>
          <a:bodyPr lIns="121899" tIns="60949" rIns="121899" bIns="60949"/>
          <a:lstStyle>
            <a:lvl1pPr marL="226444" indent="-226444">
              <a:lnSpc>
                <a:spcPct val="95000"/>
              </a:lnSpc>
              <a:spcBef>
                <a:spcPts val="800"/>
              </a:spcBef>
              <a:buClr>
                <a:schemeClr val="accent1"/>
              </a:buClr>
              <a:defRPr sz="2400">
                <a:solidFill>
                  <a:srgbClr val="414042"/>
                </a:solidFill>
                <a:latin typeface="Arial" pitchFamily="34" charset="0"/>
                <a:cs typeface="Arial" pitchFamily="34" charset="0"/>
              </a:defRPr>
            </a:lvl1pPr>
            <a:lvl2pPr marL="609493" indent="-228560">
              <a:lnSpc>
                <a:spcPct val="95000"/>
              </a:lnSpc>
              <a:spcBef>
                <a:spcPts val="800"/>
              </a:spcBef>
              <a:buClr>
                <a:schemeClr val="accent1"/>
              </a:buClr>
              <a:buFont typeface="Arial" pitchFamily="34" charset="0"/>
              <a:buChar char="–"/>
              <a:defRPr sz="2000">
                <a:solidFill>
                  <a:srgbClr val="939598"/>
                </a:solidFill>
                <a:latin typeface="Arial" pitchFamily="34" charset="0"/>
                <a:cs typeface="Arial" pitchFamily="34" charset="0"/>
              </a:defRPr>
            </a:lvl2pPr>
            <a:lvl3pPr marL="835938" indent="-150258">
              <a:lnSpc>
                <a:spcPct val="95000"/>
              </a:lnSpc>
              <a:spcBef>
                <a:spcPts val="800"/>
              </a:spcBef>
              <a:buClr>
                <a:schemeClr val="accent1"/>
              </a:buClr>
              <a:buFont typeface="Arial" pitchFamily="34" charset="0"/>
              <a:buChar char="–"/>
              <a:defRPr sz="1800">
                <a:solidFill>
                  <a:srgbClr val="939598"/>
                </a:solidFill>
                <a:latin typeface="Arial" pitchFamily="34" charset="0"/>
                <a:cs typeface="Arial" pitchFamily="34" charset="0"/>
              </a:defRPr>
            </a:lvl3pPr>
            <a:lvl4pPr marL="1147033" indent="-156606">
              <a:lnSpc>
                <a:spcPct val="95000"/>
              </a:lnSpc>
              <a:spcBef>
                <a:spcPts val="800"/>
              </a:spcBef>
              <a:buClr>
                <a:schemeClr val="accent1"/>
              </a:buClr>
              <a:buFont typeface="Arial" pitchFamily="34" charset="0"/>
              <a:buChar char="–"/>
              <a:defRPr sz="1600">
                <a:solidFill>
                  <a:srgbClr val="939598"/>
                </a:solidFill>
                <a:latin typeface="Arial" pitchFamily="34" charset="0"/>
                <a:cs typeface="Arial" pitchFamily="34" charset="0"/>
              </a:defRPr>
            </a:lvl4pPr>
            <a:lvl5pPr marL="1445431" indent="-150258">
              <a:lnSpc>
                <a:spcPct val="95000"/>
              </a:lnSpc>
              <a:spcBef>
                <a:spcPts val="800"/>
              </a:spcBef>
              <a:buClr>
                <a:schemeClr val="accent1"/>
              </a:buClr>
              <a:buFont typeface="Arial" pitchFamily="34" charset="0"/>
              <a:buChar char="–"/>
              <a:defRPr sz="1600">
                <a:solidFill>
                  <a:srgbClr val="939598"/>
                </a:solidFill>
                <a:latin typeface="Arial" pitchFamily="34" charset="0"/>
                <a:cs typeface="Arial" pitchFamily="34" charset="0"/>
              </a:defRPr>
            </a:lvl5pPr>
            <a:lvl6pPr>
              <a:defRPr sz="2400"/>
            </a:lvl6pPr>
            <a:lvl7pPr>
              <a:defRPr sz="2400"/>
            </a:lvl7pPr>
            <a:lvl8pPr>
              <a:defRPr sz="2400"/>
            </a:lvl8pPr>
            <a:lvl9pPr>
              <a:defRPr sz="2400"/>
            </a:lvl9pPr>
          </a:lstStyle>
          <a:p>
            <a:pPr lvl="0"/>
            <a:r>
              <a:rPr lang="en-US" dirty="0"/>
              <a:t>Click to edit Master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2"/>
          <p:cNvSpPr>
            <a:spLocks noGrp="1"/>
          </p:cNvSpPr>
          <p:nvPr>
            <p:ph type="body" idx="10"/>
          </p:nvPr>
        </p:nvSpPr>
        <p:spPr bwMode="gray">
          <a:xfrm>
            <a:off x="270491" y="1335049"/>
            <a:ext cx="11726436" cy="639763"/>
          </a:xfrm>
          <a:prstGeom prst="rect">
            <a:avLst/>
          </a:prstGeom>
        </p:spPr>
        <p:txBody>
          <a:bodyPr lIns="121899" tIns="60949" rIns="121899" bIns="60949" anchor="t" anchorCtr="0">
            <a:normAutofit/>
          </a:bodyPr>
          <a:lstStyle>
            <a:lvl1pPr marL="0" indent="0">
              <a:buNone/>
              <a:defRPr sz="2800" b="1">
                <a:solidFill>
                  <a:srgbClr val="000000"/>
                </a:solidFill>
                <a:latin typeface="Arial" pitchFamily="34" charset="0"/>
                <a:cs typeface="Arial" pitchFamily="34" charset="0"/>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a:t>
            </a:r>
          </a:p>
        </p:txBody>
      </p:sp>
      <p:sp>
        <p:nvSpPr>
          <p:cNvPr id="9" name="Title 28"/>
          <p:cNvSpPr>
            <a:spLocks noGrp="1"/>
          </p:cNvSpPr>
          <p:nvPr>
            <p:ph type="title"/>
          </p:nvPr>
        </p:nvSpPr>
        <p:spPr bwMode="gray">
          <a:xfrm>
            <a:off x="283811" y="255906"/>
            <a:ext cx="11908201" cy="597132"/>
          </a:xfrm>
          <a:prstGeom prst="rect">
            <a:avLst/>
          </a:prstGeom>
        </p:spPr>
        <p:txBody>
          <a:bodyPr wrap="square" lIns="121899" tIns="60949" rIns="121899" bIns="60949" anchor="ctr" anchorCtr="0"/>
          <a:lstStyle>
            <a:lvl1pPr marL="0" algn="l" defTabSz="1218987" rtl="0" eaLnBrk="1" latinLnBrk="0" hangingPunct="1">
              <a:lnSpc>
                <a:spcPct val="100000"/>
              </a:lnSpc>
              <a:spcBef>
                <a:spcPct val="0"/>
              </a:spcBef>
              <a:buNone/>
              <a:tabLst>
                <a:tab pos="1218987" algn="l"/>
              </a:tabLst>
              <a:defRPr lang="en-US" sz="3600" kern="1200" cap="none" spc="0" baseline="0" dirty="0">
                <a:solidFill>
                  <a:schemeClr val="bg1"/>
                </a:solidFill>
                <a:latin typeface="Arial" pitchFamily="34" charset="0"/>
                <a:ea typeface="+mn-ea"/>
                <a:cs typeface="Arial" pitchFamily="34" charset="0"/>
              </a:defRPr>
            </a:lvl1pPr>
          </a:lstStyle>
          <a:p>
            <a:r>
              <a:rPr lang="en-US" dirty="0"/>
              <a:t>Click to edit Master title</a:t>
            </a:r>
          </a:p>
        </p:txBody>
      </p:sp>
    </p:spTree>
    <p:extLst>
      <p:ext uri="{BB962C8B-B14F-4D97-AF65-F5344CB8AC3E}">
        <p14:creationId xmlns:p14="http://schemas.microsoft.com/office/powerpoint/2010/main" val="788281638"/>
      </p:ext>
    </p:extLst>
  </p:cSld>
  <p:clrMapOvr>
    <a:masterClrMapping/>
  </p:clrMapOvr>
  <p:transition spd="med">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userDrawn="1">
  <p:cSld name="Two Column Slide">
    <p:bg>
      <p:bgPr>
        <a:solidFill>
          <a:schemeClr val="bg1"/>
        </a:solidFill>
        <a:effectLst/>
      </p:bgPr>
    </p:bg>
    <p:spTree>
      <p:nvGrpSpPr>
        <p:cNvPr id="1" name=""/>
        <p:cNvGrpSpPr/>
        <p:nvPr/>
      </p:nvGrpSpPr>
      <p:grpSpPr>
        <a:xfrm>
          <a:off x="0" y="0"/>
          <a:ext cx="0" cy="0"/>
          <a:chOff x="0" y="0"/>
          <a:chExt cx="0" cy="0"/>
        </a:xfrm>
      </p:grpSpPr>
      <p:sp>
        <p:nvSpPr>
          <p:cNvPr id="6" name="TextBox 5"/>
          <p:cNvSpPr txBox="1"/>
          <p:nvPr userDrawn="1"/>
        </p:nvSpPr>
        <p:spPr bwMode="black">
          <a:xfrm>
            <a:off x="512909" y="6451625"/>
            <a:ext cx="3661729" cy="276225"/>
          </a:xfrm>
          <a:prstGeom prst="rect">
            <a:avLst/>
          </a:prstGeom>
          <a:noFill/>
        </p:spPr>
        <p:txBody>
          <a:bodyPr wrap="none" lIns="121899" tIns="60949" rIns="121899" bIns="60949">
            <a:spAutoFit/>
          </a:bodyPr>
          <a:lstStyle/>
          <a:p>
            <a:pPr defTabSz="1218987">
              <a:defRPr/>
            </a:pPr>
            <a:r>
              <a:rPr lang="en-US" sz="1000" cap="all">
                <a:solidFill>
                  <a:srgbClr val="939598"/>
                </a:solidFill>
                <a:ea typeface="宋体" pitchFamily="2" charset="-122"/>
                <a:cs typeface="Arial" pitchFamily="34" charset="0"/>
              </a:rPr>
              <a:t>2012 LENOVO CONFIDENTIAL</a:t>
            </a:r>
            <a:r>
              <a:rPr lang="en-US" sz="1000" cap="all" dirty="0">
                <a:solidFill>
                  <a:srgbClr val="939598"/>
                </a:solidFill>
                <a:ea typeface="宋体" pitchFamily="2" charset="-122"/>
                <a:cs typeface="Arial" pitchFamily="34" charset="0"/>
              </a:rPr>
              <a:t>. All rights reserved.</a:t>
            </a:r>
          </a:p>
        </p:txBody>
      </p:sp>
      <p:sp>
        <p:nvSpPr>
          <p:cNvPr id="7" name="Rectangle 7"/>
          <p:cNvSpPr>
            <a:spLocks noChangeArrowheads="1"/>
          </p:cNvSpPr>
          <p:nvPr userDrawn="1"/>
        </p:nvSpPr>
        <p:spPr bwMode="invGray">
          <a:xfrm flipH="1">
            <a:off x="82827" y="6501819"/>
            <a:ext cx="428024" cy="176519"/>
          </a:xfrm>
          <a:prstGeom prst="rect">
            <a:avLst/>
          </a:prstGeom>
          <a:gradFill flip="none" rotWithShape="0">
            <a:gsLst>
              <a:gs pos="100000">
                <a:srgbClr val="FF1313"/>
              </a:gs>
              <a:gs pos="0">
                <a:srgbClr val="EC2225"/>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anchor="ctr"/>
          <a:lstStyle/>
          <a:p>
            <a:pPr algn="ctr" defTabSz="1218987">
              <a:defRPr/>
            </a:pPr>
            <a:endParaRPr lang="en-US" sz="2400" dirty="0">
              <a:solidFill>
                <a:prstClr val="white"/>
              </a:solidFill>
              <a:latin typeface="Foundry Gridnik Medium" pitchFamily="50" charset="0"/>
            </a:endParaRPr>
          </a:p>
        </p:txBody>
      </p:sp>
      <p:sp>
        <p:nvSpPr>
          <p:cNvPr id="8" name="Freeform 8"/>
          <p:cNvSpPr>
            <a:spLocks/>
          </p:cNvSpPr>
          <p:nvPr userDrawn="1"/>
        </p:nvSpPr>
        <p:spPr bwMode="invGray">
          <a:xfrm flipH="1">
            <a:off x="0" y="6502400"/>
            <a:ext cx="82572" cy="260350"/>
          </a:xfrm>
          <a:custGeom>
            <a:avLst/>
            <a:gdLst>
              <a:gd name="T0" fmla="*/ 0 w 219"/>
              <a:gd name="T1" fmla="*/ 0 h 744"/>
              <a:gd name="T2" fmla="*/ 219 w 219"/>
              <a:gd name="T3" fmla="*/ 314 h 744"/>
              <a:gd name="T4" fmla="*/ 219 w 219"/>
              <a:gd name="T5" fmla="*/ 744 h 744"/>
              <a:gd name="T6" fmla="*/ 0 w 219"/>
              <a:gd name="T7" fmla="*/ 430 h 744"/>
              <a:gd name="T8" fmla="*/ 0 w 219"/>
              <a:gd name="T9" fmla="*/ 0 h 744"/>
              <a:gd name="connsiteX0" fmla="*/ 0 w 10000"/>
              <a:gd name="connsiteY0" fmla="*/ 0 h 10000"/>
              <a:gd name="connsiteX1" fmla="*/ 6910 w 10000"/>
              <a:gd name="connsiteY1" fmla="*/ 2903 h 10000"/>
              <a:gd name="connsiteX2" fmla="*/ 10000 w 10000"/>
              <a:gd name="connsiteY2" fmla="*/ 10000 h 10000"/>
              <a:gd name="connsiteX3" fmla="*/ 0 w 10000"/>
              <a:gd name="connsiteY3" fmla="*/ 5780 h 10000"/>
              <a:gd name="connsiteX4" fmla="*/ 0 w 10000"/>
              <a:gd name="connsiteY4" fmla="*/ 0 h 10000"/>
              <a:gd name="connsiteX0" fmla="*/ 0 w 6910"/>
              <a:gd name="connsiteY0" fmla="*/ 0 h 8544"/>
              <a:gd name="connsiteX1" fmla="*/ 6910 w 6910"/>
              <a:gd name="connsiteY1" fmla="*/ 2903 h 8544"/>
              <a:gd name="connsiteX2" fmla="*/ 6910 w 6910"/>
              <a:gd name="connsiteY2" fmla="*/ 8544 h 8544"/>
              <a:gd name="connsiteX3" fmla="*/ 0 w 6910"/>
              <a:gd name="connsiteY3" fmla="*/ 5780 h 8544"/>
              <a:gd name="connsiteX4" fmla="*/ 0 w 6910"/>
              <a:gd name="connsiteY4" fmla="*/ 0 h 8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10" h="8544">
                <a:moveTo>
                  <a:pt x="0" y="0"/>
                </a:moveTo>
                <a:lnTo>
                  <a:pt x="6910" y="2903"/>
                </a:lnTo>
                <a:lnTo>
                  <a:pt x="6910" y="8544"/>
                </a:lnTo>
                <a:lnTo>
                  <a:pt x="0" y="5780"/>
                </a:lnTo>
                <a:lnTo>
                  <a:pt x="0" y="0"/>
                </a:lnTo>
                <a:close/>
              </a:path>
            </a:pathLst>
          </a:custGeom>
          <a:gradFill flip="none" rotWithShape="0">
            <a:gsLst>
              <a:gs pos="47000">
                <a:srgbClr val="AF0707"/>
              </a:gs>
              <a:gs pos="100000">
                <a:srgbClr val="7F1B1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anchor="ctr"/>
          <a:lstStyle/>
          <a:p>
            <a:pPr algn="ctr" defTabSz="1218987">
              <a:defRPr/>
            </a:pPr>
            <a:endParaRPr lang="en-US" sz="2400" dirty="0">
              <a:solidFill>
                <a:prstClr val="white"/>
              </a:solidFill>
              <a:latin typeface="Foundry Gridnik Medium" pitchFamily="50" charset="0"/>
            </a:endParaRPr>
          </a:p>
        </p:txBody>
      </p:sp>
      <p:sp>
        <p:nvSpPr>
          <p:cNvPr id="9" name="Rectangle 18"/>
          <p:cNvSpPr>
            <a:spLocks noChangeArrowheads="1"/>
          </p:cNvSpPr>
          <p:nvPr userDrawn="1"/>
        </p:nvSpPr>
        <p:spPr bwMode="invGray">
          <a:xfrm>
            <a:off x="100052" y="6445275"/>
            <a:ext cx="403330" cy="276225"/>
          </a:xfrm>
          <a:prstGeom prst="rect">
            <a:avLst/>
          </a:prstGeom>
          <a:noFill/>
          <a:ln w="9525">
            <a:noFill/>
            <a:miter lim="800000"/>
            <a:headEnd/>
            <a:tailEnd/>
          </a:ln>
        </p:spPr>
        <p:txBody>
          <a:bodyPr wrap="none" lIns="121899" tIns="60949" rIns="121899" bIns="60949">
            <a:spAutoFit/>
          </a:bodyPr>
          <a:lstStyle/>
          <a:p>
            <a:pPr algn="ctr" defTabSz="1217613" fontAlgn="base">
              <a:spcBef>
                <a:spcPct val="0"/>
              </a:spcBef>
              <a:spcAft>
                <a:spcPct val="0"/>
              </a:spcAft>
            </a:pPr>
            <a:fld id="{AF7FE431-34D8-46D5-80D0-19E048DBC0A3}" type="slidenum">
              <a:rPr lang="en-US" altLang="zh-CN" sz="1000">
                <a:solidFill>
                  <a:prstClr val="white"/>
                </a:solidFill>
                <a:ea typeface="宋体" pitchFamily="2" charset="-122"/>
                <a:cs typeface="Arial" pitchFamily="34" charset="0"/>
              </a:rPr>
              <a:pPr algn="ctr" defTabSz="1217613" fontAlgn="base">
                <a:spcBef>
                  <a:spcPct val="0"/>
                </a:spcBef>
                <a:spcAft>
                  <a:spcPct val="0"/>
                </a:spcAft>
              </a:pPr>
              <a:t>‹#›</a:t>
            </a:fld>
            <a:endParaRPr lang="en-US" altLang="zh-CN" sz="1000">
              <a:solidFill>
                <a:prstClr val="white"/>
              </a:solidFill>
              <a:ea typeface="宋体" pitchFamily="2" charset="-122"/>
              <a:cs typeface="Arial" pitchFamily="34" charset="0"/>
            </a:endParaRPr>
          </a:p>
        </p:txBody>
      </p:sp>
      <p:pic>
        <p:nvPicPr>
          <p:cNvPr id="11" name="Picture 2"/>
          <p:cNvPicPr>
            <a:picLocks noChangeAspect="1" noChangeArrowheads="1"/>
          </p:cNvPicPr>
          <p:nvPr userDrawn="1"/>
        </p:nvPicPr>
        <p:blipFill>
          <a:blip r:embed="rId2" cstate="print"/>
          <a:srcRect/>
          <a:stretch>
            <a:fillRect/>
          </a:stretch>
        </p:blipFill>
        <p:spPr bwMode="gray">
          <a:xfrm>
            <a:off x="11013768" y="6531000"/>
            <a:ext cx="1009913" cy="161925"/>
          </a:xfrm>
          <a:prstGeom prst="rect">
            <a:avLst/>
          </a:prstGeom>
          <a:noFill/>
          <a:ln w="9525">
            <a:noFill/>
            <a:miter lim="800000"/>
            <a:headEnd/>
            <a:tailEnd/>
          </a:ln>
        </p:spPr>
      </p:pic>
      <p:sp>
        <p:nvSpPr>
          <p:cNvPr id="12" name="Rectangle 11"/>
          <p:cNvSpPr>
            <a:spLocks noChangeArrowheads="1"/>
          </p:cNvSpPr>
          <p:nvPr userDrawn="1"/>
        </p:nvSpPr>
        <p:spPr bwMode="gray">
          <a:xfrm flipH="1">
            <a:off x="205517" y="255906"/>
            <a:ext cx="5678460" cy="597132"/>
          </a:xfrm>
          <a:prstGeom prst="rect">
            <a:avLst/>
          </a:prstGeom>
          <a:gradFill flip="none" rotWithShape="0">
            <a:gsLst>
              <a:gs pos="100000">
                <a:srgbClr val="FF1313"/>
              </a:gs>
              <a:gs pos="0">
                <a:srgbClr val="EC2225"/>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a:defRPr/>
            </a:pPr>
            <a:endParaRPr lang="en-US" sz="2400" dirty="0">
              <a:solidFill>
                <a:prstClr val="white"/>
              </a:solidFill>
              <a:latin typeface="Foundry Gridnik Medium" pitchFamily="50" charset="0"/>
            </a:endParaRPr>
          </a:p>
        </p:txBody>
      </p:sp>
      <p:sp>
        <p:nvSpPr>
          <p:cNvPr id="13" name="Rectangle 11"/>
          <p:cNvSpPr>
            <a:spLocks noChangeArrowheads="1"/>
          </p:cNvSpPr>
          <p:nvPr userDrawn="1"/>
        </p:nvSpPr>
        <p:spPr bwMode="gray">
          <a:xfrm rot="10800000" flipH="1">
            <a:off x="6249510" y="255905"/>
            <a:ext cx="5737007" cy="597132"/>
          </a:xfrm>
          <a:prstGeom prst="rect">
            <a:avLst/>
          </a:prstGeom>
          <a:gradFill flip="none" rotWithShape="0">
            <a:gsLst>
              <a:gs pos="100000">
                <a:srgbClr val="FF1313"/>
              </a:gs>
              <a:gs pos="0">
                <a:srgbClr val="EC2225"/>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anchor="ctr"/>
          <a:lstStyle/>
          <a:p>
            <a:pPr algn="ctr" defTabSz="1218987">
              <a:defRPr/>
            </a:pPr>
            <a:endParaRPr lang="en-US" sz="2400" dirty="0">
              <a:solidFill>
                <a:prstClr val="white"/>
              </a:solidFill>
              <a:latin typeface="Foundry Gridnik Medium" pitchFamily="50" charset="0"/>
            </a:endParaRPr>
          </a:p>
        </p:txBody>
      </p:sp>
      <p:sp>
        <p:nvSpPr>
          <p:cNvPr id="14" name="Freeform 12"/>
          <p:cNvSpPr>
            <a:spLocks/>
          </p:cNvSpPr>
          <p:nvPr userDrawn="1"/>
        </p:nvSpPr>
        <p:spPr bwMode="gray">
          <a:xfrm>
            <a:off x="0" y="254025"/>
            <a:ext cx="204841" cy="792163"/>
          </a:xfrm>
          <a:custGeom>
            <a:avLst/>
            <a:gdLst>
              <a:gd name="T0" fmla="*/ 0 w 215"/>
              <a:gd name="T1" fmla="*/ 308 h 703"/>
              <a:gd name="T2" fmla="*/ 0 w 215"/>
              <a:gd name="T3" fmla="*/ 703 h 703"/>
              <a:gd name="T4" fmla="*/ 215 w 215"/>
              <a:gd name="T5" fmla="*/ 395 h 703"/>
              <a:gd name="T6" fmla="*/ 215 w 215"/>
              <a:gd name="T7" fmla="*/ 0 h 703"/>
              <a:gd name="T8" fmla="*/ 0 w 215"/>
              <a:gd name="T9" fmla="*/ 308 h 703"/>
              <a:gd name="connsiteX0" fmla="*/ 0 w 10000"/>
              <a:gd name="connsiteY0" fmla="*/ 4381 h 7400"/>
              <a:gd name="connsiteX1" fmla="*/ 6119 w 10000"/>
              <a:gd name="connsiteY1" fmla="*/ 7400 h 7400"/>
              <a:gd name="connsiteX2" fmla="*/ 10000 w 10000"/>
              <a:gd name="connsiteY2" fmla="*/ 5619 h 7400"/>
              <a:gd name="connsiteX3" fmla="*/ 10000 w 10000"/>
              <a:gd name="connsiteY3" fmla="*/ 0 h 7400"/>
              <a:gd name="connsiteX4" fmla="*/ 0 w 10000"/>
              <a:gd name="connsiteY4" fmla="*/ 4381 h 7400"/>
              <a:gd name="connsiteX0" fmla="*/ 0 w 3881"/>
              <a:gd name="connsiteY0" fmla="*/ 2482 h 10000"/>
              <a:gd name="connsiteX1" fmla="*/ 0 w 3881"/>
              <a:gd name="connsiteY1" fmla="*/ 10000 h 10000"/>
              <a:gd name="connsiteX2" fmla="*/ 3881 w 3881"/>
              <a:gd name="connsiteY2" fmla="*/ 7593 h 10000"/>
              <a:gd name="connsiteX3" fmla="*/ 3881 w 3881"/>
              <a:gd name="connsiteY3" fmla="*/ 0 h 10000"/>
              <a:gd name="connsiteX4" fmla="*/ 0 w 3881"/>
              <a:gd name="connsiteY4" fmla="*/ 2482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81" h="10000">
                <a:moveTo>
                  <a:pt x="0" y="2482"/>
                </a:moveTo>
                <a:lnTo>
                  <a:pt x="0" y="10000"/>
                </a:lnTo>
                <a:lnTo>
                  <a:pt x="3881" y="7593"/>
                </a:lnTo>
                <a:lnTo>
                  <a:pt x="3881" y="0"/>
                </a:lnTo>
                <a:lnTo>
                  <a:pt x="0" y="2482"/>
                </a:lnTo>
                <a:close/>
              </a:path>
            </a:pathLst>
          </a:custGeom>
          <a:gradFill flip="none" rotWithShape="0">
            <a:gsLst>
              <a:gs pos="47000">
                <a:srgbClr val="AF0707"/>
              </a:gs>
              <a:gs pos="100000">
                <a:srgbClr val="7F1B1B"/>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anchor="ctr"/>
          <a:lstStyle/>
          <a:p>
            <a:pPr algn="ctr" defTabSz="1218987">
              <a:defRPr/>
            </a:pPr>
            <a:endParaRPr lang="en-US" sz="2400" dirty="0">
              <a:solidFill>
                <a:prstClr val="white"/>
              </a:solidFill>
              <a:latin typeface="Foundry Gridnik Medium" pitchFamily="50" charset="0"/>
            </a:endParaRPr>
          </a:p>
        </p:txBody>
      </p:sp>
      <p:sp>
        <p:nvSpPr>
          <p:cNvPr id="15" name="Freeform 12"/>
          <p:cNvSpPr>
            <a:spLocks/>
          </p:cNvSpPr>
          <p:nvPr userDrawn="1"/>
        </p:nvSpPr>
        <p:spPr bwMode="gray">
          <a:xfrm>
            <a:off x="11987160" y="60325"/>
            <a:ext cx="204840" cy="792163"/>
          </a:xfrm>
          <a:custGeom>
            <a:avLst/>
            <a:gdLst>
              <a:gd name="T0" fmla="*/ 0 w 215"/>
              <a:gd name="T1" fmla="*/ 308 h 703"/>
              <a:gd name="T2" fmla="*/ 0 w 215"/>
              <a:gd name="T3" fmla="*/ 703 h 703"/>
              <a:gd name="T4" fmla="*/ 215 w 215"/>
              <a:gd name="T5" fmla="*/ 395 h 703"/>
              <a:gd name="T6" fmla="*/ 215 w 215"/>
              <a:gd name="T7" fmla="*/ 0 h 703"/>
              <a:gd name="T8" fmla="*/ 0 w 215"/>
              <a:gd name="T9" fmla="*/ 308 h 703"/>
              <a:gd name="connsiteX0" fmla="*/ 0 w 10000"/>
              <a:gd name="connsiteY0" fmla="*/ 4381 h 7400"/>
              <a:gd name="connsiteX1" fmla="*/ 6119 w 10000"/>
              <a:gd name="connsiteY1" fmla="*/ 7400 h 7400"/>
              <a:gd name="connsiteX2" fmla="*/ 10000 w 10000"/>
              <a:gd name="connsiteY2" fmla="*/ 5619 h 7400"/>
              <a:gd name="connsiteX3" fmla="*/ 10000 w 10000"/>
              <a:gd name="connsiteY3" fmla="*/ 0 h 7400"/>
              <a:gd name="connsiteX4" fmla="*/ 0 w 10000"/>
              <a:gd name="connsiteY4" fmla="*/ 4381 h 7400"/>
              <a:gd name="connsiteX0" fmla="*/ 0 w 3881"/>
              <a:gd name="connsiteY0" fmla="*/ 2482 h 10000"/>
              <a:gd name="connsiteX1" fmla="*/ 0 w 3881"/>
              <a:gd name="connsiteY1" fmla="*/ 10000 h 10000"/>
              <a:gd name="connsiteX2" fmla="*/ 3881 w 3881"/>
              <a:gd name="connsiteY2" fmla="*/ 7593 h 10000"/>
              <a:gd name="connsiteX3" fmla="*/ 3881 w 3881"/>
              <a:gd name="connsiteY3" fmla="*/ 0 h 10000"/>
              <a:gd name="connsiteX4" fmla="*/ 0 w 3881"/>
              <a:gd name="connsiteY4" fmla="*/ 2482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81" h="10000">
                <a:moveTo>
                  <a:pt x="0" y="2482"/>
                </a:moveTo>
                <a:lnTo>
                  <a:pt x="0" y="10000"/>
                </a:lnTo>
                <a:lnTo>
                  <a:pt x="3881" y="7593"/>
                </a:lnTo>
                <a:lnTo>
                  <a:pt x="3881" y="0"/>
                </a:lnTo>
                <a:lnTo>
                  <a:pt x="0" y="2482"/>
                </a:lnTo>
                <a:close/>
              </a:path>
            </a:pathLst>
          </a:custGeom>
          <a:gradFill flip="none" rotWithShape="0">
            <a:gsLst>
              <a:gs pos="47000">
                <a:srgbClr val="AF0707"/>
              </a:gs>
              <a:gs pos="100000">
                <a:srgbClr val="7F1B1B"/>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anchor="ctr"/>
          <a:lstStyle/>
          <a:p>
            <a:pPr algn="ctr" defTabSz="1218987">
              <a:defRPr/>
            </a:pPr>
            <a:endParaRPr lang="en-US" sz="2400" dirty="0">
              <a:solidFill>
                <a:prstClr val="white"/>
              </a:solidFill>
              <a:latin typeface="Foundry Gridnik Medium" pitchFamily="50" charset="0"/>
            </a:endParaRPr>
          </a:p>
        </p:txBody>
      </p:sp>
      <p:sp>
        <p:nvSpPr>
          <p:cNvPr id="22" name="Content Placeholder 2"/>
          <p:cNvSpPr>
            <a:spLocks noGrp="1"/>
          </p:cNvSpPr>
          <p:nvPr>
            <p:ph sz="half" idx="1"/>
          </p:nvPr>
        </p:nvSpPr>
        <p:spPr bwMode="gray">
          <a:xfrm>
            <a:off x="283550" y="1335028"/>
            <a:ext cx="5606749" cy="5048191"/>
          </a:xfrm>
          <a:prstGeom prst="rect">
            <a:avLst/>
          </a:prstGeom>
        </p:spPr>
        <p:txBody>
          <a:bodyPr lIns="121899" tIns="60949" rIns="121899" bIns="60949"/>
          <a:lstStyle>
            <a:lvl1pPr marL="226444" indent="-226444">
              <a:lnSpc>
                <a:spcPct val="95000"/>
              </a:lnSpc>
              <a:spcBef>
                <a:spcPts val="800"/>
              </a:spcBef>
              <a:buClr>
                <a:schemeClr val="accent1"/>
              </a:buClr>
              <a:defRPr sz="2400">
                <a:solidFill>
                  <a:srgbClr val="414042"/>
                </a:solidFill>
                <a:latin typeface="Arial" pitchFamily="34" charset="0"/>
                <a:cs typeface="Arial" pitchFamily="34" charset="0"/>
              </a:defRPr>
            </a:lvl1pPr>
            <a:lvl2pPr marL="609493" indent="-228560">
              <a:lnSpc>
                <a:spcPct val="95000"/>
              </a:lnSpc>
              <a:spcBef>
                <a:spcPts val="800"/>
              </a:spcBef>
              <a:buClr>
                <a:schemeClr val="accent1"/>
              </a:buClr>
              <a:buFont typeface="Arial" pitchFamily="34" charset="0"/>
              <a:buChar char="–"/>
              <a:defRPr sz="2000">
                <a:solidFill>
                  <a:srgbClr val="939598"/>
                </a:solidFill>
                <a:latin typeface="Arial" pitchFamily="34" charset="0"/>
                <a:cs typeface="Arial" pitchFamily="34" charset="0"/>
              </a:defRPr>
            </a:lvl2pPr>
            <a:lvl3pPr marL="835938" indent="-150258">
              <a:lnSpc>
                <a:spcPct val="95000"/>
              </a:lnSpc>
              <a:spcBef>
                <a:spcPts val="800"/>
              </a:spcBef>
              <a:buClr>
                <a:schemeClr val="accent1"/>
              </a:buClr>
              <a:buFont typeface="Arial" pitchFamily="34" charset="0"/>
              <a:buChar char="–"/>
              <a:defRPr sz="1800">
                <a:solidFill>
                  <a:srgbClr val="939598"/>
                </a:solidFill>
                <a:latin typeface="Arial" pitchFamily="34" charset="0"/>
                <a:cs typeface="Arial" pitchFamily="34" charset="0"/>
              </a:defRPr>
            </a:lvl3pPr>
            <a:lvl4pPr marL="1147033" indent="-156606">
              <a:lnSpc>
                <a:spcPct val="95000"/>
              </a:lnSpc>
              <a:spcBef>
                <a:spcPts val="800"/>
              </a:spcBef>
              <a:buClr>
                <a:schemeClr val="accent1"/>
              </a:buClr>
              <a:buFont typeface="Arial" pitchFamily="34" charset="0"/>
              <a:buChar char="–"/>
              <a:defRPr sz="1600">
                <a:solidFill>
                  <a:srgbClr val="939598"/>
                </a:solidFill>
                <a:latin typeface="Arial" pitchFamily="34" charset="0"/>
                <a:cs typeface="Arial" pitchFamily="34" charset="0"/>
              </a:defRPr>
            </a:lvl4pPr>
            <a:lvl5pPr marL="1445431" indent="-150258">
              <a:lnSpc>
                <a:spcPct val="95000"/>
              </a:lnSpc>
              <a:spcBef>
                <a:spcPts val="800"/>
              </a:spcBef>
              <a:buClr>
                <a:schemeClr val="accent1"/>
              </a:buClr>
              <a:buFont typeface="Arial" pitchFamily="34" charset="0"/>
              <a:buChar char="–"/>
              <a:defRPr sz="1600">
                <a:solidFill>
                  <a:srgbClr val="939598"/>
                </a:solidFill>
                <a:latin typeface="Arial" pitchFamily="34" charset="0"/>
                <a:cs typeface="Arial" pitchFamily="34" charset="0"/>
              </a:defRPr>
            </a:lvl5pPr>
            <a:lvl6pPr>
              <a:defRPr sz="2400"/>
            </a:lvl6pPr>
            <a:lvl7pPr>
              <a:defRPr sz="2400"/>
            </a:lvl7pPr>
            <a:lvl8pPr>
              <a:defRPr sz="2400"/>
            </a:lvl8pPr>
            <a:lvl9pPr>
              <a:defRPr sz="2400"/>
            </a:lvl9pPr>
          </a:lstStyle>
          <a:p>
            <a:pPr lvl="0"/>
            <a:r>
              <a:rPr lang="en-US" dirty="0"/>
              <a:t>Click to edit Master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2"/>
          <p:cNvSpPr>
            <a:spLocks noGrp="1"/>
          </p:cNvSpPr>
          <p:nvPr>
            <p:ph type="body" idx="10"/>
          </p:nvPr>
        </p:nvSpPr>
        <p:spPr bwMode="gray">
          <a:xfrm>
            <a:off x="283538" y="255906"/>
            <a:ext cx="5600426" cy="597132"/>
          </a:xfrm>
          <a:prstGeom prst="rect">
            <a:avLst/>
          </a:prstGeom>
        </p:spPr>
        <p:txBody>
          <a:bodyPr lIns="121899" tIns="60949" rIns="121899" bIns="60949" anchor="ctr">
            <a:noAutofit/>
          </a:bodyPr>
          <a:lstStyle>
            <a:lvl1pPr marL="0" indent="0">
              <a:buNone/>
              <a:defRPr sz="2800" b="0">
                <a:solidFill>
                  <a:schemeClr val="bg1"/>
                </a:solidFill>
                <a:latin typeface="Arial" pitchFamily="34" charset="0"/>
                <a:cs typeface="Arial" pitchFamily="34" charset="0"/>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ltLang="zh-CN" dirty="0"/>
              <a:t>Click to edit Master text styles</a:t>
            </a:r>
          </a:p>
        </p:txBody>
      </p:sp>
      <p:sp>
        <p:nvSpPr>
          <p:cNvPr id="10" name="Content Placeholder 2"/>
          <p:cNvSpPr>
            <a:spLocks noGrp="1"/>
          </p:cNvSpPr>
          <p:nvPr>
            <p:ph sz="half" idx="12"/>
          </p:nvPr>
        </p:nvSpPr>
        <p:spPr bwMode="gray">
          <a:xfrm>
            <a:off x="6249510" y="1335028"/>
            <a:ext cx="5737007" cy="5048191"/>
          </a:xfrm>
          <a:prstGeom prst="rect">
            <a:avLst/>
          </a:prstGeom>
        </p:spPr>
        <p:txBody>
          <a:bodyPr lIns="121899" tIns="60949" rIns="121899" bIns="60949"/>
          <a:lstStyle>
            <a:lvl1pPr marL="226444" indent="-226444">
              <a:lnSpc>
                <a:spcPct val="95000"/>
              </a:lnSpc>
              <a:spcBef>
                <a:spcPts val="800"/>
              </a:spcBef>
              <a:buClr>
                <a:schemeClr val="accent1"/>
              </a:buClr>
              <a:defRPr sz="2400">
                <a:solidFill>
                  <a:srgbClr val="414042"/>
                </a:solidFill>
                <a:latin typeface="Arial" pitchFamily="34" charset="0"/>
                <a:cs typeface="Arial" pitchFamily="34" charset="0"/>
              </a:defRPr>
            </a:lvl1pPr>
            <a:lvl2pPr marL="609493" indent="-228560">
              <a:lnSpc>
                <a:spcPct val="95000"/>
              </a:lnSpc>
              <a:spcBef>
                <a:spcPts val="800"/>
              </a:spcBef>
              <a:buClr>
                <a:schemeClr val="accent1"/>
              </a:buClr>
              <a:buFont typeface="Arial" pitchFamily="34" charset="0"/>
              <a:buChar char="–"/>
              <a:defRPr sz="2000">
                <a:solidFill>
                  <a:srgbClr val="939598"/>
                </a:solidFill>
                <a:latin typeface="Arial" pitchFamily="34" charset="0"/>
                <a:cs typeface="Arial" pitchFamily="34" charset="0"/>
              </a:defRPr>
            </a:lvl2pPr>
            <a:lvl3pPr marL="835938" indent="-150258">
              <a:lnSpc>
                <a:spcPct val="95000"/>
              </a:lnSpc>
              <a:spcBef>
                <a:spcPts val="800"/>
              </a:spcBef>
              <a:buClr>
                <a:schemeClr val="accent1"/>
              </a:buClr>
              <a:buFont typeface="Arial" pitchFamily="34" charset="0"/>
              <a:buChar char="–"/>
              <a:defRPr sz="1800">
                <a:solidFill>
                  <a:srgbClr val="939598"/>
                </a:solidFill>
                <a:latin typeface="Arial" pitchFamily="34" charset="0"/>
                <a:cs typeface="Arial" pitchFamily="34" charset="0"/>
              </a:defRPr>
            </a:lvl3pPr>
            <a:lvl4pPr marL="1147033" indent="-156606">
              <a:lnSpc>
                <a:spcPct val="95000"/>
              </a:lnSpc>
              <a:spcBef>
                <a:spcPts val="800"/>
              </a:spcBef>
              <a:buClr>
                <a:schemeClr val="accent1"/>
              </a:buClr>
              <a:buFont typeface="Arial" pitchFamily="34" charset="0"/>
              <a:buChar char="–"/>
              <a:defRPr sz="1600">
                <a:solidFill>
                  <a:srgbClr val="939598"/>
                </a:solidFill>
                <a:latin typeface="Arial" pitchFamily="34" charset="0"/>
                <a:cs typeface="Arial" pitchFamily="34" charset="0"/>
              </a:defRPr>
            </a:lvl4pPr>
            <a:lvl5pPr marL="1445431" indent="-150258">
              <a:lnSpc>
                <a:spcPct val="95000"/>
              </a:lnSpc>
              <a:spcBef>
                <a:spcPts val="800"/>
              </a:spcBef>
              <a:buClr>
                <a:schemeClr val="accent1"/>
              </a:buClr>
              <a:buFont typeface="Arial" pitchFamily="34" charset="0"/>
              <a:buChar char="–"/>
              <a:defRPr sz="1600">
                <a:solidFill>
                  <a:srgbClr val="939598"/>
                </a:solidFill>
                <a:latin typeface="Arial" pitchFamily="34" charset="0"/>
                <a:cs typeface="Arial" pitchFamily="34" charset="0"/>
              </a:defRPr>
            </a:lvl5pPr>
            <a:lvl6pPr>
              <a:defRPr sz="2400"/>
            </a:lvl6pPr>
            <a:lvl7pPr>
              <a:defRPr sz="2400"/>
            </a:lvl7pPr>
            <a:lvl8pPr>
              <a:defRPr sz="2400"/>
            </a:lvl8pPr>
            <a:lvl9pPr>
              <a:defRPr sz="2400"/>
            </a:lvl9pPr>
          </a:lstStyle>
          <a:p>
            <a:pPr lvl="0"/>
            <a:r>
              <a:rPr lang="en-US" dirty="0"/>
              <a:t>Click to edit Master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2"/>
          <p:cNvSpPr>
            <a:spLocks noGrp="1"/>
          </p:cNvSpPr>
          <p:nvPr>
            <p:ph type="body" idx="11"/>
          </p:nvPr>
        </p:nvSpPr>
        <p:spPr bwMode="gray">
          <a:xfrm>
            <a:off x="6249510" y="255906"/>
            <a:ext cx="5737007" cy="597132"/>
          </a:xfrm>
          <a:prstGeom prst="rect">
            <a:avLst/>
          </a:prstGeom>
        </p:spPr>
        <p:txBody>
          <a:bodyPr lIns="121899" tIns="60949" rIns="121899" bIns="60949" anchor="ctr">
            <a:normAutofit/>
          </a:bodyPr>
          <a:lstStyle>
            <a:lvl1pPr marL="0" indent="0">
              <a:buNone/>
              <a:defRPr sz="2800" b="0">
                <a:solidFill>
                  <a:schemeClr val="bg1"/>
                </a:solidFill>
                <a:latin typeface="Arial" pitchFamily="34" charset="0"/>
                <a:cs typeface="Arial" pitchFamily="34" charset="0"/>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ltLang="zh-CN" dirty="0"/>
              <a:t>Click to edit Master text styles</a:t>
            </a:r>
          </a:p>
        </p:txBody>
      </p:sp>
    </p:spTree>
    <p:extLst>
      <p:ext uri="{BB962C8B-B14F-4D97-AF65-F5344CB8AC3E}">
        <p14:creationId xmlns:p14="http://schemas.microsoft.com/office/powerpoint/2010/main" val="557446469"/>
      </p:ext>
    </p:extLst>
  </p:cSld>
  <p:clrMapOvr>
    <a:masterClrMapping/>
  </p:clrMapOvr>
  <p:transition spd="med">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userDrawn="1">
  <p:cSld name="Quote Slide">
    <p:spTree>
      <p:nvGrpSpPr>
        <p:cNvPr id="1" name=""/>
        <p:cNvGrpSpPr/>
        <p:nvPr/>
      </p:nvGrpSpPr>
      <p:grpSpPr>
        <a:xfrm>
          <a:off x="0" y="0"/>
          <a:ext cx="0" cy="0"/>
          <a:chOff x="0" y="0"/>
          <a:chExt cx="0" cy="0"/>
        </a:xfrm>
      </p:grpSpPr>
      <p:sp>
        <p:nvSpPr>
          <p:cNvPr id="4" name="TextBox 10"/>
          <p:cNvSpPr txBox="1"/>
          <p:nvPr userDrawn="1"/>
        </p:nvSpPr>
        <p:spPr bwMode="black">
          <a:xfrm>
            <a:off x="512909" y="6451625"/>
            <a:ext cx="3661729" cy="276225"/>
          </a:xfrm>
          <a:prstGeom prst="rect">
            <a:avLst/>
          </a:prstGeom>
          <a:noFill/>
        </p:spPr>
        <p:txBody>
          <a:bodyPr wrap="none" lIns="121899" tIns="60949" rIns="121899" bIns="60949">
            <a:spAutoFit/>
          </a:bodyPr>
          <a:lstStyle>
            <a:defPPr>
              <a:defRPr lang="en-US"/>
            </a:defPPr>
            <a:lvl1pPr>
              <a:defRPr sz="1100" cap="all">
                <a:solidFill>
                  <a:srgbClr val="939598"/>
                </a:solidFill>
                <a:latin typeface="Arial" pitchFamily="34" charset="0"/>
                <a:cs typeface="Arial" pitchFamily="34" charset="0"/>
              </a:defRPr>
            </a:lvl1pPr>
          </a:lstStyle>
          <a:p>
            <a:pPr defTabSz="1218987">
              <a:defRPr/>
            </a:pPr>
            <a:r>
              <a:rPr lang="en-US" sz="1000">
                <a:ea typeface="宋体" pitchFamily="2" charset="-122"/>
              </a:rPr>
              <a:t>2012 LENOVO CONFIDENTIAL</a:t>
            </a:r>
            <a:r>
              <a:rPr lang="en-US" sz="1000" dirty="0">
                <a:ea typeface="宋体" pitchFamily="2" charset="-122"/>
              </a:rPr>
              <a:t>. All rights reserved.</a:t>
            </a:r>
          </a:p>
        </p:txBody>
      </p:sp>
      <p:sp>
        <p:nvSpPr>
          <p:cNvPr id="5" name="Rectangle 7"/>
          <p:cNvSpPr>
            <a:spLocks noChangeArrowheads="1"/>
          </p:cNvSpPr>
          <p:nvPr userDrawn="1"/>
        </p:nvSpPr>
        <p:spPr bwMode="invGray">
          <a:xfrm flipH="1">
            <a:off x="82827" y="6501819"/>
            <a:ext cx="428024" cy="176519"/>
          </a:xfrm>
          <a:prstGeom prst="rect">
            <a:avLst/>
          </a:prstGeom>
          <a:gradFill flip="none" rotWithShape="0">
            <a:gsLst>
              <a:gs pos="100000">
                <a:srgbClr val="FF1313"/>
              </a:gs>
              <a:gs pos="0">
                <a:srgbClr val="EC2225"/>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anchor="ctr"/>
          <a:lstStyle/>
          <a:p>
            <a:pPr algn="ctr" defTabSz="1218987">
              <a:defRPr/>
            </a:pPr>
            <a:endParaRPr lang="en-US" sz="2400" dirty="0">
              <a:solidFill>
                <a:prstClr val="white"/>
              </a:solidFill>
              <a:latin typeface="Foundry Gridnik Medium" pitchFamily="50" charset="0"/>
            </a:endParaRPr>
          </a:p>
        </p:txBody>
      </p:sp>
      <p:sp>
        <p:nvSpPr>
          <p:cNvPr id="6" name="Freeform 8"/>
          <p:cNvSpPr>
            <a:spLocks/>
          </p:cNvSpPr>
          <p:nvPr userDrawn="1"/>
        </p:nvSpPr>
        <p:spPr bwMode="invGray">
          <a:xfrm flipH="1">
            <a:off x="-36510" y="6502400"/>
            <a:ext cx="119094" cy="304800"/>
          </a:xfrm>
          <a:custGeom>
            <a:avLst/>
            <a:gdLst>
              <a:gd name="T0" fmla="*/ 0 w 219"/>
              <a:gd name="T1" fmla="*/ 0 h 744"/>
              <a:gd name="T2" fmla="*/ 219 w 219"/>
              <a:gd name="T3" fmla="*/ 314 h 744"/>
              <a:gd name="T4" fmla="*/ 219 w 219"/>
              <a:gd name="T5" fmla="*/ 744 h 744"/>
              <a:gd name="T6" fmla="*/ 0 w 219"/>
              <a:gd name="T7" fmla="*/ 430 h 744"/>
              <a:gd name="T8" fmla="*/ 0 w 219"/>
              <a:gd name="T9" fmla="*/ 0 h 744"/>
            </a:gdLst>
            <a:ahLst/>
            <a:cxnLst>
              <a:cxn ang="0">
                <a:pos x="T0" y="T1"/>
              </a:cxn>
              <a:cxn ang="0">
                <a:pos x="T2" y="T3"/>
              </a:cxn>
              <a:cxn ang="0">
                <a:pos x="T4" y="T5"/>
              </a:cxn>
              <a:cxn ang="0">
                <a:pos x="T6" y="T7"/>
              </a:cxn>
              <a:cxn ang="0">
                <a:pos x="T8" y="T9"/>
              </a:cxn>
            </a:cxnLst>
            <a:rect l="0" t="0" r="r" b="b"/>
            <a:pathLst>
              <a:path w="219" h="744">
                <a:moveTo>
                  <a:pt x="0" y="0"/>
                </a:moveTo>
                <a:lnTo>
                  <a:pt x="219" y="314"/>
                </a:lnTo>
                <a:lnTo>
                  <a:pt x="219" y="744"/>
                </a:lnTo>
                <a:lnTo>
                  <a:pt x="0" y="430"/>
                </a:lnTo>
                <a:lnTo>
                  <a:pt x="0" y="0"/>
                </a:lnTo>
                <a:close/>
              </a:path>
            </a:pathLst>
          </a:custGeom>
          <a:gradFill flip="none" rotWithShape="0">
            <a:gsLst>
              <a:gs pos="47000">
                <a:srgbClr val="AF0707"/>
              </a:gs>
              <a:gs pos="100000">
                <a:srgbClr val="7F1B1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anchor="ctr"/>
          <a:lstStyle/>
          <a:p>
            <a:pPr algn="ctr" defTabSz="1218987">
              <a:defRPr/>
            </a:pPr>
            <a:endParaRPr lang="en-US" sz="2400" dirty="0">
              <a:solidFill>
                <a:prstClr val="white"/>
              </a:solidFill>
              <a:latin typeface="Foundry Gridnik Medium" pitchFamily="50" charset="0"/>
            </a:endParaRPr>
          </a:p>
        </p:txBody>
      </p:sp>
      <p:sp>
        <p:nvSpPr>
          <p:cNvPr id="7" name="Rectangle 13"/>
          <p:cNvSpPr>
            <a:spLocks noChangeArrowheads="1"/>
          </p:cNvSpPr>
          <p:nvPr userDrawn="1"/>
        </p:nvSpPr>
        <p:spPr bwMode="invGray">
          <a:xfrm>
            <a:off x="100052" y="6445275"/>
            <a:ext cx="403330" cy="276225"/>
          </a:xfrm>
          <a:prstGeom prst="rect">
            <a:avLst/>
          </a:prstGeom>
          <a:noFill/>
          <a:ln w="9525">
            <a:noFill/>
            <a:miter lim="800000"/>
            <a:headEnd/>
            <a:tailEnd/>
          </a:ln>
        </p:spPr>
        <p:txBody>
          <a:bodyPr wrap="none" lIns="121899" tIns="60949" rIns="121899" bIns="60949">
            <a:spAutoFit/>
          </a:bodyPr>
          <a:lstStyle/>
          <a:p>
            <a:pPr algn="ctr" defTabSz="1217613" fontAlgn="base">
              <a:spcBef>
                <a:spcPct val="0"/>
              </a:spcBef>
              <a:spcAft>
                <a:spcPct val="0"/>
              </a:spcAft>
            </a:pPr>
            <a:fld id="{828B0DDD-5B32-4AA9-B90F-3EFE38840A1B}" type="slidenum">
              <a:rPr lang="en-US" altLang="zh-CN" sz="1000">
                <a:solidFill>
                  <a:prstClr val="white"/>
                </a:solidFill>
                <a:ea typeface="宋体" pitchFamily="2" charset="-122"/>
                <a:cs typeface="Arial" pitchFamily="34" charset="0"/>
              </a:rPr>
              <a:pPr algn="ctr" defTabSz="1217613" fontAlgn="base">
                <a:spcBef>
                  <a:spcPct val="0"/>
                </a:spcBef>
                <a:spcAft>
                  <a:spcPct val="0"/>
                </a:spcAft>
              </a:pPr>
              <a:t>‹#›</a:t>
            </a:fld>
            <a:endParaRPr lang="en-US" altLang="zh-CN" sz="1000">
              <a:solidFill>
                <a:prstClr val="white"/>
              </a:solidFill>
              <a:ea typeface="宋体" pitchFamily="2" charset="-122"/>
              <a:cs typeface="Arial" pitchFamily="34" charset="0"/>
            </a:endParaRPr>
          </a:p>
        </p:txBody>
      </p:sp>
      <p:pic>
        <p:nvPicPr>
          <p:cNvPr id="8" name="Picture 2"/>
          <p:cNvPicPr>
            <a:picLocks noChangeAspect="1" noChangeArrowheads="1"/>
          </p:cNvPicPr>
          <p:nvPr userDrawn="1"/>
        </p:nvPicPr>
        <p:blipFill>
          <a:blip r:embed="rId2" cstate="print"/>
          <a:srcRect/>
          <a:stretch>
            <a:fillRect/>
          </a:stretch>
        </p:blipFill>
        <p:spPr bwMode="gray">
          <a:xfrm>
            <a:off x="11013768" y="6531000"/>
            <a:ext cx="1009913" cy="161925"/>
          </a:xfrm>
          <a:prstGeom prst="rect">
            <a:avLst/>
          </a:prstGeom>
          <a:noFill/>
          <a:ln w="9525">
            <a:noFill/>
            <a:miter lim="800000"/>
            <a:headEnd/>
            <a:tailEnd/>
          </a:ln>
        </p:spPr>
      </p:pic>
      <p:sp>
        <p:nvSpPr>
          <p:cNvPr id="9" name="Rectangle 7"/>
          <p:cNvSpPr>
            <a:spLocks noChangeArrowheads="1"/>
          </p:cNvSpPr>
          <p:nvPr userDrawn="1"/>
        </p:nvSpPr>
        <p:spPr bwMode="gray">
          <a:xfrm rot="21422542">
            <a:off x="-98438" y="2462213"/>
            <a:ext cx="3323503" cy="3732212"/>
          </a:xfrm>
          <a:custGeom>
            <a:avLst/>
            <a:gdLst>
              <a:gd name="connsiteX0" fmla="*/ 0 w 3383749"/>
              <a:gd name="connsiteY0" fmla="*/ 0 h 3725641"/>
              <a:gd name="connsiteX1" fmla="*/ 3383749 w 3383749"/>
              <a:gd name="connsiteY1" fmla="*/ 0 h 3725641"/>
              <a:gd name="connsiteX2" fmla="*/ 3383749 w 3383749"/>
              <a:gd name="connsiteY2" fmla="*/ 3725641 h 3725641"/>
              <a:gd name="connsiteX3" fmla="*/ 0 w 3383749"/>
              <a:gd name="connsiteY3" fmla="*/ 3725641 h 3725641"/>
              <a:gd name="connsiteX4" fmla="*/ 0 w 3383749"/>
              <a:gd name="connsiteY4" fmla="*/ 0 h 3725641"/>
              <a:gd name="connsiteX0" fmla="*/ 253417 w 3383749"/>
              <a:gd name="connsiteY0" fmla="*/ 0 h 3729563"/>
              <a:gd name="connsiteX1" fmla="*/ 3383749 w 3383749"/>
              <a:gd name="connsiteY1" fmla="*/ 3922 h 3729563"/>
              <a:gd name="connsiteX2" fmla="*/ 3383749 w 3383749"/>
              <a:gd name="connsiteY2" fmla="*/ 3729563 h 3729563"/>
              <a:gd name="connsiteX3" fmla="*/ 0 w 3383749"/>
              <a:gd name="connsiteY3" fmla="*/ 3729563 h 3729563"/>
              <a:gd name="connsiteX4" fmla="*/ 253417 w 3383749"/>
              <a:gd name="connsiteY4" fmla="*/ 0 h 3729563"/>
              <a:gd name="connsiteX0" fmla="*/ 192855 w 3323187"/>
              <a:gd name="connsiteY0" fmla="*/ 0 h 3732692"/>
              <a:gd name="connsiteX1" fmla="*/ 3323187 w 3323187"/>
              <a:gd name="connsiteY1" fmla="*/ 3922 h 3732692"/>
              <a:gd name="connsiteX2" fmla="*/ 3323187 w 3323187"/>
              <a:gd name="connsiteY2" fmla="*/ 3729563 h 3732692"/>
              <a:gd name="connsiteX3" fmla="*/ 0 w 3323187"/>
              <a:gd name="connsiteY3" fmla="*/ 3732692 h 3732692"/>
              <a:gd name="connsiteX4" fmla="*/ 192855 w 3323187"/>
              <a:gd name="connsiteY4" fmla="*/ 0 h 37326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3187" h="3732692">
                <a:moveTo>
                  <a:pt x="192855" y="0"/>
                </a:moveTo>
                <a:lnTo>
                  <a:pt x="3323187" y="3922"/>
                </a:lnTo>
                <a:lnTo>
                  <a:pt x="3323187" y="3729563"/>
                </a:lnTo>
                <a:lnTo>
                  <a:pt x="0" y="3732692"/>
                </a:lnTo>
                <a:lnTo>
                  <a:pt x="192855" y="0"/>
                </a:lnTo>
                <a:close/>
              </a:path>
            </a:pathLst>
          </a:custGeom>
          <a:solidFill>
            <a:srgbClr val="D91E2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3" tIns="60947" rIns="121893" bIns="60947" anchor="ctr"/>
          <a:lstStyle/>
          <a:p>
            <a:pPr algn="ctr" defTabSz="1218936">
              <a:defRPr/>
            </a:pPr>
            <a:endParaRPr lang="en-US" sz="2400" dirty="0">
              <a:solidFill>
                <a:prstClr val="white"/>
              </a:solidFill>
            </a:endParaRPr>
          </a:p>
        </p:txBody>
      </p:sp>
      <p:sp>
        <p:nvSpPr>
          <p:cNvPr id="10" name="Rectangle 7"/>
          <p:cNvSpPr>
            <a:spLocks noChangeArrowheads="1"/>
          </p:cNvSpPr>
          <p:nvPr userDrawn="1"/>
        </p:nvSpPr>
        <p:spPr bwMode="gray">
          <a:xfrm rot="21422542">
            <a:off x="1111552" y="4672038"/>
            <a:ext cx="2175442" cy="1487487"/>
          </a:xfrm>
          <a:custGeom>
            <a:avLst/>
            <a:gdLst>
              <a:gd name="connsiteX0" fmla="*/ 0 w 1685260"/>
              <a:gd name="connsiteY0" fmla="*/ 0 h 1116419"/>
              <a:gd name="connsiteX1" fmla="*/ 1685260 w 1685260"/>
              <a:gd name="connsiteY1" fmla="*/ 0 h 1116419"/>
              <a:gd name="connsiteX2" fmla="*/ 1685260 w 1685260"/>
              <a:gd name="connsiteY2" fmla="*/ 1116419 h 1116419"/>
              <a:gd name="connsiteX3" fmla="*/ 0 w 1685260"/>
              <a:gd name="connsiteY3" fmla="*/ 1116419 h 1116419"/>
              <a:gd name="connsiteX4" fmla="*/ 0 w 1685260"/>
              <a:gd name="connsiteY4" fmla="*/ 0 h 1116419"/>
              <a:gd name="connsiteX0" fmla="*/ 0 w 1685260"/>
              <a:gd name="connsiteY0" fmla="*/ 0 h 1116419"/>
              <a:gd name="connsiteX1" fmla="*/ 1685260 w 1685260"/>
              <a:gd name="connsiteY1" fmla="*/ 0 h 1116419"/>
              <a:gd name="connsiteX2" fmla="*/ 1685260 w 1685260"/>
              <a:gd name="connsiteY2" fmla="*/ 1116419 h 1116419"/>
              <a:gd name="connsiteX3" fmla="*/ 31897 w 1685260"/>
              <a:gd name="connsiteY3" fmla="*/ 393405 h 1116419"/>
              <a:gd name="connsiteX4" fmla="*/ 0 w 1685260"/>
              <a:gd name="connsiteY4" fmla="*/ 0 h 1116419"/>
              <a:gd name="connsiteX0" fmla="*/ 54251 w 1653364"/>
              <a:gd name="connsiteY0" fmla="*/ 0 h 1116419"/>
              <a:gd name="connsiteX1" fmla="*/ 1653364 w 1653364"/>
              <a:gd name="connsiteY1" fmla="*/ 0 h 1116419"/>
              <a:gd name="connsiteX2" fmla="*/ 1653364 w 1653364"/>
              <a:gd name="connsiteY2" fmla="*/ 1116419 h 1116419"/>
              <a:gd name="connsiteX3" fmla="*/ 1 w 1653364"/>
              <a:gd name="connsiteY3" fmla="*/ 393405 h 1116419"/>
              <a:gd name="connsiteX4" fmla="*/ 54251 w 1653364"/>
              <a:gd name="connsiteY4" fmla="*/ 0 h 1116419"/>
              <a:gd name="connsiteX0" fmla="*/ 53753 w 1652866"/>
              <a:gd name="connsiteY0" fmla="*/ 0 h 1116419"/>
              <a:gd name="connsiteX1" fmla="*/ 1652866 w 1652866"/>
              <a:gd name="connsiteY1" fmla="*/ 0 h 1116419"/>
              <a:gd name="connsiteX2" fmla="*/ 1652866 w 1652866"/>
              <a:gd name="connsiteY2" fmla="*/ 1116419 h 1116419"/>
              <a:gd name="connsiteX3" fmla="*/ 0 w 1652866"/>
              <a:gd name="connsiteY3" fmla="*/ 383893 h 1116419"/>
              <a:gd name="connsiteX4" fmla="*/ 53753 w 1652866"/>
              <a:gd name="connsiteY4" fmla="*/ 0 h 1116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2866" h="1116419">
                <a:moveTo>
                  <a:pt x="53753" y="0"/>
                </a:moveTo>
                <a:lnTo>
                  <a:pt x="1652866" y="0"/>
                </a:lnTo>
                <a:lnTo>
                  <a:pt x="1652866" y="1116419"/>
                </a:lnTo>
                <a:lnTo>
                  <a:pt x="0" y="383893"/>
                </a:lnTo>
                <a:lnTo>
                  <a:pt x="53753" y="0"/>
                </a:lnTo>
                <a:close/>
              </a:path>
            </a:pathLst>
          </a:custGeom>
          <a:solidFill>
            <a:srgbClr val="961E1F"/>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3" tIns="60947" rIns="121893" bIns="60947" anchor="ctr"/>
          <a:lstStyle/>
          <a:p>
            <a:pPr algn="ctr" defTabSz="1218936">
              <a:defRPr/>
            </a:pPr>
            <a:endParaRPr lang="en-US" sz="2400" dirty="0">
              <a:solidFill>
                <a:prstClr val="white"/>
              </a:solidFill>
            </a:endParaRPr>
          </a:p>
        </p:txBody>
      </p:sp>
      <p:sp>
        <p:nvSpPr>
          <p:cNvPr id="11" name="Rectangle 7"/>
          <p:cNvSpPr>
            <a:spLocks noChangeArrowheads="1"/>
          </p:cNvSpPr>
          <p:nvPr userDrawn="1"/>
        </p:nvSpPr>
        <p:spPr bwMode="gray">
          <a:xfrm rot="21422542">
            <a:off x="981330" y="622325"/>
            <a:ext cx="9533833" cy="4373563"/>
          </a:xfrm>
          <a:prstGeom prst="rect">
            <a:avLst/>
          </a:prstGeom>
          <a:solidFill>
            <a:srgbClr val="EC2225"/>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3" tIns="60947" rIns="121893" bIns="60947" anchor="ctr"/>
          <a:lstStyle/>
          <a:p>
            <a:pPr algn="ctr" defTabSz="1218936">
              <a:defRPr/>
            </a:pPr>
            <a:endParaRPr lang="en-US" sz="2400" dirty="0">
              <a:solidFill>
                <a:prstClr val="white"/>
              </a:solidFill>
            </a:endParaRPr>
          </a:p>
        </p:txBody>
      </p:sp>
      <p:pic>
        <p:nvPicPr>
          <p:cNvPr id="12" name="Picture 29"/>
          <p:cNvPicPr>
            <a:picLocks noChangeAspect="1" noChangeArrowheads="1"/>
          </p:cNvPicPr>
          <p:nvPr userDrawn="1"/>
        </p:nvPicPr>
        <p:blipFill>
          <a:blip r:embed="rId3" cstate="print"/>
          <a:srcRect t="-1447" r="69861" b="39549"/>
          <a:stretch>
            <a:fillRect/>
          </a:stretch>
        </p:blipFill>
        <p:spPr bwMode="ltGray">
          <a:xfrm rot="16022542">
            <a:off x="7185566" y="-767353"/>
            <a:ext cx="1974850" cy="4535081"/>
          </a:xfrm>
          <a:prstGeom prst="rect">
            <a:avLst/>
          </a:prstGeom>
          <a:noFill/>
          <a:ln w="9525">
            <a:noFill/>
            <a:miter lim="800000"/>
            <a:headEnd/>
            <a:tailEnd/>
          </a:ln>
        </p:spPr>
      </p:pic>
      <p:sp>
        <p:nvSpPr>
          <p:cNvPr id="22" name="Text Placeholder 2"/>
          <p:cNvSpPr>
            <a:spLocks noGrp="1"/>
          </p:cNvSpPr>
          <p:nvPr>
            <p:ph type="body" idx="10"/>
          </p:nvPr>
        </p:nvSpPr>
        <p:spPr bwMode="gray">
          <a:xfrm rot="21420000">
            <a:off x="1265443" y="972758"/>
            <a:ext cx="8950513" cy="3231011"/>
          </a:xfrm>
          <a:prstGeom prst="rect">
            <a:avLst/>
          </a:prstGeom>
          <a:noFill/>
        </p:spPr>
        <p:txBody>
          <a:bodyPr wrap="square" lIns="0" tIns="0" rIns="0" bIns="0" rtlCol="0" anchor="t" anchorCtr="0">
            <a:noAutofit/>
          </a:bodyPr>
          <a:lstStyle>
            <a:lvl1pPr marL="154484" indent="-154484">
              <a:lnSpc>
                <a:spcPct val="100000"/>
              </a:lnSpc>
              <a:spcBef>
                <a:spcPts val="0"/>
              </a:spcBef>
              <a:buFontTx/>
              <a:buNone/>
              <a:defRPr lang="en-US" sz="3200" dirty="0" smtClean="0">
                <a:solidFill>
                  <a:schemeClr val="bg1"/>
                </a:solidFill>
              </a:defRPr>
            </a:lvl1pPr>
          </a:lstStyle>
          <a:p>
            <a:pPr lvl="0"/>
            <a:r>
              <a:rPr lang="en-US" dirty="0"/>
              <a:t>Click to edit Master text</a:t>
            </a:r>
          </a:p>
        </p:txBody>
      </p:sp>
      <p:sp>
        <p:nvSpPr>
          <p:cNvPr id="23" name="Text Placeholder 2"/>
          <p:cNvSpPr>
            <a:spLocks noGrp="1"/>
          </p:cNvSpPr>
          <p:nvPr>
            <p:ph type="body" idx="11"/>
          </p:nvPr>
        </p:nvSpPr>
        <p:spPr bwMode="gray">
          <a:xfrm rot="21420000">
            <a:off x="1565252" y="4340558"/>
            <a:ext cx="8736396" cy="388075"/>
          </a:xfrm>
          <a:prstGeom prst="rect">
            <a:avLst/>
          </a:prstGeom>
          <a:noFill/>
        </p:spPr>
        <p:txBody>
          <a:bodyPr wrap="square" lIns="0" tIns="0" rIns="0" bIns="0" rtlCol="0" anchor="b" anchorCtr="0">
            <a:noAutofit/>
          </a:bodyPr>
          <a:lstStyle>
            <a:lvl1pPr marL="0" indent="0">
              <a:lnSpc>
                <a:spcPct val="90000"/>
              </a:lnSpc>
              <a:spcBef>
                <a:spcPts val="0"/>
              </a:spcBef>
              <a:buFontTx/>
              <a:buNone/>
              <a:defRPr lang="en-US" sz="2000" b="1" dirty="0" smtClean="0">
                <a:solidFill>
                  <a:schemeClr val="bg1"/>
                </a:solidFill>
              </a:defRPr>
            </a:lvl1pPr>
          </a:lstStyle>
          <a:p>
            <a:pPr lvl="0"/>
            <a:r>
              <a:rPr lang="en-US" dirty="0"/>
              <a:t>Click to edit Master text</a:t>
            </a:r>
          </a:p>
        </p:txBody>
      </p:sp>
    </p:spTree>
    <p:extLst>
      <p:ext uri="{BB962C8B-B14F-4D97-AF65-F5344CB8AC3E}">
        <p14:creationId xmlns:p14="http://schemas.microsoft.com/office/powerpoint/2010/main" val="4006930637"/>
      </p:ext>
    </p:extLst>
  </p:cSld>
  <p:clrMapOvr>
    <a:masterClrMapping/>
  </p:clrMapOvr>
  <p:transition spd="med">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Quote with Content">
    <p:spTree>
      <p:nvGrpSpPr>
        <p:cNvPr id="1" name=""/>
        <p:cNvGrpSpPr/>
        <p:nvPr/>
      </p:nvGrpSpPr>
      <p:grpSpPr>
        <a:xfrm>
          <a:off x="0" y="0"/>
          <a:ext cx="0" cy="0"/>
          <a:chOff x="0" y="0"/>
          <a:chExt cx="0" cy="0"/>
        </a:xfrm>
      </p:grpSpPr>
      <p:sp>
        <p:nvSpPr>
          <p:cNvPr id="5" name="Rectangle 7"/>
          <p:cNvSpPr>
            <a:spLocks noChangeArrowheads="1"/>
          </p:cNvSpPr>
          <p:nvPr userDrawn="1"/>
        </p:nvSpPr>
        <p:spPr bwMode="gray">
          <a:xfrm flipH="1">
            <a:off x="9921284" y="2339975"/>
            <a:ext cx="2270716" cy="2927350"/>
          </a:xfrm>
          <a:prstGeom prst="rect">
            <a:avLst/>
          </a:prstGeom>
          <a:solidFill>
            <a:srgbClr val="D91E2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anchor="ctr"/>
          <a:lstStyle/>
          <a:p>
            <a:pPr algn="ctr" defTabSz="1218987">
              <a:defRPr/>
            </a:pPr>
            <a:endParaRPr lang="en-US" sz="2400" dirty="0">
              <a:solidFill>
                <a:prstClr val="white"/>
              </a:solidFill>
              <a:latin typeface="Foundry Gridnik Medium" pitchFamily="50" charset="0"/>
            </a:endParaRPr>
          </a:p>
        </p:txBody>
      </p:sp>
      <p:sp>
        <p:nvSpPr>
          <p:cNvPr id="6" name="Rectangle 7"/>
          <p:cNvSpPr>
            <a:spLocks noChangeArrowheads="1"/>
          </p:cNvSpPr>
          <p:nvPr userDrawn="1"/>
        </p:nvSpPr>
        <p:spPr bwMode="gray">
          <a:xfrm flipH="1">
            <a:off x="9916521" y="4097363"/>
            <a:ext cx="1710182" cy="1169987"/>
          </a:xfrm>
          <a:custGeom>
            <a:avLst/>
            <a:gdLst>
              <a:gd name="connsiteX0" fmla="*/ 0 w 1685260"/>
              <a:gd name="connsiteY0" fmla="*/ 0 h 1116419"/>
              <a:gd name="connsiteX1" fmla="*/ 1685260 w 1685260"/>
              <a:gd name="connsiteY1" fmla="*/ 0 h 1116419"/>
              <a:gd name="connsiteX2" fmla="*/ 1685260 w 1685260"/>
              <a:gd name="connsiteY2" fmla="*/ 1116419 h 1116419"/>
              <a:gd name="connsiteX3" fmla="*/ 0 w 1685260"/>
              <a:gd name="connsiteY3" fmla="*/ 1116419 h 1116419"/>
              <a:gd name="connsiteX4" fmla="*/ 0 w 1685260"/>
              <a:gd name="connsiteY4" fmla="*/ 0 h 1116419"/>
              <a:gd name="connsiteX0" fmla="*/ 0 w 1685260"/>
              <a:gd name="connsiteY0" fmla="*/ 0 h 1116419"/>
              <a:gd name="connsiteX1" fmla="*/ 1685260 w 1685260"/>
              <a:gd name="connsiteY1" fmla="*/ 0 h 1116419"/>
              <a:gd name="connsiteX2" fmla="*/ 1685260 w 1685260"/>
              <a:gd name="connsiteY2" fmla="*/ 1116419 h 1116419"/>
              <a:gd name="connsiteX3" fmla="*/ 31897 w 1685260"/>
              <a:gd name="connsiteY3" fmla="*/ 393405 h 1116419"/>
              <a:gd name="connsiteX4" fmla="*/ 0 w 1685260"/>
              <a:gd name="connsiteY4" fmla="*/ 0 h 1116419"/>
              <a:gd name="connsiteX0" fmla="*/ 54251 w 1653364"/>
              <a:gd name="connsiteY0" fmla="*/ 0 h 1116419"/>
              <a:gd name="connsiteX1" fmla="*/ 1653364 w 1653364"/>
              <a:gd name="connsiteY1" fmla="*/ 0 h 1116419"/>
              <a:gd name="connsiteX2" fmla="*/ 1653364 w 1653364"/>
              <a:gd name="connsiteY2" fmla="*/ 1116419 h 1116419"/>
              <a:gd name="connsiteX3" fmla="*/ 1 w 1653364"/>
              <a:gd name="connsiteY3" fmla="*/ 393405 h 1116419"/>
              <a:gd name="connsiteX4" fmla="*/ 54251 w 1653364"/>
              <a:gd name="connsiteY4" fmla="*/ 0 h 1116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3364" h="1116419">
                <a:moveTo>
                  <a:pt x="54251" y="0"/>
                </a:moveTo>
                <a:lnTo>
                  <a:pt x="1653364" y="0"/>
                </a:lnTo>
                <a:lnTo>
                  <a:pt x="1653364" y="1116419"/>
                </a:lnTo>
                <a:lnTo>
                  <a:pt x="1" y="393405"/>
                </a:lnTo>
                <a:lnTo>
                  <a:pt x="54251" y="0"/>
                </a:lnTo>
                <a:close/>
              </a:path>
            </a:pathLst>
          </a:custGeom>
          <a:solidFill>
            <a:srgbClr val="961E1F"/>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anchor="ctr"/>
          <a:lstStyle/>
          <a:p>
            <a:pPr algn="ctr" defTabSz="1218987">
              <a:defRPr/>
            </a:pPr>
            <a:endParaRPr lang="en-US" sz="2400" dirty="0">
              <a:solidFill>
                <a:prstClr val="white"/>
              </a:solidFill>
              <a:latin typeface="Foundry Gridnik Medium" pitchFamily="50" charset="0"/>
            </a:endParaRPr>
          </a:p>
        </p:txBody>
      </p:sp>
      <p:sp>
        <p:nvSpPr>
          <p:cNvPr id="7" name="Rectangle 7"/>
          <p:cNvSpPr>
            <a:spLocks noChangeArrowheads="1"/>
          </p:cNvSpPr>
          <p:nvPr userDrawn="1"/>
        </p:nvSpPr>
        <p:spPr bwMode="gray">
          <a:xfrm flipH="1">
            <a:off x="6219870" y="584225"/>
            <a:ext cx="5406845" cy="3914775"/>
          </a:xfrm>
          <a:prstGeom prst="rect">
            <a:avLst/>
          </a:prstGeom>
          <a:solidFill>
            <a:srgbClr val="EC2225"/>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anchor="ctr"/>
          <a:lstStyle/>
          <a:p>
            <a:pPr algn="ctr" defTabSz="1218987">
              <a:defRPr/>
            </a:pPr>
            <a:endParaRPr lang="en-US" sz="2400" dirty="0">
              <a:solidFill>
                <a:prstClr val="white"/>
              </a:solidFill>
              <a:latin typeface="Foundry Gridnik Medium" pitchFamily="50" charset="0"/>
            </a:endParaRPr>
          </a:p>
        </p:txBody>
      </p:sp>
      <p:sp>
        <p:nvSpPr>
          <p:cNvPr id="8" name="TextBox 12"/>
          <p:cNvSpPr txBox="1"/>
          <p:nvPr userDrawn="1"/>
        </p:nvSpPr>
        <p:spPr bwMode="black">
          <a:xfrm>
            <a:off x="512909" y="6451625"/>
            <a:ext cx="3661729" cy="276225"/>
          </a:xfrm>
          <a:prstGeom prst="rect">
            <a:avLst/>
          </a:prstGeom>
          <a:noFill/>
        </p:spPr>
        <p:txBody>
          <a:bodyPr wrap="none" lIns="121899" tIns="60949" rIns="121899" bIns="60949">
            <a:spAutoFit/>
          </a:bodyPr>
          <a:lstStyle>
            <a:defPPr>
              <a:defRPr lang="en-US"/>
            </a:defPPr>
            <a:lvl1pPr>
              <a:defRPr sz="1100" cap="all">
                <a:solidFill>
                  <a:srgbClr val="939598"/>
                </a:solidFill>
                <a:latin typeface="Arial" pitchFamily="34" charset="0"/>
                <a:cs typeface="Arial" pitchFamily="34" charset="0"/>
              </a:defRPr>
            </a:lvl1pPr>
          </a:lstStyle>
          <a:p>
            <a:pPr defTabSz="1218987">
              <a:defRPr/>
            </a:pPr>
            <a:r>
              <a:rPr lang="en-US" sz="1000">
                <a:ea typeface="宋体" pitchFamily="2" charset="-122"/>
              </a:rPr>
              <a:t>2012 LENOVO CONFIDENTIAL</a:t>
            </a:r>
            <a:r>
              <a:rPr lang="en-US" sz="1000" dirty="0">
                <a:ea typeface="宋体" pitchFamily="2" charset="-122"/>
              </a:rPr>
              <a:t>. All rights reserved.</a:t>
            </a:r>
          </a:p>
        </p:txBody>
      </p:sp>
      <p:sp>
        <p:nvSpPr>
          <p:cNvPr id="9" name="Rectangle 7"/>
          <p:cNvSpPr>
            <a:spLocks noChangeArrowheads="1"/>
          </p:cNvSpPr>
          <p:nvPr userDrawn="1"/>
        </p:nvSpPr>
        <p:spPr bwMode="invGray">
          <a:xfrm flipH="1">
            <a:off x="82827" y="6501819"/>
            <a:ext cx="428024" cy="176519"/>
          </a:xfrm>
          <a:prstGeom prst="rect">
            <a:avLst/>
          </a:prstGeom>
          <a:gradFill flip="none" rotWithShape="0">
            <a:gsLst>
              <a:gs pos="100000">
                <a:srgbClr val="FF1313"/>
              </a:gs>
              <a:gs pos="0">
                <a:srgbClr val="EC2225"/>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anchor="ctr"/>
          <a:lstStyle/>
          <a:p>
            <a:pPr algn="ctr" defTabSz="1218987">
              <a:defRPr/>
            </a:pPr>
            <a:endParaRPr lang="en-US" sz="2400" dirty="0">
              <a:solidFill>
                <a:prstClr val="white"/>
              </a:solidFill>
              <a:latin typeface="Foundry Gridnik Medium" pitchFamily="50" charset="0"/>
            </a:endParaRPr>
          </a:p>
        </p:txBody>
      </p:sp>
      <p:sp>
        <p:nvSpPr>
          <p:cNvPr id="10" name="Freeform 8"/>
          <p:cNvSpPr>
            <a:spLocks/>
          </p:cNvSpPr>
          <p:nvPr userDrawn="1"/>
        </p:nvSpPr>
        <p:spPr bwMode="invGray">
          <a:xfrm flipH="1">
            <a:off x="-36510" y="6502400"/>
            <a:ext cx="119094" cy="304800"/>
          </a:xfrm>
          <a:custGeom>
            <a:avLst/>
            <a:gdLst>
              <a:gd name="T0" fmla="*/ 0 w 219"/>
              <a:gd name="T1" fmla="*/ 0 h 744"/>
              <a:gd name="T2" fmla="*/ 219 w 219"/>
              <a:gd name="T3" fmla="*/ 314 h 744"/>
              <a:gd name="T4" fmla="*/ 219 w 219"/>
              <a:gd name="T5" fmla="*/ 744 h 744"/>
              <a:gd name="T6" fmla="*/ 0 w 219"/>
              <a:gd name="T7" fmla="*/ 430 h 744"/>
              <a:gd name="T8" fmla="*/ 0 w 219"/>
              <a:gd name="T9" fmla="*/ 0 h 744"/>
            </a:gdLst>
            <a:ahLst/>
            <a:cxnLst>
              <a:cxn ang="0">
                <a:pos x="T0" y="T1"/>
              </a:cxn>
              <a:cxn ang="0">
                <a:pos x="T2" y="T3"/>
              </a:cxn>
              <a:cxn ang="0">
                <a:pos x="T4" y="T5"/>
              </a:cxn>
              <a:cxn ang="0">
                <a:pos x="T6" y="T7"/>
              </a:cxn>
              <a:cxn ang="0">
                <a:pos x="T8" y="T9"/>
              </a:cxn>
            </a:cxnLst>
            <a:rect l="0" t="0" r="r" b="b"/>
            <a:pathLst>
              <a:path w="219" h="744">
                <a:moveTo>
                  <a:pt x="0" y="0"/>
                </a:moveTo>
                <a:lnTo>
                  <a:pt x="219" y="314"/>
                </a:lnTo>
                <a:lnTo>
                  <a:pt x="219" y="744"/>
                </a:lnTo>
                <a:lnTo>
                  <a:pt x="0" y="430"/>
                </a:lnTo>
                <a:lnTo>
                  <a:pt x="0" y="0"/>
                </a:lnTo>
                <a:close/>
              </a:path>
            </a:pathLst>
          </a:custGeom>
          <a:gradFill flip="none" rotWithShape="0">
            <a:gsLst>
              <a:gs pos="47000">
                <a:srgbClr val="AF0707"/>
              </a:gs>
              <a:gs pos="100000">
                <a:srgbClr val="7F1B1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anchor="ctr"/>
          <a:lstStyle/>
          <a:p>
            <a:pPr algn="ctr" defTabSz="1218987">
              <a:defRPr/>
            </a:pPr>
            <a:endParaRPr lang="en-US" sz="2400" dirty="0">
              <a:solidFill>
                <a:prstClr val="white"/>
              </a:solidFill>
              <a:latin typeface="Foundry Gridnik Medium" pitchFamily="50" charset="0"/>
            </a:endParaRPr>
          </a:p>
        </p:txBody>
      </p:sp>
      <p:sp>
        <p:nvSpPr>
          <p:cNvPr id="13" name="Rectangle 17"/>
          <p:cNvSpPr>
            <a:spLocks noChangeArrowheads="1"/>
          </p:cNvSpPr>
          <p:nvPr userDrawn="1"/>
        </p:nvSpPr>
        <p:spPr bwMode="invGray">
          <a:xfrm>
            <a:off x="100052" y="6445275"/>
            <a:ext cx="403330" cy="276225"/>
          </a:xfrm>
          <a:prstGeom prst="rect">
            <a:avLst/>
          </a:prstGeom>
          <a:noFill/>
          <a:ln w="9525">
            <a:noFill/>
            <a:miter lim="800000"/>
            <a:headEnd/>
            <a:tailEnd/>
          </a:ln>
        </p:spPr>
        <p:txBody>
          <a:bodyPr wrap="none" lIns="121899" tIns="60949" rIns="121899" bIns="60949">
            <a:spAutoFit/>
          </a:bodyPr>
          <a:lstStyle/>
          <a:p>
            <a:pPr algn="ctr" defTabSz="1217613" fontAlgn="base">
              <a:spcBef>
                <a:spcPct val="0"/>
              </a:spcBef>
              <a:spcAft>
                <a:spcPct val="0"/>
              </a:spcAft>
            </a:pPr>
            <a:fld id="{E315B082-E0B6-4C44-9E0A-2C0FDCF4FB55}" type="slidenum">
              <a:rPr lang="en-US" altLang="zh-CN" sz="1000">
                <a:solidFill>
                  <a:prstClr val="white"/>
                </a:solidFill>
                <a:ea typeface="宋体" pitchFamily="2" charset="-122"/>
                <a:cs typeface="Arial" pitchFamily="34" charset="0"/>
              </a:rPr>
              <a:pPr algn="ctr" defTabSz="1217613" fontAlgn="base">
                <a:spcBef>
                  <a:spcPct val="0"/>
                </a:spcBef>
                <a:spcAft>
                  <a:spcPct val="0"/>
                </a:spcAft>
              </a:pPr>
              <a:t>‹#›</a:t>
            </a:fld>
            <a:endParaRPr lang="en-US" altLang="zh-CN" sz="1000">
              <a:solidFill>
                <a:prstClr val="white"/>
              </a:solidFill>
              <a:ea typeface="宋体" pitchFamily="2" charset="-122"/>
              <a:cs typeface="Arial" pitchFamily="34" charset="0"/>
            </a:endParaRPr>
          </a:p>
        </p:txBody>
      </p:sp>
      <p:pic>
        <p:nvPicPr>
          <p:cNvPr id="14" name="Picture 2"/>
          <p:cNvPicPr>
            <a:picLocks noChangeAspect="1" noChangeArrowheads="1"/>
          </p:cNvPicPr>
          <p:nvPr userDrawn="1"/>
        </p:nvPicPr>
        <p:blipFill>
          <a:blip r:embed="rId2" cstate="print"/>
          <a:srcRect/>
          <a:stretch>
            <a:fillRect/>
          </a:stretch>
        </p:blipFill>
        <p:spPr bwMode="gray">
          <a:xfrm>
            <a:off x="11013768" y="6531000"/>
            <a:ext cx="1009913" cy="161925"/>
          </a:xfrm>
          <a:prstGeom prst="rect">
            <a:avLst/>
          </a:prstGeom>
          <a:noFill/>
          <a:ln w="9525">
            <a:noFill/>
            <a:miter lim="800000"/>
            <a:headEnd/>
            <a:tailEnd/>
          </a:ln>
        </p:spPr>
      </p:pic>
      <p:pic>
        <p:nvPicPr>
          <p:cNvPr id="15" name="Picture 29"/>
          <p:cNvPicPr>
            <a:picLocks noChangeAspect="1" noChangeArrowheads="1"/>
          </p:cNvPicPr>
          <p:nvPr userDrawn="1"/>
        </p:nvPicPr>
        <p:blipFill>
          <a:blip r:embed="rId3" cstate="print"/>
          <a:srcRect t="-1447" r="69861" b="39549"/>
          <a:stretch>
            <a:fillRect/>
          </a:stretch>
        </p:blipFill>
        <p:spPr bwMode="ltGray">
          <a:xfrm rot="16200000">
            <a:off x="8363004" y="-687185"/>
            <a:ext cx="1974850" cy="4536669"/>
          </a:xfrm>
          <a:prstGeom prst="rect">
            <a:avLst/>
          </a:prstGeom>
          <a:noFill/>
          <a:ln w="9525">
            <a:noFill/>
            <a:miter lim="800000"/>
            <a:headEnd/>
            <a:tailEnd/>
          </a:ln>
        </p:spPr>
      </p:pic>
      <p:sp>
        <p:nvSpPr>
          <p:cNvPr id="4" name="Content Placeholder 2"/>
          <p:cNvSpPr>
            <a:spLocks noGrp="1"/>
          </p:cNvSpPr>
          <p:nvPr>
            <p:ph sz="half" idx="1"/>
          </p:nvPr>
        </p:nvSpPr>
        <p:spPr bwMode="gray">
          <a:xfrm>
            <a:off x="423972" y="673008"/>
            <a:ext cx="5796206" cy="5541527"/>
          </a:xfrm>
          <a:prstGeom prst="rect">
            <a:avLst/>
          </a:prstGeom>
        </p:spPr>
        <p:txBody>
          <a:bodyPr lIns="121899" tIns="60949" rIns="121899" bIns="60949"/>
          <a:lstStyle>
            <a:lvl1pPr marL="226444" indent="-226444">
              <a:buClr>
                <a:schemeClr val="accent1"/>
              </a:buClr>
              <a:defRPr sz="2400">
                <a:solidFill>
                  <a:srgbClr val="414042"/>
                </a:solidFill>
                <a:latin typeface="Arial" pitchFamily="34" charset="0"/>
                <a:cs typeface="Arial" pitchFamily="34" charset="0"/>
              </a:defRPr>
            </a:lvl1pPr>
            <a:lvl2pPr marL="609493" indent="-228560">
              <a:buClr>
                <a:schemeClr val="accent1"/>
              </a:buClr>
              <a:buFont typeface="Arial" pitchFamily="34" charset="0"/>
              <a:buChar char="–"/>
              <a:defRPr sz="2000">
                <a:solidFill>
                  <a:srgbClr val="939598"/>
                </a:solidFill>
                <a:latin typeface="Arial" pitchFamily="34" charset="0"/>
                <a:cs typeface="Arial" pitchFamily="34" charset="0"/>
              </a:defRPr>
            </a:lvl2pPr>
            <a:lvl3pPr marL="835938" indent="-150258">
              <a:buClr>
                <a:schemeClr val="accent1"/>
              </a:buClr>
              <a:buFont typeface="Arial" pitchFamily="34" charset="0"/>
              <a:buChar char="–"/>
              <a:defRPr sz="1800">
                <a:solidFill>
                  <a:srgbClr val="939598"/>
                </a:solidFill>
                <a:latin typeface="Arial" pitchFamily="34" charset="0"/>
                <a:cs typeface="Arial" pitchFamily="34" charset="0"/>
              </a:defRPr>
            </a:lvl3pPr>
            <a:lvl4pPr marL="1147033" indent="-156606">
              <a:buClr>
                <a:schemeClr val="accent1"/>
              </a:buClr>
              <a:buFont typeface="Arial" pitchFamily="34" charset="0"/>
              <a:buChar char="–"/>
              <a:defRPr sz="1600">
                <a:solidFill>
                  <a:srgbClr val="939598"/>
                </a:solidFill>
                <a:latin typeface="Arial" pitchFamily="34" charset="0"/>
                <a:cs typeface="Arial" pitchFamily="34" charset="0"/>
              </a:defRPr>
            </a:lvl4pPr>
            <a:lvl5pPr marL="1445431" indent="-150258">
              <a:buClr>
                <a:schemeClr val="accent1"/>
              </a:buClr>
              <a:buFont typeface="Arial" pitchFamily="34" charset="0"/>
              <a:buChar char="–"/>
              <a:defRPr sz="1600">
                <a:solidFill>
                  <a:srgbClr val="939598"/>
                </a:solidFill>
                <a:latin typeface="Arial" pitchFamily="34" charset="0"/>
                <a:cs typeface="Arial" pitchFamily="34" charset="0"/>
              </a:defRPr>
            </a:lvl5pPr>
            <a:lvl6pPr>
              <a:defRPr sz="2400"/>
            </a:lvl6pPr>
            <a:lvl7pPr>
              <a:defRPr sz="2400"/>
            </a:lvl7pPr>
            <a:lvl8pPr>
              <a:defRPr sz="2400"/>
            </a:lvl8pPr>
            <a:lvl9pPr>
              <a:defRPr sz="2400"/>
            </a:lvl9pPr>
          </a:lstStyle>
          <a:p>
            <a:pPr lvl="0"/>
            <a:r>
              <a:rPr lang="en-US" dirty="0"/>
              <a:t>Click to edit Master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2"/>
          <p:cNvSpPr>
            <a:spLocks noGrp="1"/>
          </p:cNvSpPr>
          <p:nvPr>
            <p:ph type="body" idx="11"/>
          </p:nvPr>
        </p:nvSpPr>
        <p:spPr bwMode="gray">
          <a:xfrm>
            <a:off x="6568153" y="3937000"/>
            <a:ext cx="4673600" cy="388075"/>
          </a:xfrm>
          <a:prstGeom prst="rect">
            <a:avLst/>
          </a:prstGeom>
          <a:noFill/>
        </p:spPr>
        <p:txBody>
          <a:bodyPr wrap="square" lIns="0" tIns="0" rIns="0" bIns="0" rtlCol="0" anchor="b" anchorCtr="0">
            <a:noAutofit/>
          </a:bodyPr>
          <a:lstStyle>
            <a:lvl1pPr marL="0" indent="0">
              <a:lnSpc>
                <a:spcPct val="90000"/>
              </a:lnSpc>
              <a:spcBef>
                <a:spcPts val="0"/>
              </a:spcBef>
              <a:buFontTx/>
              <a:buNone/>
              <a:defRPr lang="en-US" sz="2000" b="1" dirty="0" smtClean="0">
                <a:solidFill>
                  <a:schemeClr val="bg1"/>
                </a:solidFill>
              </a:defRPr>
            </a:lvl1pPr>
          </a:lstStyle>
          <a:p>
            <a:pPr lvl="0"/>
            <a:r>
              <a:rPr lang="en-US" dirty="0"/>
              <a:t>Click to edit Master text</a:t>
            </a:r>
          </a:p>
        </p:txBody>
      </p:sp>
      <p:sp>
        <p:nvSpPr>
          <p:cNvPr id="11" name="Text Placeholder 2"/>
          <p:cNvSpPr>
            <a:spLocks noGrp="1"/>
          </p:cNvSpPr>
          <p:nvPr>
            <p:ph type="body" idx="10"/>
          </p:nvPr>
        </p:nvSpPr>
        <p:spPr bwMode="gray">
          <a:xfrm>
            <a:off x="6427375" y="795690"/>
            <a:ext cx="4850237" cy="2000260"/>
          </a:xfrm>
          <a:prstGeom prst="rect">
            <a:avLst/>
          </a:prstGeom>
          <a:noFill/>
        </p:spPr>
        <p:txBody>
          <a:bodyPr wrap="square" lIns="0" tIns="0" rIns="0" bIns="0" rtlCol="0" anchor="t" anchorCtr="0">
            <a:noAutofit/>
          </a:bodyPr>
          <a:lstStyle>
            <a:lvl1pPr marL="154490" indent="-154490">
              <a:lnSpc>
                <a:spcPct val="95000"/>
              </a:lnSpc>
              <a:spcBef>
                <a:spcPts val="400"/>
              </a:spcBef>
              <a:buFontTx/>
              <a:buNone/>
              <a:defRPr lang="en-US" sz="2800" dirty="0" smtClean="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2187935977"/>
      </p:ext>
    </p:extLst>
  </p:cSld>
  <p:clrMapOvr>
    <a:masterClrMapping/>
  </p:clrMapOvr>
  <p:transition spd="med">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Blank Slide">
    <p:spTree>
      <p:nvGrpSpPr>
        <p:cNvPr id="1" name=""/>
        <p:cNvGrpSpPr/>
        <p:nvPr/>
      </p:nvGrpSpPr>
      <p:grpSpPr>
        <a:xfrm>
          <a:off x="0" y="0"/>
          <a:ext cx="0" cy="0"/>
          <a:chOff x="0" y="0"/>
          <a:chExt cx="0" cy="0"/>
        </a:xfrm>
      </p:grpSpPr>
      <p:sp>
        <p:nvSpPr>
          <p:cNvPr id="2" name="Rectangle 7"/>
          <p:cNvSpPr>
            <a:spLocks noChangeArrowheads="1"/>
          </p:cNvSpPr>
          <p:nvPr userDrawn="1"/>
        </p:nvSpPr>
        <p:spPr bwMode="invGray">
          <a:xfrm flipH="1">
            <a:off x="82827" y="6501819"/>
            <a:ext cx="428024" cy="176519"/>
          </a:xfrm>
          <a:prstGeom prst="rect">
            <a:avLst/>
          </a:prstGeom>
          <a:gradFill flip="none" rotWithShape="0">
            <a:gsLst>
              <a:gs pos="100000">
                <a:srgbClr val="FF1313"/>
              </a:gs>
              <a:gs pos="0">
                <a:srgbClr val="EC2225"/>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anchor="ctr"/>
          <a:lstStyle/>
          <a:p>
            <a:pPr algn="ctr" defTabSz="1218987">
              <a:defRPr/>
            </a:pPr>
            <a:endParaRPr lang="en-US" sz="2400" dirty="0">
              <a:solidFill>
                <a:prstClr val="white"/>
              </a:solidFill>
              <a:latin typeface="Foundry Gridnik Medium" pitchFamily="50" charset="0"/>
            </a:endParaRPr>
          </a:p>
        </p:txBody>
      </p:sp>
      <p:sp>
        <p:nvSpPr>
          <p:cNvPr id="3" name="Freeform 8"/>
          <p:cNvSpPr>
            <a:spLocks/>
          </p:cNvSpPr>
          <p:nvPr userDrawn="1"/>
        </p:nvSpPr>
        <p:spPr bwMode="invGray">
          <a:xfrm flipH="1">
            <a:off x="-36510" y="6502400"/>
            <a:ext cx="119094" cy="304800"/>
          </a:xfrm>
          <a:custGeom>
            <a:avLst/>
            <a:gdLst>
              <a:gd name="T0" fmla="*/ 0 w 219"/>
              <a:gd name="T1" fmla="*/ 0 h 744"/>
              <a:gd name="T2" fmla="*/ 219 w 219"/>
              <a:gd name="T3" fmla="*/ 314 h 744"/>
              <a:gd name="T4" fmla="*/ 219 w 219"/>
              <a:gd name="T5" fmla="*/ 744 h 744"/>
              <a:gd name="T6" fmla="*/ 0 w 219"/>
              <a:gd name="T7" fmla="*/ 430 h 744"/>
              <a:gd name="T8" fmla="*/ 0 w 219"/>
              <a:gd name="T9" fmla="*/ 0 h 744"/>
            </a:gdLst>
            <a:ahLst/>
            <a:cxnLst>
              <a:cxn ang="0">
                <a:pos x="T0" y="T1"/>
              </a:cxn>
              <a:cxn ang="0">
                <a:pos x="T2" y="T3"/>
              </a:cxn>
              <a:cxn ang="0">
                <a:pos x="T4" y="T5"/>
              </a:cxn>
              <a:cxn ang="0">
                <a:pos x="T6" y="T7"/>
              </a:cxn>
              <a:cxn ang="0">
                <a:pos x="T8" y="T9"/>
              </a:cxn>
            </a:cxnLst>
            <a:rect l="0" t="0" r="r" b="b"/>
            <a:pathLst>
              <a:path w="219" h="744">
                <a:moveTo>
                  <a:pt x="0" y="0"/>
                </a:moveTo>
                <a:lnTo>
                  <a:pt x="219" y="314"/>
                </a:lnTo>
                <a:lnTo>
                  <a:pt x="219" y="744"/>
                </a:lnTo>
                <a:lnTo>
                  <a:pt x="0" y="430"/>
                </a:lnTo>
                <a:lnTo>
                  <a:pt x="0" y="0"/>
                </a:lnTo>
                <a:close/>
              </a:path>
            </a:pathLst>
          </a:custGeom>
          <a:gradFill flip="none" rotWithShape="0">
            <a:gsLst>
              <a:gs pos="47000">
                <a:srgbClr val="AF0707"/>
              </a:gs>
              <a:gs pos="100000">
                <a:srgbClr val="7F1B1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anchor="ctr"/>
          <a:lstStyle/>
          <a:p>
            <a:pPr algn="ctr" defTabSz="1218987">
              <a:defRPr/>
            </a:pPr>
            <a:endParaRPr lang="en-US" sz="2400" dirty="0">
              <a:solidFill>
                <a:prstClr val="white"/>
              </a:solidFill>
              <a:latin typeface="Foundry Gridnik Medium" pitchFamily="50" charset="0"/>
            </a:endParaRPr>
          </a:p>
        </p:txBody>
      </p:sp>
      <p:sp>
        <p:nvSpPr>
          <p:cNvPr id="4" name="Rectangle 4"/>
          <p:cNvSpPr>
            <a:spLocks noChangeArrowheads="1"/>
          </p:cNvSpPr>
          <p:nvPr userDrawn="1"/>
        </p:nvSpPr>
        <p:spPr bwMode="invGray">
          <a:xfrm>
            <a:off x="100052" y="6445275"/>
            <a:ext cx="403330" cy="276225"/>
          </a:xfrm>
          <a:prstGeom prst="rect">
            <a:avLst/>
          </a:prstGeom>
          <a:noFill/>
          <a:ln w="9525">
            <a:noFill/>
            <a:miter lim="800000"/>
            <a:headEnd/>
            <a:tailEnd/>
          </a:ln>
        </p:spPr>
        <p:txBody>
          <a:bodyPr wrap="none" lIns="121899" tIns="60949" rIns="121899" bIns="60949">
            <a:spAutoFit/>
          </a:bodyPr>
          <a:lstStyle/>
          <a:p>
            <a:pPr algn="ctr" defTabSz="1217613" fontAlgn="base">
              <a:spcBef>
                <a:spcPct val="0"/>
              </a:spcBef>
              <a:spcAft>
                <a:spcPct val="0"/>
              </a:spcAft>
            </a:pPr>
            <a:fld id="{BB7AB13B-A96D-4EFD-B297-29A2670A3210}" type="slidenum">
              <a:rPr lang="en-US" altLang="zh-CN" sz="1000">
                <a:solidFill>
                  <a:prstClr val="white"/>
                </a:solidFill>
                <a:ea typeface="宋体" pitchFamily="2" charset="-122"/>
                <a:cs typeface="Arial" pitchFamily="34" charset="0"/>
              </a:rPr>
              <a:pPr algn="ctr" defTabSz="1217613" fontAlgn="base">
                <a:spcBef>
                  <a:spcPct val="0"/>
                </a:spcBef>
                <a:spcAft>
                  <a:spcPct val="0"/>
                </a:spcAft>
              </a:pPr>
              <a:t>‹#›</a:t>
            </a:fld>
            <a:endParaRPr lang="en-US" altLang="zh-CN" sz="1000">
              <a:solidFill>
                <a:prstClr val="white"/>
              </a:solidFill>
              <a:ea typeface="宋体" pitchFamily="2" charset="-122"/>
              <a:cs typeface="Arial" pitchFamily="34" charset="0"/>
            </a:endParaRPr>
          </a:p>
        </p:txBody>
      </p:sp>
      <p:pic>
        <p:nvPicPr>
          <p:cNvPr id="5" name="Picture 2"/>
          <p:cNvPicPr>
            <a:picLocks noChangeAspect="1" noChangeArrowheads="1"/>
          </p:cNvPicPr>
          <p:nvPr userDrawn="1"/>
        </p:nvPicPr>
        <p:blipFill>
          <a:blip r:embed="rId2" cstate="print"/>
          <a:srcRect/>
          <a:stretch>
            <a:fillRect/>
          </a:stretch>
        </p:blipFill>
        <p:spPr bwMode="gray">
          <a:xfrm>
            <a:off x="11013768" y="6531000"/>
            <a:ext cx="1009913" cy="161925"/>
          </a:xfrm>
          <a:prstGeom prst="rect">
            <a:avLst/>
          </a:prstGeom>
          <a:noFill/>
          <a:ln w="9525">
            <a:noFill/>
            <a:miter lim="800000"/>
            <a:headEnd/>
            <a:tailEnd/>
          </a:ln>
        </p:spPr>
      </p:pic>
      <p:sp>
        <p:nvSpPr>
          <p:cNvPr id="6" name="TextBox 6"/>
          <p:cNvSpPr txBox="1"/>
          <p:nvPr userDrawn="1"/>
        </p:nvSpPr>
        <p:spPr bwMode="black">
          <a:xfrm>
            <a:off x="512909" y="6451625"/>
            <a:ext cx="3661729" cy="276225"/>
          </a:xfrm>
          <a:prstGeom prst="rect">
            <a:avLst/>
          </a:prstGeom>
          <a:noFill/>
        </p:spPr>
        <p:txBody>
          <a:bodyPr wrap="none" lIns="121899" tIns="60949" rIns="121899" bIns="60949">
            <a:spAutoFit/>
          </a:bodyPr>
          <a:lstStyle>
            <a:defPPr>
              <a:defRPr lang="en-US"/>
            </a:defPPr>
            <a:lvl1pPr>
              <a:defRPr sz="1100" cap="all">
                <a:solidFill>
                  <a:srgbClr val="939598"/>
                </a:solidFill>
                <a:latin typeface="Arial" pitchFamily="34" charset="0"/>
                <a:cs typeface="Arial" pitchFamily="34" charset="0"/>
              </a:defRPr>
            </a:lvl1pPr>
          </a:lstStyle>
          <a:p>
            <a:pPr defTabSz="1218987">
              <a:defRPr/>
            </a:pPr>
            <a:r>
              <a:rPr lang="en-US" sz="1000">
                <a:ea typeface="宋体" pitchFamily="2" charset="-122"/>
              </a:rPr>
              <a:t>2012 LENOVO CONFIDENTIAL</a:t>
            </a:r>
            <a:r>
              <a:rPr lang="en-US" sz="1000" dirty="0">
                <a:ea typeface="宋体" pitchFamily="2" charset="-122"/>
              </a:rPr>
              <a:t>. All rights reserved.</a:t>
            </a:r>
          </a:p>
        </p:txBody>
      </p:sp>
    </p:spTree>
    <p:extLst>
      <p:ext uri="{BB962C8B-B14F-4D97-AF65-F5344CB8AC3E}">
        <p14:creationId xmlns:p14="http://schemas.microsoft.com/office/powerpoint/2010/main" val="2282865504"/>
      </p:ext>
    </p:extLst>
  </p:cSld>
  <p:clrMapOvr>
    <a:masterClrMapping/>
  </p:clrMapOvr>
  <p:transition spd="med">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Chart Slide">
    <p:spTree>
      <p:nvGrpSpPr>
        <p:cNvPr id="1" name=""/>
        <p:cNvGrpSpPr/>
        <p:nvPr/>
      </p:nvGrpSpPr>
      <p:grpSpPr>
        <a:xfrm>
          <a:off x="0" y="0"/>
          <a:ext cx="0" cy="0"/>
          <a:chOff x="0" y="0"/>
          <a:chExt cx="0" cy="0"/>
        </a:xfrm>
      </p:grpSpPr>
      <p:sp>
        <p:nvSpPr>
          <p:cNvPr id="4" name="Rectangle 11"/>
          <p:cNvSpPr>
            <a:spLocks noChangeArrowheads="1"/>
          </p:cNvSpPr>
          <p:nvPr userDrawn="1"/>
        </p:nvSpPr>
        <p:spPr bwMode="gray">
          <a:xfrm flipH="1">
            <a:off x="205506" y="253524"/>
            <a:ext cx="11986494" cy="597132"/>
          </a:xfrm>
          <a:prstGeom prst="rect">
            <a:avLst/>
          </a:prstGeom>
          <a:gradFill flip="none" rotWithShape="0">
            <a:gsLst>
              <a:gs pos="100000">
                <a:srgbClr val="FF1313"/>
              </a:gs>
              <a:gs pos="0">
                <a:srgbClr val="EC2225"/>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anchor="ctr"/>
          <a:lstStyle/>
          <a:p>
            <a:pPr algn="ctr" defTabSz="1218987">
              <a:defRPr/>
            </a:pPr>
            <a:endParaRPr lang="en-US" sz="2400" dirty="0">
              <a:solidFill>
                <a:prstClr val="white"/>
              </a:solidFill>
              <a:latin typeface="Foundry Gridnik Medium" pitchFamily="50" charset="0"/>
            </a:endParaRPr>
          </a:p>
        </p:txBody>
      </p:sp>
      <p:sp>
        <p:nvSpPr>
          <p:cNvPr id="5" name="Freeform 12"/>
          <p:cNvSpPr>
            <a:spLocks/>
          </p:cNvSpPr>
          <p:nvPr userDrawn="1"/>
        </p:nvSpPr>
        <p:spPr bwMode="gray">
          <a:xfrm>
            <a:off x="0" y="254025"/>
            <a:ext cx="204841" cy="792163"/>
          </a:xfrm>
          <a:custGeom>
            <a:avLst/>
            <a:gdLst>
              <a:gd name="T0" fmla="*/ 0 w 215"/>
              <a:gd name="T1" fmla="*/ 308 h 703"/>
              <a:gd name="T2" fmla="*/ 0 w 215"/>
              <a:gd name="T3" fmla="*/ 703 h 703"/>
              <a:gd name="T4" fmla="*/ 215 w 215"/>
              <a:gd name="T5" fmla="*/ 395 h 703"/>
              <a:gd name="T6" fmla="*/ 215 w 215"/>
              <a:gd name="T7" fmla="*/ 0 h 703"/>
              <a:gd name="T8" fmla="*/ 0 w 215"/>
              <a:gd name="T9" fmla="*/ 308 h 703"/>
              <a:gd name="connsiteX0" fmla="*/ 0 w 10000"/>
              <a:gd name="connsiteY0" fmla="*/ 4381 h 7400"/>
              <a:gd name="connsiteX1" fmla="*/ 6119 w 10000"/>
              <a:gd name="connsiteY1" fmla="*/ 7400 h 7400"/>
              <a:gd name="connsiteX2" fmla="*/ 10000 w 10000"/>
              <a:gd name="connsiteY2" fmla="*/ 5619 h 7400"/>
              <a:gd name="connsiteX3" fmla="*/ 10000 w 10000"/>
              <a:gd name="connsiteY3" fmla="*/ 0 h 7400"/>
              <a:gd name="connsiteX4" fmla="*/ 0 w 10000"/>
              <a:gd name="connsiteY4" fmla="*/ 4381 h 7400"/>
              <a:gd name="connsiteX0" fmla="*/ 0 w 3881"/>
              <a:gd name="connsiteY0" fmla="*/ 2482 h 10000"/>
              <a:gd name="connsiteX1" fmla="*/ 0 w 3881"/>
              <a:gd name="connsiteY1" fmla="*/ 10000 h 10000"/>
              <a:gd name="connsiteX2" fmla="*/ 3881 w 3881"/>
              <a:gd name="connsiteY2" fmla="*/ 7593 h 10000"/>
              <a:gd name="connsiteX3" fmla="*/ 3881 w 3881"/>
              <a:gd name="connsiteY3" fmla="*/ 0 h 10000"/>
              <a:gd name="connsiteX4" fmla="*/ 0 w 3881"/>
              <a:gd name="connsiteY4" fmla="*/ 2482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81" h="10000">
                <a:moveTo>
                  <a:pt x="0" y="2482"/>
                </a:moveTo>
                <a:lnTo>
                  <a:pt x="0" y="10000"/>
                </a:lnTo>
                <a:lnTo>
                  <a:pt x="3881" y="7593"/>
                </a:lnTo>
                <a:lnTo>
                  <a:pt x="3881" y="0"/>
                </a:lnTo>
                <a:lnTo>
                  <a:pt x="0" y="2482"/>
                </a:lnTo>
                <a:close/>
              </a:path>
            </a:pathLst>
          </a:custGeom>
          <a:gradFill flip="none" rotWithShape="0">
            <a:gsLst>
              <a:gs pos="47000">
                <a:srgbClr val="AF0707"/>
              </a:gs>
              <a:gs pos="100000">
                <a:srgbClr val="7F1B1B"/>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anchor="ctr"/>
          <a:lstStyle/>
          <a:p>
            <a:pPr algn="ctr" defTabSz="1218987">
              <a:defRPr/>
            </a:pPr>
            <a:endParaRPr lang="en-US" sz="2400" dirty="0">
              <a:solidFill>
                <a:prstClr val="white"/>
              </a:solidFill>
              <a:latin typeface="Foundry Gridnik Medium" pitchFamily="50" charset="0"/>
            </a:endParaRPr>
          </a:p>
        </p:txBody>
      </p:sp>
      <p:sp>
        <p:nvSpPr>
          <p:cNvPr id="3" name="Chart Placeholder 2"/>
          <p:cNvSpPr>
            <a:spLocks noGrp="1"/>
          </p:cNvSpPr>
          <p:nvPr>
            <p:ph type="chart" sz="quarter" idx="10"/>
          </p:nvPr>
        </p:nvSpPr>
        <p:spPr bwMode="gray">
          <a:xfrm>
            <a:off x="222423" y="1456767"/>
            <a:ext cx="11747155" cy="4881880"/>
          </a:xfrm>
          <a:prstGeom prst="rect">
            <a:avLst/>
          </a:prstGeom>
        </p:spPr>
        <p:txBody>
          <a:bodyPr lIns="121899" tIns="853291" rIns="121899" bIns="60949" anchor="ctr" anchorCtr="0"/>
          <a:lstStyle>
            <a:lvl1pPr marL="0" indent="0" algn="ctr">
              <a:buFontTx/>
              <a:buNone/>
              <a:defRPr sz="2400" baseline="0">
                <a:solidFill>
                  <a:schemeClr val="bg2"/>
                </a:solidFill>
              </a:defRPr>
            </a:lvl1pPr>
          </a:lstStyle>
          <a:p>
            <a:pPr lvl="0"/>
            <a:r>
              <a:rPr lang="en-US" altLang="zh-CN" noProof="0"/>
              <a:t>Click icon </a:t>
            </a:r>
            <a:r>
              <a:rPr lang="en-US" altLang="zh-CN" noProof="0" dirty="0"/>
              <a:t>to add chart</a:t>
            </a:r>
            <a:endParaRPr lang="en-US" noProof="0" dirty="0"/>
          </a:p>
        </p:txBody>
      </p:sp>
      <p:sp>
        <p:nvSpPr>
          <p:cNvPr id="9" name="Title 28"/>
          <p:cNvSpPr>
            <a:spLocks noGrp="1"/>
          </p:cNvSpPr>
          <p:nvPr>
            <p:ph type="title"/>
          </p:nvPr>
        </p:nvSpPr>
        <p:spPr bwMode="gray">
          <a:xfrm>
            <a:off x="283811" y="255906"/>
            <a:ext cx="11908201" cy="597132"/>
          </a:xfrm>
          <a:prstGeom prst="rect">
            <a:avLst/>
          </a:prstGeom>
        </p:spPr>
        <p:txBody>
          <a:bodyPr wrap="square" lIns="121899" tIns="60949" rIns="121899" bIns="60949" anchor="ctr" anchorCtr="0"/>
          <a:lstStyle>
            <a:lvl1pPr marL="0" algn="l" defTabSz="1218987" rtl="0" eaLnBrk="1" latinLnBrk="0" hangingPunct="1">
              <a:lnSpc>
                <a:spcPct val="100000"/>
              </a:lnSpc>
              <a:spcBef>
                <a:spcPct val="0"/>
              </a:spcBef>
              <a:buNone/>
              <a:tabLst>
                <a:tab pos="1218987" algn="l"/>
              </a:tabLst>
              <a:defRPr lang="en-US" sz="3600" kern="1200" cap="none" spc="0" baseline="0" dirty="0">
                <a:solidFill>
                  <a:schemeClr val="bg1"/>
                </a:solidFill>
                <a:latin typeface="Arial" pitchFamily="34" charset="0"/>
                <a:ea typeface="+mn-ea"/>
                <a:cs typeface="Arial" pitchFamily="34" charset="0"/>
              </a:defRPr>
            </a:lvl1pPr>
          </a:lstStyle>
          <a:p>
            <a:r>
              <a:rPr lang="en-US" altLang="zh-CN" dirty="0"/>
              <a:t>Click to edit Master title style</a:t>
            </a:r>
            <a:endParaRPr lang="en-US" dirty="0"/>
          </a:p>
        </p:txBody>
      </p:sp>
    </p:spTree>
    <p:extLst>
      <p:ext uri="{BB962C8B-B14F-4D97-AF65-F5344CB8AC3E}">
        <p14:creationId xmlns:p14="http://schemas.microsoft.com/office/powerpoint/2010/main" val="2580507071"/>
      </p:ext>
    </p:extLst>
  </p:cSld>
  <p:clrMapOvr>
    <a:masterClrMapping/>
  </p:clrMapOvr>
  <p:transition spd="med">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Product and Content Slide">
    <p:spTree>
      <p:nvGrpSpPr>
        <p:cNvPr id="1" name=""/>
        <p:cNvGrpSpPr/>
        <p:nvPr/>
      </p:nvGrpSpPr>
      <p:grpSpPr>
        <a:xfrm>
          <a:off x="0" y="0"/>
          <a:ext cx="0" cy="0"/>
          <a:chOff x="0" y="0"/>
          <a:chExt cx="0" cy="0"/>
        </a:xfrm>
      </p:grpSpPr>
      <p:sp>
        <p:nvSpPr>
          <p:cNvPr id="5" name="Rectangle 11"/>
          <p:cNvSpPr>
            <a:spLocks noChangeArrowheads="1"/>
          </p:cNvSpPr>
          <p:nvPr userDrawn="1"/>
        </p:nvSpPr>
        <p:spPr bwMode="gray">
          <a:xfrm>
            <a:off x="9198784" y="3483000"/>
            <a:ext cx="2993216" cy="1685925"/>
          </a:xfrm>
          <a:prstGeom prst="rect">
            <a:avLst/>
          </a:prstGeom>
          <a:solidFill>
            <a:srgbClr val="711617"/>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anchor="ctr"/>
          <a:lstStyle/>
          <a:p>
            <a:pPr algn="ctr" defTabSz="1218987">
              <a:defRPr/>
            </a:pPr>
            <a:endParaRPr lang="en-US" sz="2400" dirty="0">
              <a:solidFill>
                <a:prstClr val="white"/>
              </a:solidFill>
              <a:latin typeface="Foundry Gridnik Medium" pitchFamily="50" charset="0"/>
            </a:endParaRPr>
          </a:p>
        </p:txBody>
      </p:sp>
      <p:sp>
        <p:nvSpPr>
          <p:cNvPr id="6" name="Rectangle 11"/>
          <p:cNvSpPr>
            <a:spLocks noChangeArrowheads="1"/>
          </p:cNvSpPr>
          <p:nvPr userDrawn="1"/>
        </p:nvSpPr>
        <p:spPr bwMode="gray">
          <a:xfrm>
            <a:off x="9198783" y="3482975"/>
            <a:ext cx="2743915" cy="1466850"/>
          </a:xfrm>
          <a:custGeom>
            <a:avLst/>
            <a:gdLst>
              <a:gd name="connsiteX0" fmla="*/ 0 w 4746418"/>
              <a:gd name="connsiteY0" fmla="*/ 0 h 1263771"/>
              <a:gd name="connsiteX1" fmla="*/ 4746418 w 4746418"/>
              <a:gd name="connsiteY1" fmla="*/ 0 h 1263771"/>
              <a:gd name="connsiteX2" fmla="*/ 4746418 w 4746418"/>
              <a:gd name="connsiteY2" fmla="*/ 1263771 h 1263771"/>
              <a:gd name="connsiteX3" fmla="*/ 0 w 4746418"/>
              <a:gd name="connsiteY3" fmla="*/ 1263771 h 1263771"/>
              <a:gd name="connsiteX4" fmla="*/ 0 w 4746418"/>
              <a:gd name="connsiteY4" fmla="*/ 0 h 1263771"/>
              <a:gd name="connsiteX0" fmla="*/ 0 w 4746418"/>
              <a:gd name="connsiteY0" fmla="*/ 0 h 1891568"/>
              <a:gd name="connsiteX1" fmla="*/ 4746418 w 4746418"/>
              <a:gd name="connsiteY1" fmla="*/ 627797 h 1891568"/>
              <a:gd name="connsiteX2" fmla="*/ 4746418 w 4746418"/>
              <a:gd name="connsiteY2" fmla="*/ 1891568 h 1891568"/>
              <a:gd name="connsiteX3" fmla="*/ 0 w 4746418"/>
              <a:gd name="connsiteY3" fmla="*/ 1891568 h 1891568"/>
              <a:gd name="connsiteX4" fmla="*/ 0 w 4746418"/>
              <a:gd name="connsiteY4" fmla="*/ 0 h 18915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6418" h="1891568">
                <a:moveTo>
                  <a:pt x="0" y="0"/>
                </a:moveTo>
                <a:lnTo>
                  <a:pt x="4746418" y="627797"/>
                </a:lnTo>
                <a:lnTo>
                  <a:pt x="4746418" y="1891568"/>
                </a:lnTo>
                <a:lnTo>
                  <a:pt x="0" y="1891568"/>
                </a:lnTo>
                <a:lnTo>
                  <a:pt x="0" y="0"/>
                </a:lnTo>
                <a:close/>
              </a:path>
            </a:pathLst>
          </a:custGeom>
          <a:solidFill>
            <a:srgbClr val="961E1F"/>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anchor="ctr"/>
          <a:lstStyle/>
          <a:p>
            <a:pPr algn="ctr" defTabSz="1218987">
              <a:defRPr/>
            </a:pPr>
            <a:endParaRPr lang="en-US" sz="2400" dirty="0">
              <a:solidFill>
                <a:prstClr val="white"/>
              </a:solidFill>
              <a:latin typeface="Foundry Gridnik Medium" pitchFamily="50" charset="0"/>
            </a:endParaRPr>
          </a:p>
        </p:txBody>
      </p:sp>
      <p:sp>
        <p:nvSpPr>
          <p:cNvPr id="7" name="Rectangle 11"/>
          <p:cNvSpPr>
            <a:spLocks noChangeArrowheads="1"/>
          </p:cNvSpPr>
          <p:nvPr userDrawn="1"/>
        </p:nvSpPr>
        <p:spPr bwMode="gray">
          <a:xfrm>
            <a:off x="0" y="3965600"/>
            <a:ext cx="11942698" cy="1685925"/>
          </a:xfrm>
          <a:prstGeom prst="rect">
            <a:avLst/>
          </a:prstGeom>
          <a:solidFill>
            <a:srgbClr val="EC2225"/>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anchor="ctr"/>
          <a:lstStyle/>
          <a:p>
            <a:pPr algn="ctr" defTabSz="1218987">
              <a:defRPr/>
            </a:pPr>
            <a:endParaRPr lang="en-US" sz="2400" dirty="0">
              <a:solidFill>
                <a:prstClr val="white"/>
              </a:solidFill>
              <a:latin typeface="Foundry Gridnik Medium" pitchFamily="50" charset="0"/>
            </a:endParaRPr>
          </a:p>
        </p:txBody>
      </p:sp>
      <p:sp>
        <p:nvSpPr>
          <p:cNvPr id="8" name="Rectangle 7"/>
          <p:cNvSpPr>
            <a:spLocks noChangeArrowheads="1"/>
          </p:cNvSpPr>
          <p:nvPr userDrawn="1"/>
        </p:nvSpPr>
        <p:spPr bwMode="invGray">
          <a:xfrm flipH="1">
            <a:off x="82827" y="6501819"/>
            <a:ext cx="428024" cy="176519"/>
          </a:xfrm>
          <a:prstGeom prst="rect">
            <a:avLst/>
          </a:prstGeom>
          <a:gradFill flip="none" rotWithShape="0">
            <a:gsLst>
              <a:gs pos="100000">
                <a:srgbClr val="FF1313"/>
              </a:gs>
              <a:gs pos="0">
                <a:srgbClr val="EC2225"/>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anchor="ctr"/>
          <a:lstStyle/>
          <a:p>
            <a:pPr algn="ctr" defTabSz="1218987">
              <a:defRPr/>
            </a:pPr>
            <a:endParaRPr lang="en-US" sz="2400" dirty="0">
              <a:solidFill>
                <a:prstClr val="white"/>
              </a:solidFill>
              <a:latin typeface="Foundry Gridnik Medium" pitchFamily="50" charset="0"/>
            </a:endParaRPr>
          </a:p>
        </p:txBody>
      </p:sp>
      <p:sp>
        <p:nvSpPr>
          <p:cNvPr id="9" name="Freeform 8"/>
          <p:cNvSpPr>
            <a:spLocks/>
          </p:cNvSpPr>
          <p:nvPr userDrawn="1"/>
        </p:nvSpPr>
        <p:spPr bwMode="invGray">
          <a:xfrm flipH="1">
            <a:off x="-36510" y="6502400"/>
            <a:ext cx="119094" cy="304800"/>
          </a:xfrm>
          <a:custGeom>
            <a:avLst/>
            <a:gdLst>
              <a:gd name="T0" fmla="*/ 0 w 219"/>
              <a:gd name="T1" fmla="*/ 0 h 744"/>
              <a:gd name="T2" fmla="*/ 219 w 219"/>
              <a:gd name="T3" fmla="*/ 314 h 744"/>
              <a:gd name="T4" fmla="*/ 219 w 219"/>
              <a:gd name="T5" fmla="*/ 744 h 744"/>
              <a:gd name="T6" fmla="*/ 0 w 219"/>
              <a:gd name="T7" fmla="*/ 430 h 744"/>
              <a:gd name="T8" fmla="*/ 0 w 219"/>
              <a:gd name="T9" fmla="*/ 0 h 744"/>
            </a:gdLst>
            <a:ahLst/>
            <a:cxnLst>
              <a:cxn ang="0">
                <a:pos x="T0" y="T1"/>
              </a:cxn>
              <a:cxn ang="0">
                <a:pos x="T2" y="T3"/>
              </a:cxn>
              <a:cxn ang="0">
                <a:pos x="T4" y="T5"/>
              </a:cxn>
              <a:cxn ang="0">
                <a:pos x="T6" y="T7"/>
              </a:cxn>
              <a:cxn ang="0">
                <a:pos x="T8" y="T9"/>
              </a:cxn>
            </a:cxnLst>
            <a:rect l="0" t="0" r="r" b="b"/>
            <a:pathLst>
              <a:path w="219" h="744">
                <a:moveTo>
                  <a:pt x="0" y="0"/>
                </a:moveTo>
                <a:lnTo>
                  <a:pt x="219" y="314"/>
                </a:lnTo>
                <a:lnTo>
                  <a:pt x="219" y="744"/>
                </a:lnTo>
                <a:lnTo>
                  <a:pt x="0" y="430"/>
                </a:lnTo>
                <a:lnTo>
                  <a:pt x="0" y="0"/>
                </a:lnTo>
                <a:close/>
              </a:path>
            </a:pathLst>
          </a:custGeom>
          <a:gradFill flip="none" rotWithShape="0">
            <a:gsLst>
              <a:gs pos="47000">
                <a:srgbClr val="AF0707"/>
              </a:gs>
              <a:gs pos="100000">
                <a:srgbClr val="7F1B1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anchor="ctr"/>
          <a:lstStyle/>
          <a:p>
            <a:pPr algn="ctr" defTabSz="1218987">
              <a:defRPr/>
            </a:pPr>
            <a:endParaRPr lang="en-US" sz="2400" dirty="0">
              <a:solidFill>
                <a:prstClr val="white"/>
              </a:solidFill>
              <a:latin typeface="Foundry Gridnik Medium" pitchFamily="50" charset="0"/>
            </a:endParaRPr>
          </a:p>
        </p:txBody>
      </p:sp>
      <p:sp>
        <p:nvSpPr>
          <p:cNvPr id="10" name="Rectangle 20"/>
          <p:cNvSpPr>
            <a:spLocks noChangeArrowheads="1"/>
          </p:cNvSpPr>
          <p:nvPr userDrawn="1"/>
        </p:nvSpPr>
        <p:spPr bwMode="invGray">
          <a:xfrm>
            <a:off x="100052" y="6445275"/>
            <a:ext cx="403330" cy="276225"/>
          </a:xfrm>
          <a:prstGeom prst="rect">
            <a:avLst/>
          </a:prstGeom>
          <a:noFill/>
          <a:ln w="9525">
            <a:noFill/>
            <a:miter lim="800000"/>
            <a:headEnd/>
            <a:tailEnd/>
          </a:ln>
        </p:spPr>
        <p:txBody>
          <a:bodyPr wrap="none" lIns="121899" tIns="60949" rIns="121899" bIns="60949">
            <a:spAutoFit/>
          </a:bodyPr>
          <a:lstStyle/>
          <a:p>
            <a:pPr algn="ctr" defTabSz="1217613" fontAlgn="base">
              <a:spcBef>
                <a:spcPct val="0"/>
              </a:spcBef>
              <a:spcAft>
                <a:spcPct val="0"/>
              </a:spcAft>
            </a:pPr>
            <a:fld id="{F914E569-9A1F-4346-B81D-7B742FE6A76A}" type="slidenum">
              <a:rPr lang="en-US" altLang="zh-CN" sz="1000">
                <a:solidFill>
                  <a:prstClr val="white"/>
                </a:solidFill>
                <a:ea typeface="宋体" pitchFamily="2" charset="-122"/>
                <a:cs typeface="Arial" pitchFamily="34" charset="0"/>
              </a:rPr>
              <a:pPr algn="ctr" defTabSz="1217613" fontAlgn="base">
                <a:spcBef>
                  <a:spcPct val="0"/>
                </a:spcBef>
                <a:spcAft>
                  <a:spcPct val="0"/>
                </a:spcAft>
              </a:pPr>
              <a:t>‹#›</a:t>
            </a:fld>
            <a:endParaRPr lang="en-US" altLang="zh-CN" sz="1000">
              <a:solidFill>
                <a:prstClr val="white"/>
              </a:solidFill>
              <a:ea typeface="宋体" pitchFamily="2" charset="-122"/>
              <a:cs typeface="Arial" pitchFamily="34" charset="0"/>
            </a:endParaRPr>
          </a:p>
        </p:txBody>
      </p:sp>
      <p:pic>
        <p:nvPicPr>
          <p:cNvPr id="11" name="Picture 29"/>
          <p:cNvPicPr>
            <a:picLocks noChangeAspect="1" noChangeArrowheads="1"/>
          </p:cNvPicPr>
          <p:nvPr userDrawn="1"/>
        </p:nvPicPr>
        <p:blipFill>
          <a:blip r:embed="rId2" cstate="print"/>
          <a:srcRect t="-1447" r="69861" b="39549"/>
          <a:stretch>
            <a:fillRect/>
          </a:stretch>
        </p:blipFill>
        <p:spPr bwMode="ltGray">
          <a:xfrm rot="5400000">
            <a:off x="1059364" y="2949099"/>
            <a:ext cx="1633537" cy="3752240"/>
          </a:xfrm>
          <a:prstGeom prst="rect">
            <a:avLst/>
          </a:prstGeom>
          <a:noFill/>
          <a:ln w="9525">
            <a:noFill/>
            <a:miter lim="800000"/>
            <a:headEnd/>
            <a:tailEnd/>
          </a:ln>
        </p:spPr>
      </p:pic>
      <p:pic>
        <p:nvPicPr>
          <p:cNvPr id="12" name="Picture 2"/>
          <p:cNvPicPr>
            <a:picLocks noChangeAspect="1" noChangeArrowheads="1"/>
          </p:cNvPicPr>
          <p:nvPr userDrawn="1"/>
        </p:nvPicPr>
        <p:blipFill>
          <a:blip r:embed="rId3" cstate="print"/>
          <a:srcRect/>
          <a:stretch>
            <a:fillRect/>
          </a:stretch>
        </p:blipFill>
        <p:spPr bwMode="gray">
          <a:xfrm>
            <a:off x="11013768" y="6531000"/>
            <a:ext cx="1009913" cy="161925"/>
          </a:xfrm>
          <a:prstGeom prst="rect">
            <a:avLst/>
          </a:prstGeom>
          <a:noFill/>
          <a:ln w="9525">
            <a:noFill/>
            <a:miter lim="800000"/>
            <a:headEnd/>
            <a:tailEnd/>
          </a:ln>
        </p:spPr>
      </p:pic>
      <p:sp>
        <p:nvSpPr>
          <p:cNvPr id="13" name="TextBox 12"/>
          <p:cNvSpPr txBox="1"/>
          <p:nvPr userDrawn="1"/>
        </p:nvSpPr>
        <p:spPr bwMode="black">
          <a:xfrm>
            <a:off x="512909" y="6451625"/>
            <a:ext cx="3661729" cy="276225"/>
          </a:xfrm>
          <a:prstGeom prst="rect">
            <a:avLst/>
          </a:prstGeom>
          <a:noFill/>
        </p:spPr>
        <p:txBody>
          <a:bodyPr wrap="none" lIns="121899" tIns="60949" rIns="121899" bIns="60949">
            <a:spAutoFit/>
          </a:bodyPr>
          <a:lstStyle>
            <a:defPPr>
              <a:defRPr lang="en-US"/>
            </a:defPPr>
            <a:lvl1pPr>
              <a:defRPr sz="1100" cap="all">
                <a:solidFill>
                  <a:srgbClr val="939598"/>
                </a:solidFill>
                <a:latin typeface="Arial" pitchFamily="34" charset="0"/>
                <a:cs typeface="Arial" pitchFamily="34" charset="0"/>
              </a:defRPr>
            </a:lvl1pPr>
          </a:lstStyle>
          <a:p>
            <a:pPr defTabSz="1218987">
              <a:defRPr/>
            </a:pPr>
            <a:r>
              <a:rPr lang="en-US" sz="1000">
                <a:ea typeface="宋体" pitchFamily="2" charset="-122"/>
              </a:rPr>
              <a:t>2012 LENOVO CONFIDENTIAL</a:t>
            </a:r>
            <a:r>
              <a:rPr lang="en-US" sz="1000" dirty="0">
                <a:ea typeface="宋体" pitchFamily="2" charset="-122"/>
              </a:rPr>
              <a:t>. All rights reserved.</a:t>
            </a:r>
          </a:p>
        </p:txBody>
      </p:sp>
      <p:sp>
        <p:nvSpPr>
          <p:cNvPr id="3" name="Text Placeholder 2"/>
          <p:cNvSpPr>
            <a:spLocks noGrp="1"/>
          </p:cNvSpPr>
          <p:nvPr>
            <p:ph type="body" idx="1"/>
          </p:nvPr>
        </p:nvSpPr>
        <p:spPr bwMode="gray">
          <a:xfrm>
            <a:off x="609612" y="5698899"/>
            <a:ext cx="10972801" cy="638756"/>
          </a:xfrm>
          <a:prstGeom prst="rect">
            <a:avLst/>
          </a:prstGeom>
        </p:spPr>
        <p:txBody>
          <a:bodyPr lIns="121899" tIns="60949" rIns="121899" bIns="60949" anchor="ctr">
            <a:normAutofit/>
          </a:bodyPr>
          <a:lstStyle>
            <a:lvl1pPr marL="0" indent="0" algn="r" defTabSz="1218987" rtl="0" eaLnBrk="1" latinLnBrk="0" hangingPunct="1">
              <a:lnSpc>
                <a:spcPct val="85000"/>
              </a:lnSpc>
              <a:spcBef>
                <a:spcPts val="0"/>
              </a:spcBef>
              <a:buNone/>
              <a:defRPr lang="en-US" sz="2400" kern="1200" cap="none" spc="0" dirty="0" smtClean="0">
                <a:solidFill>
                  <a:srgbClr val="961E1F"/>
                </a:solidFill>
                <a:latin typeface="Arial" pitchFamily="34" charset="0"/>
                <a:ea typeface="+mn-ea"/>
                <a:cs typeface="Arial" pitchFamily="34" charset="0"/>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ltLang="zh-CN" dirty="0"/>
              <a:t>Click to edit Master text styles</a:t>
            </a:r>
          </a:p>
        </p:txBody>
      </p:sp>
      <p:sp>
        <p:nvSpPr>
          <p:cNvPr id="17" name="Title 16"/>
          <p:cNvSpPr>
            <a:spLocks noGrp="1"/>
          </p:cNvSpPr>
          <p:nvPr>
            <p:ph type="title"/>
          </p:nvPr>
        </p:nvSpPr>
        <p:spPr bwMode="gray">
          <a:xfrm>
            <a:off x="609612" y="4141177"/>
            <a:ext cx="10972801" cy="1321448"/>
          </a:xfrm>
          <a:prstGeom prst="rect">
            <a:avLst/>
          </a:prstGeom>
        </p:spPr>
        <p:txBody>
          <a:bodyPr lIns="121899" tIns="60949" rIns="121899" bIns="60949" anchor="ctr" anchorCtr="0"/>
          <a:lstStyle>
            <a:lvl1pPr marL="0" algn="r" defTabSz="1218987" rtl="0" eaLnBrk="1" latinLnBrk="0" hangingPunct="1">
              <a:lnSpc>
                <a:spcPct val="85000"/>
              </a:lnSpc>
              <a:spcBef>
                <a:spcPct val="0"/>
              </a:spcBef>
              <a:buNone/>
              <a:defRPr lang="en-US" sz="4800" b="1" kern="1200" cap="all" spc="-200" baseline="0" dirty="0">
                <a:solidFill>
                  <a:schemeClr val="bg1"/>
                </a:solidFill>
                <a:latin typeface="Arial" pitchFamily="34" charset="0"/>
                <a:ea typeface="+mn-ea"/>
                <a:cs typeface="Arial" pitchFamily="34" charset="0"/>
              </a:defRPr>
            </a:lvl1pPr>
          </a:lstStyle>
          <a:p>
            <a:r>
              <a:rPr lang="en-US" dirty="0"/>
              <a:t>Click to edit</a:t>
            </a:r>
          </a:p>
        </p:txBody>
      </p:sp>
      <p:sp>
        <p:nvSpPr>
          <p:cNvPr id="19" name="Text Placeholder 2"/>
          <p:cNvSpPr>
            <a:spLocks noGrp="1"/>
          </p:cNvSpPr>
          <p:nvPr>
            <p:ph type="body" idx="10"/>
          </p:nvPr>
        </p:nvSpPr>
        <p:spPr bwMode="gray">
          <a:xfrm>
            <a:off x="5181614" y="621991"/>
            <a:ext cx="6084710" cy="2708233"/>
          </a:xfrm>
          <a:prstGeom prst="rect">
            <a:avLst/>
          </a:prstGeom>
          <a:noFill/>
        </p:spPr>
        <p:txBody>
          <a:bodyPr wrap="square" lIns="0" tIns="0" rIns="0" bIns="0" rtlCol="0" anchor="ctr" anchorCtr="0">
            <a:noAutofit/>
          </a:bodyPr>
          <a:lstStyle>
            <a:lvl1pPr marL="0" indent="0">
              <a:buFontTx/>
              <a:buNone/>
              <a:defRPr lang="en-US" sz="2400" dirty="0" smtClean="0">
                <a:solidFill>
                  <a:srgbClr val="414042"/>
                </a:solidFill>
              </a:defRPr>
            </a:lvl1pPr>
          </a:lstStyle>
          <a:p>
            <a:pPr lvl="0"/>
            <a:r>
              <a:rPr lang="en-US" dirty="0"/>
              <a:t>Click to edit Master text</a:t>
            </a:r>
          </a:p>
        </p:txBody>
      </p:sp>
    </p:spTree>
    <p:extLst>
      <p:ext uri="{BB962C8B-B14F-4D97-AF65-F5344CB8AC3E}">
        <p14:creationId xmlns:p14="http://schemas.microsoft.com/office/powerpoint/2010/main" val="958780943"/>
      </p:ext>
    </p:extLst>
  </p:cSld>
  <p:clrMapOvr>
    <a:masterClrMapping/>
  </p:clrMapOvr>
  <p:transition spd="med">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userDrawn="1">
  <p:cSld name="Photography + Statemen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srcRect/>
          <a:stretch>
            <a:fillRect/>
          </a:stretch>
        </p:blipFill>
        <p:spPr bwMode="gray">
          <a:xfrm>
            <a:off x="13" y="1591"/>
            <a:ext cx="12192000" cy="6854825"/>
          </a:xfrm>
          <a:prstGeom prst="rect">
            <a:avLst/>
          </a:prstGeom>
          <a:noFill/>
          <a:ln w="9525">
            <a:noFill/>
            <a:miter lim="800000"/>
            <a:headEnd/>
            <a:tailEnd/>
          </a:ln>
        </p:spPr>
      </p:pic>
      <p:sp>
        <p:nvSpPr>
          <p:cNvPr id="4" name="Rectangle 11"/>
          <p:cNvSpPr>
            <a:spLocks noChangeArrowheads="1"/>
          </p:cNvSpPr>
          <p:nvPr userDrawn="1"/>
        </p:nvSpPr>
        <p:spPr bwMode="gray">
          <a:xfrm>
            <a:off x="10854989" y="4137025"/>
            <a:ext cx="1337023" cy="1684338"/>
          </a:xfrm>
          <a:prstGeom prst="rect">
            <a:avLst/>
          </a:prstGeom>
          <a:solidFill>
            <a:srgbClr val="711617"/>
          </a:solidFill>
          <a:ln>
            <a:noFill/>
          </a:ln>
          <a:effectLst>
            <a:outerShdw blurRad="50800" dist="38100" dir="8100000" algn="tr" rotWithShape="0">
              <a:prstClr val="black">
                <a:alpha val="5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anchor="ctr"/>
          <a:lstStyle/>
          <a:p>
            <a:pPr algn="ctr" defTabSz="1218987">
              <a:defRPr/>
            </a:pPr>
            <a:endParaRPr lang="en-US" sz="2400" dirty="0">
              <a:solidFill>
                <a:prstClr val="white"/>
              </a:solidFill>
              <a:latin typeface="Foundry Gridnik Medium" pitchFamily="50" charset="0"/>
            </a:endParaRPr>
          </a:p>
        </p:txBody>
      </p:sp>
      <p:sp>
        <p:nvSpPr>
          <p:cNvPr id="5" name="Rectangle 11"/>
          <p:cNvSpPr>
            <a:spLocks noChangeArrowheads="1"/>
          </p:cNvSpPr>
          <p:nvPr userDrawn="1"/>
        </p:nvSpPr>
        <p:spPr bwMode="gray">
          <a:xfrm>
            <a:off x="10854989" y="4137025"/>
            <a:ext cx="1087721" cy="1466850"/>
          </a:xfrm>
          <a:custGeom>
            <a:avLst/>
            <a:gdLst>
              <a:gd name="connsiteX0" fmla="*/ 0 w 4746418"/>
              <a:gd name="connsiteY0" fmla="*/ 0 h 1263771"/>
              <a:gd name="connsiteX1" fmla="*/ 4746418 w 4746418"/>
              <a:gd name="connsiteY1" fmla="*/ 0 h 1263771"/>
              <a:gd name="connsiteX2" fmla="*/ 4746418 w 4746418"/>
              <a:gd name="connsiteY2" fmla="*/ 1263771 h 1263771"/>
              <a:gd name="connsiteX3" fmla="*/ 0 w 4746418"/>
              <a:gd name="connsiteY3" fmla="*/ 1263771 h 1263771"/>
              <a:gd name="connsiteX4" fmla="*/ 0 w 4746418"/>
              <a:gd name="connsiteY4" fmla="*/ 0 h 1263771"/>
              <a:gd name="connsiteX0" fmla="*/ 0 w 4746418"/>
              <a:gd name="connsiteY0" fmla="*/ 0 h 1891568"/>
              <a:gd name="connsiteX1" fmla="*/ 4746418 w 4746418"/>
              <a:gd name="connsiteY1" fmla="*/ 627797 h 1891568"/>
              <a:gd name="connsiteX2" fmla="*/ 4746418 w 4746418"/>
              <a:gd name="connsiteY2" fmla="*/ 1891568 h 1891568"/>
              <a:gd name="connsiteX3" fmla="*/ 0 w 4746418"/>
              <a:gd name="connsiteY3" fmla="*/ 1891568 h 1891568"/>
              <a:gd name="connsiteX4" fmla="*/ 0 w 4746418"/>
              <a:gd name="connsiteY4" fmla="*/ 0 h 18915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6418" h="1891568">
                <a:moveTo>
                  <a:pt x="0" y="0"/>
                </a:moveTo>
                <a:lnTo>
                  <a:pt x="4746418" y="627797"/>
                </a:lnTo>
                <a:lnTo>
                  <a:pt x="4746418" y="1891568"/>
                </a:lnTo>
                <a:lnTo>
                  <a:pt x="0" y="1891568"/>
                </a:lnTo>
                <a:lnTo>
                  <a:pt x="0" y="0"/>
                </a:lnTo>
                <a:close/>
              </a:path>
            </a:pathLst>
          </a:custGeom>
          <a:solidFill>
            <a:srgbClr val="961E1F"/>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anchor="ctr"/>
          <a:lstStyle/>
          <a:p>
            <a:pPr algn="ctr" defTabSz="1218987">
              <a:defRPr/>
            </a:pPr>
            <a:endParaRPr lang="en-US" sz="2400" dirty="0">
              <a:solidFill>
                <a:prstClr val="white"/>
              </a:solidFill>
              <a:latin typeface="Foundry Gridnik Medium" pitchFamily="50" charset="0"/>
            </a:endParaRPr>
          </a:p>
        </p:txBody>
      </p:sp>
      <p:sp>
        <p:nvSpPr>
          <p:cNvPr id="6" name="Rectangle 11"/>
          <p:cNvSpPr>
            <a:spLocks noChangeArrowheads="1"/>
          </p:cNvSpPr>
          <p:nvPr userDrawn="1"/>
        </p:nvSpPr>
        <p:spPr bwMode="gray">
          <a:xfrm>
            <a:off x="2143696" y="4619650"/>
            <a:ext cx="9799015" cy="1685925"/>
          </a:xfrm>
          <a:prstGeom prst="rect">
            <a:avLst/>
          </a:prstGeom>
          <a:solidFill>
            <a:srgbClr val="EC2225"/>
          </a:solidFill>
          <a:ln>
            <a:noFill/>
          </a:ln>
          <a:effectLst>
            <a:outerShdw blurRad="76200" dist="50800" dir="8400000" algn="tr"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anchor="ctr"/>
          <a:lstStyle/>
          <a:p>
            <a:pPr algn="ctr" defTabSz="1218987">
              <a:defRPr/>
            </a:pPr>
            <a:endParaRPr lang="en-US" sz="2400" dirty="0">
              <a:solidFill>
                <a:prstClr val="white"/>
              </a:solidFill>
              <a:latin typeface="Foundry Gridnik Medium" pitchFamily="50" charset="0"/>
            </a:endParaRPr>
          </a:p>
        </p:txBody>
      </p:sp>
      <p:pic>
        <p:nvPicPr>
          <p:cNvPr id="8" name="Picture 29"/>
          <p:cNvPicPr>
            <a:picLocks noChangeAspect="1" noChangeArrowheads="1"/>
          </p:cNvPicPr>
          <p:nvPr userDrawn="1"/>
        </p:nvPicPr>
        <p:blipFill>
          <a:blip r:embed="rId3" cstate="print"/>
          <a:srcRect t="-1447" r="69861" b="39549"/>
          <a:stretch>
            <a:fillRect/>
          </a:stretch>
        </p:blipFill>
        <p:spPr bwMode="ltGray">
          <a:xfrm rot="5400000">
            <a:off x="3210986" y="3603150"/>
            <a:ext cx="1633537" cy="3752239"/>
          </a:xfrm>
          <a:prstGeom prst="rect">
            <a:avLst/>
          </a:prstGeom>
          <a:noFill/>
          <a:ln w="9525">
            <a:noFill/>
            <a:miter lim="800000"/>
            <a:headEnd/>
            <a:tailEnd/>
          </a:ln>
        </p:spPr>
      </p:pic>
      <p:sp>
        <p:nvSpPr>
          <p:cNvPr id="7" name="Title 16"/>
          <p:cNvSpPr>
            <a:spLocks noGrp="1"/>
          </p:cNvSpPr>
          <p:nvPr>
            <p:ph type="title"/>
          </p:nvPr>
        </p:nvSpPr>
        <p:spPr bwMode="gray">
          <a:xfrm>
            <a:off x="2602173" y="4905633"/>
            <a:ext cx="8980227" cy="1143000"/>
          </a:xfrm>
          <a:prstGeom prst="rect">
            <a:avLst/>
          </a:prstGeom>
        </p:spPr>
        <p:txBody>
          <a:bodyPr lIns="121899" tIns="60949" rIns="121899" bIns="60949" anchor="ctr" anchorCtr="0"/>
          <a:lstStyle>
            <a:lvl1pPr marL="0" algn="r" defTabSz="1218987" rtl="0" eaLnBrk="1" latinLnBrk="0" hangingPunct="1">
              <a:lnSpc>
                <a:spcPct val="95000"/>
              </a:lnSpc>
              <a:spcBef>
                <a:spcPct val="0"/>
              </a:spcBef>
              <a:buNone/>
              <a:defRPr lang="en-US" sz="2800" b="1" kern="1200" cap="none" spc="0" baseline="0" dirty="0">
                <a:solidFill>
                  <a:schemeClr val="bg1"/>
                </a:solidFill>
                <a:latin typeface="Arial" pitchFamily="34" charset="0"/>
                <a:ea typeface="+mn-ea"/>
                <a:cs typeface="Arial" pitchFamily="34" charset="0"/>
              </a:defRPr>
            </a:lvl1pPr>
          </a:lstStyle>
          <a:p>
            <a:r>
              <a:rPr lang="en-US" dirty="0"/>
              <a:t>Click to edit</a:t>
            </a:r>
          </a:p>
        </p:txBody>
      </p:sp>
    </p:spTree>
    <p:extLst>
      <p:ext uri="{BB962C8B-B14F-4D97-AF65-F5344CB8AC3E}">
        <p14:creationId xmlns:p14="http://schemas.microsoft.com/office/powerpoint/2010/main" val="2679712394"/>
      </p:ext>
    </p:extLst>
  </p:cSld>
  <p:clrMapOvr>
    <a:masterClrMapping/>
  </p:clrMapOvr>
  <p:transition spd="med">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pic>
        <p:nvPicPr>
          <p:cNvPr id="2" name="Picture 2" descr="C:\Users\Kathy\Documents\Corporate PPT Template\FINAL\ppt-images\NoTexture_Closing.png"/>
          <p:cNvPicPr>
            <a:picLocks noChangeAspect="1" noChangeArrowheads="1"/>
          </p:cNvPicPr>
          <p:nvPr userDrawn="1"/>
        </p:nvPicPr>
        <p:blipFill>
          <a:blip r:embed="rId2" cstate="print"/>
          <a:srcRect/>
          <a:stretch>
            <a:fillRect/>
          </a:stretch>
        </p:blipFill>
        <p:spPr bwMode="auto">
          <a:xfrm>
            <a:off x="13" y="2990850"/>
            <a:ext cx="12192000" cy="876300"/>
          </a:xfrm>
          <a:prstGeom prst="rect">
            <a:avLst/>
          </a:prstGeom>
          <a:noFill/>
          <a:ln w="9525">
            <a:noFill/>
            <a:miter lim="800000"/>
            <a:headEnd/>
            <a:tailEnd/>
          </a:ln>
        </p:spPr>
      </p:pic>
    </p:spTree>
    <p:extLst>
      <p:ext uri="{BB962C8B-B14F-4D97-AF65-F5344CB8AC3E}">
        <p14:creationId xmlns:p14="http://schemas.microsoft.com/office/powerpoint/2010/main" val="4211528706"/>
      </p:ext>
    </p:extLst>
  </p:cSld>
  <p:clrMapOvr>
    <a:masterClrMapping/>
  </p:clrMapOvr>
  <p:transition spd="med">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772" y="274638"/>
            <a:ext cx="10972482"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609759" y="1600206"/>
            <a:ext cx="5410022"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20" y="1600206"/>
            <a:ext cx="5410021"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980848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image" Target="../media/image43.png"/><Relationship Id="rId5" Type="http://schemas.openxmlformats.org/officeDocument/2006/relationships/image" Target="../media/image42.jpe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26" Type="http://schemas.openxmlformats.org/officeDocument/2006/relationships/image" Target="../media/image64.png"/><Relationship Id="rId3" Type="http://schemas.openxmlformats.org/officeDocument/2006/relationships/slideLayout" Target="../slideLayouts/slideLayout15.xml"/><Relationship Id="rId21" Type="http://schemas.openxmlformats.org/officeDocument/2006/relationships/slideLayout" Target="../slideLayouts/slideLayout33.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5" Type="http://schemas.openxmlformats.org/officeDocument/2006/relationships/image" Target="../media/image63.jpeg"/><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theme" Target="../theme/theme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slideLayout" Target="../slideLayouts/slideLayout35.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slideLayout" Target="../slideLayouts/slideLayout48.xml"/><Relationship Id="rId18" Type="http://schemas.openxmlformats.org/officeDocument/2006/relationships/slideLayout" Target="../slideLayouts/slideLayout53.xml"/><Relationship Id="rId26" Type="http://schemas.openxmlformats.org/officeDocument/2006/relationships/image" Target="../media/image42.jpeg"/><Relationship Id="rId3" Type="http://schemas.openxmlformats.org/officeDocument/2006/relationships/slideLayout" Target="../slideLayouts/slideLayout38.xml"/><Relationship Id="rId21" Type="http://schemas.openxmlformats.org/officeDocument/2006/relationships/slideLayout" Target="../slideLayouts/slideLayout56.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17" Type="http://schemas.openxmlformats.org/officeDocument/2006/relationships/slideLayout" Target="../slideLayouts/slideLayout52.xml"/><Relationship Id="rId25" Type="http://schemas.openxmlformats.org/officeDocument/2006/relationships/theme" Target="../theme/theme4.xml"/><Relationship Id="rId2" Type="http://schemas.openxmlformats.org/officeDocument/2006/relationships/slideLayout" Target="../slideLayouts/slideLayout37.xml"/><Relationship Id="rId16" Type="http://schemas.openxmlformats.org/officeDocument/2006/relationships/slideLayout" Target="../slideLayouts/slideLayout51.xml"/><Relationship Id="rId20" Type="http://schemas.openxmlformats.org/officeDocument/2006/relationships/slideLayout" Target="../slideLayouts/slideLayout55.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24" Type="http://schemas.openxmlformats.org/officeDocument/2006/relationships/slideLayout" Target="../slideLayouts/slideLayout59.xml"/><Relationship Id="rId5" Type="http://schemas.openxmlformats.org/officeDocument/2006/relationships/slideLayout" Target="../slideLayouts/slideLayout40.xml"/><Relationship Id="rId15" Type="http://schemas.openxmlformats.org/officeDocument/2006/relationships/slideLayout" Target="../slideLayouts/slideLayout50.xml"/><Relationship Id="rId23" Type="http://schemas.openxmlformats.org/officeDocument/2006/relationships/slideLayout" Target="../slideLayouts/slideLayout58.xml"/><Relationship Id="rId10" Type="http://schemas.openxmlformats.org/officeDocument/2006/relationships/slideLayout" Target="../slideLayouts/slideLayout45.xml"/><Relationship Id="rId19" Type="http://schemas.openxmlformats.org/officeDocument/2006/relationships/slideLayout" Target="../slideLayouts/slideLayout54.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slideLayout" Target="../slideLayouts/slideLayout49.xml"/><Relationship Id="rId22" Type="http://schemas.openxmlformats.org/officeDocument/2006/relationships/slideLayout" Target="../slideLayouts/slideLayout57.xml"/><Relationship Id="rId27" Type="http://schemas.openxmlformats.org/officeDocument/2006/relationships/image" Target="../media/image95.png"/></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62.xml"/><Relationship Id="rId2" Type="http://schemas.openxmlformats.org/officeDocument/2006/relationships/slideLayout" Target="../slideLayouts/slideLayout61.xml"/><Relationship Id="rId1" Type="http://schemas.openxmlformats.org/officeDocument/2006/relationships/slideLayout" Target="../slideLayouts/slideLayout60.xml"/><Relationship Id="rId6" Type="http://schemas.openxmlformats.org/officeDocument/2006/relationships/image" Target="../media/image43.png"/><Relationship Id="rId5" Type="http://schemas.openxmlformats.org/officeDocument/2006/relationships/image" Target="../media/image119.jpeg"/><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0.xml"/><Relationship Id="rId13" Type="http://schemas.openxmlformats.org/officeDocument/2006/relationships/slideLayout" Target="../slideLayouts/slideLayout75.xml"/><Relationship Id="rId18" Type="http://schemas.openxmlformats.org/officeDocument/2006/relationships/slideLayout" Target="../slideLayouts/slideLayout80.xml"/><Relationship Id="rId26" Type="http://schemas.openxmlformats.org/officeDocument/2006/relationships/image" Target="../media/image64.png"/><Relationship Id="rId3" Type="http://schemas.openxmlformats.org/officeDocument/2006/relationships/slideLayout" Target="../slideLayouts/slideLayout65.xml"/><Relationship Id="rId21" Type="http://schemas.openxmlformats.org/officeDocument/2006/relationships/slideLayout" Target="../slideLayouts/slideLayout83.xml"/><Relationship Id="rId7" Type="http://schemas.openxmlformats.org/officeDocument/2006/relationships/slideLayout" Target="../slideLayouts/slideLayout69.xml"/><Relationship Id="rId12" Type="http://schemas.openxmlformats.org/officeDocument/2006/relationships/slideLayout" Target="../slideLayouts/slideLayout74.xml"/><Relationship Id="rId17" Type="http://schemas.openxmlformats.org/officeDocument/2006/relationships/slideLayout" Target="../slideLayouts/slideLayout79.xml"/><Relationship Id="rId25" Type="http://schemas.openxmlformats.org/officeDocument/2006/relationships/image" Target="../media/image63.jpeg"/><Relationship Id="rId2" Type="http://schemas.openxmlformats.org/officeDocument/2006/relationships/slideLayout" Target="../slideLayouts/slideLayout64.xml"/><Relationship Id="rId16" Type="http://schemas.openxmlformats.org/officeDocument/2006/relationships/slideLayout" Target="../slideLayouts/slideLayout78.xml"/><Relationship Id="rId20" Type="http://schemas.openxmlformats.org/officeDocument/2006/relationships/slideLayout" Target="../slideLayouts/slideLayout82.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24" Type="http://schemas.openxmlformats.org/officeDocument/2006/relationships/theme" Target="../theme/theme6.xml"/><Relationship Id="rId5" Type="http://schemas.openxmlformats.org/officeDocument/2006/relationships/slideLayout" Target="../slideLayouts/slideLayout67.xml"/><Relationship Id="rId15" Type="http://schemas.openxmlformats.org/officeDocument/2006/relationships/slideLayout" Target="../slideLayouts/slideLayout77.xml"/><Relationship Id="rId23" Type="http://schemas.openxmlformats.org/officeDocument/2006/relationships/slideLayout" Target="../slideLayouts/slideLayout85.xml"/><Relationship Id="rId10" Type="http://schemas.openxmlformats.org/officeDocument/2006/relationships/slideLayout" Target="../slideLayouts/slideLayout72.xml"/><Relationship Id="rId19" Type="http://schemas.openxmlformats.org/officeDocument/2006/relationships/slideLayout" Target="../slideLayouts/slideLayout81.xml"/><Relationship Id="rId4" Type="http://schemas.openxmlformats.org/officeDocument/2006/relationships/slideLayout" Target="../slideLayouts/slideLayout66.xml"/><Relationship Id="rId9" Type="http://schemas.openxmlformats.org/officeDocument/2006/relationships/slideLayout" Target="../slideLayouts/slideLayout71.xml"/><Relationship Id="rId14" Type="http://schemas.openxmlformats.org/officeDocument/2006/relationships/slideLayout" Target="../slideLayouts/slideLayout76.xml"/><Relationship Id="rId22" Type="http://schemas.openxmlformats.org/officeDocument/2006/relationships/slideLayout" Target="../slideLayouts/slideLayout8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93.xml"/><Relationship Id="rId13" Type="http://schemas.openxmlformats.org/officeDocument/2006/relationships/slideLayout" Target="../slideLayouts/slideLayout98.xml"/><Relationship Id="rId3" Type="http://schemas.openxmlformats.org/officeDocument/2006/relationships/slideLayout" Target="../slideLayouts/slideLayout88.xml"/><Relationship Id="rId7" Type="http://schemas.openxmlformats.org/officeDocument/2006/relationships/slideLayout" Target="../slideLayouts/slideLayout92.xml"/><Relationship Id="rId12" Type="http://schemas.openxmlformats.org/officeDocument/2006/relationships/slideLayout" Target="../slideLayouts/slideLayout97.xml"/><Relationship Id="rId2" Type="http://schemas.openxmlformats.org/officeDocument/2006/relationships/slideLayout" Target="../slideLayouts/slideLayout87.xml"/><Relationship Id="rId16" Type="http://schemas.openxmlformats.org/officeDocument/2006/relationships/image" Target="../media/image121.emf"/><Relationship Id="rId1" Type="http://schemas.openxmlformats.org/officeDocument/2006/relationships/slideLayout" Target="../slideLayouts/slideLayout86.xml"/><Relationship Id="rId6" Type="http://schemas.openxmlformats.org/officeDocument/2006/relationships/slideLayout" Target="../slideLayouts/slideLayout91.xml"/><Relationship Id="rId11" Type="http://schemas.openxmlformats.org/officeDocument/2006/relationships/slideLayout" Target="../slideLayouts/slideLayout96.xml"/><Relationship Id="rId5" Type="http://schemas.openxmlformats.org/officeDocument/2006/relationships/slideLayout" Target="../slideLayouts/slideLayout90.xml"/><Relationship Id="rId15" Type="http://schemas.openxmlformats.org/officeDocument/2006/relationships/theme" Target="../theme/theme7.xml"/><Relationship Id="rId10" Type="http://schemas.openxmlformats.org/officeDocument/2006/relationships/slideLayout" Target="../slideLayouts/slideLayout95.xml"/><Relationship Id="rId4" Type="http://schemas.openxmlformats.org/officeDocument/2006/relationships/slideLayout" Target="../slideLayouts/slideLayout89.xml"/><Relationship Id="rId9" Type="http://schemas.openxmlformats.org/officeDocument/2006/relationships/slideLayout" Target="../slideLayouts/slideLayout94.xml"/><Relationship Id="rId14" Type="http://schemas.openxmlformats.org/officeDocument/2006/relationships/slideLayout" Target="../slideLayouts/slideLayout99.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07.xml"/><Relationship Id="rId13" Type="http://schemas.openxmlformats.org/officeDocument/2006/relationships/slideLayout" Target="../slideLayouts/slideLayout112.xml"/><Relationship Id="rId18" Type="http://schemas.openxmlformats.org/officeDocument/2006/relationships/slideLayout" Target="../slideLayouts/slideLayout117.xml"/><Relationship Id="rId26" Type="http://schemas.openxmlformats.org/officeDocument/2006/relationships/image" Target="../media/image64.png"/><Relationship Id="rId3" Type="http://schemas.openxmlformats.org/officeDocument/2006/relationships/slideLayout" Target="../slideLayouts/slideLayout102.xml"/><Relationship Id="rId21" Type="http://schemas.openxmlformats.org/officeDocument/2006/relationships/slideLayout" Target="../slideLayouts/slideLayout120.xml"/><Relationship Id="rId7" Type="http://schemas.openxmlformats.org/officeDocument/2006/relationships/slideLayout" Target="../slideLayouts/slideLayout106.xml"/><Relationship Id="rId12" Type="http://schemas.openxmlformats.org/officeDocument/2006/relationships/slideLayout" Target="../slideLayouts/slideLayout111.xml"/><Relationship Id="rId17" Type="http://schemas.openxmlformats.org/officeDocument/2006/relationships/slideLayout" Target="../slideLayouts/slideLayout116.xml"/><Relationship Id="rId25" Type="http://schemas.openxmlformats.org/officeDocument/2006/relationships/image" Target="../media/image63.jpeg"/><Relationship Id="rId2" Type="http://schemas.openxmlformats.org/officeDocument/2006/relationships/slideLayout" Target="../slideLayouts/slideLayout101.xml"/><Relationship Id="rId16" Type="http://schemas.openxmlformats.org/officeDocument/2006/relationships/slideLayout" Target="../slideLayouts/slideLayout115.xml"/><Relationship Id="rId20" Type="http://schemas.openxmlformats.org/officeDocument/2006/relationships/slideLayout" Target="../slideLayouts/slideLayout119.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24" Type="http://schemas.openxmlformats.org/officeDocument/2006/relationships/theme" Target="../theme/theme8.xml"/><Relationship Id="rId5" Type="http://schemas.openxmlformats.org/officeDocument/2006/relationships/slideLayout" Target="../slideLayouts/slideLayout104.xml"/><Relationship Id="rId15" Type="http://schemas.openxmlformats.org/officeDocument/2006/relationships/slideLayout" Target="../slideLayouts/slideLayout114.xml"/><Relationship Id="rId23" Type="http://schemas.openxmlformats.org/officeDocument/2006/relationships/slideLayout" Target="../slideLayouts/slideLayout122.xml"/><Relationship Id="rId10" Type="http://schemas.openxmlformats.org/officeDocument/2006/relationships/slideLayout" Target="../slideLayouts/slideLayout109.xml"/><Relationship Id="rId19" Type="http://schemas.openxmlformats.org/officeDocument/2006/relationships/slideLayout" Target="../slideLayouts/slideLayout118.xml"/><Relationship Id="rId4" Type="http://schemas.openxmlformats.org/officeDocument/2006/relationships/slideLayout" Target="../slideLayouts/slideLayout103.xml"/><Relationship Id="rId9" Type="http://schemas.openxmlformats.org/officeDocument/2006/relationships/slideLayout" Target="../slideLayouts/slideLayout108.xml"/><Relationship Id="rId14" Type="http://schemas.openxmlformats.org/officeDocument/2006/relationships/slideLayout" Target="../slideLayouts/slideLayout113.xml"/><Relationship Id="rId22" Type="http://schemas.openxmlformats.org/officeDocument/2006/relationships/slideLayout" Target="../slideLayouts/slideLayout1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30" y="893"/>
            <a:ext cx="12193590" cy="6857107"/>
          </a:xfrm>
          <a:prstGeom prst="rect">
            <a:avLst/>
          </a:prstGeom>
        </p:spPr>
      </p:pic>
      <p:sp>
        <p:nvSpPr>
          <p:cNvPr id="4" name="Footer Placeholder 3"/>
          <p:cNvSpPr>
            <a:spLocks noGrp="1"/>
          </p:cNvSpPr>
          <p:nvPr>
            <p:ph type="ftr" sz="quarter" idx="3"/>
          </p:nvPr>
        </p:nvSpPr>
        <p:spPr>
          <a:xfrm>
            <a:off x="548783" y="6550560"/>
            <a:ext cx="4107623" cy="153888"/>
          </a:xfrm>
          <a:prstGeom prst="rect">
            <a:avLst/>
          </a:prstGeom>
        </p:spPr>
        <p:txBody>
          <a:bodyPr vert="horz" wrap="square" lIns="0" tIns="0" rIns="0" bIns="0" rtlCol="0" anchor="ctr">
            <a:spAutoFit/>
          </a:bodyPr>
          <a:lstStyle>
            <a:lvl1pPr marL="0" marR="0" indent="0" algn="l" defTabSz="1218987" rtl="0" eaLnBrk="1" fontAlgn="auto" latinLnBrk="0" hangingPunct="1">
              <a:lnSpc>
                <a:spcPct val="100000"/>
              </a:lnSpc>
              <a:spcBef>
                <a:spcPts val="0"/>
              </a:spcBef>
              <a:spcAft>
                <a:spcPts val="0"/>
              </a:spcAft>
              <a:buClrTx/>
              <a:buSzTx/>
              <a:buFontTx/>
              <a:buNone/>
              <a:tabLst/>
              <a:defRPr sz="1200" cap="none">
                <a:solidFill>
                  <a:schemeClr val="tx1">
                    <a:tint val="75000"/>
                  </a:schemeClr>
                </a:solidFill>
              </a:defRPr>
            </a:lvl1pPr>
          </a:lstStyle>
          <a:p>
            <a:r>
              <a:rPr lang="en-US" sz="1000" dirty="0">
                <a:solidFill>
                  <a:srgbClr val="939598"/>
                </a:solidFill>
                <a:cs typeface="Arial" pitchFamily="34" charset="0"/>
              </a:rPr>
              <a:t>2015 Lenovo Confidential. All rights reserved.  Bob Xie</a:t>
            </a:r>
          </a:p>
        </p:txBody>
      </p:sp>
      <p:sp>
        <p:nvSpPr>
          <p:cNvPr id="7" name="Rectangle 6"/>
          <p:cNvSpPr/>
          <p:nvPr/>
        </p:nvSpPr>
        <p:spPr bwMode="gray">
          <a:xfrm>
            <a:off x="11751760" y="6395775"/>
            <a:ext cx="443416" cy="322249"/>
          </a:xfrm>
          <a:prstGeom prst="rect">
            <a:avLst/>
          </a:prstGeom>
          <a:solidFill>
            <a:schemeClr val="tx1"/>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endParaRPr>
          </a:p>
        </p:txBody>
      </p:sp>
      <p:sp>
        <p:nvSpPr>
          <p:cNvPr id="8" name="TextBox slide number"/>
          <p:cNvSpPr txBox="1"/>
          <p:nvPr/>
        </p:nvSpPr>
        <p:spPr bwMode="white">
          <a:xfrm>
            <a:off x="11751760" y="6389319"/>
            <a:ext cx="450462" cy="246221"/>
          </a:xfrm>
          <a:prstGeom prst="rect">
            <a:avLst/>
          </a:prstGeom>
        </p:spPr>
        <p:txBody>
          <a:bodyPr vert="horz" lIns="0" tIns="0" rIns="0" bIns="0" rtlCol="0" anchor="b"/>
          <a:lstStyle>
            <a:defPPr>
              <a:defRPr lang="en-US"/>
            </a:defPPr>
            <a:lvl1pPr algn="ctr">
              <a:defRPr sz="1000">
                <a:solidFill>
                  <a:schemeClr val="bg1"/>
                </a:solidFill>
              </a:defRPr>
            </a:lvl1pPr>
          </a:lstStyle>
          <a:p>
            <a:pPr defTabSz="1218987"/>
            <a:fld id="{6EA5B71A-1B18-4E34-A48F-65DC4937AA99}" type="slidenum">
              <a:rPr lang="en-US" smtClean="0">
                <a:solidFill>
                  <a:prstClr val="white"/>
                </a:solidFill>
              </a:rPr>
              <a:pPr defTabSz="1218987"/>
              <a:t>‹#›</a:t>
            </a:fld>
            <a:endParaRPr lang="en-US" dirty="0">
              <a:solidFill>
                <a:prstClr val="white"/>
              </a:solidFill>
            </a:endParaRPr>
          </a:p>
        </p:txBody>
      </p:sp>
      <p:pic>
        <p:nvPicPr>
          <p:cNvPr id="10" name="Picture 9"/>
          <p:cNvPicPr>
            <a:picLocks noChangeAspect="1"/>
          </p:cNvPicPr>
          <p:nvPr/>
        </p:nvPicPr>
        <p:blipFill>
          <a:blip r:embed="rId12" cstate="email">
            <a:extLst>
              <a:ext uri="{28A0092B-C50C-407E-A947-70E740481C1C}">
                <a14:useLocalDpi xmlns:a14="http://schemas.microsoft.com/office/drawing/2010/main"/>
              </a:ext>
            </a:extLst>
          </a:blip>
          <a:stretch>
            <a:fillRect/>
          </a:stretch>
        </p:blipFill>
        <p:spPr>
          <a:xfrm rot="16200000">
            <a:off x="11308131" y="5505414"/>
            <a:ext cx="1330737" cy="443416"/>
          </a:xfrm>
          <a:prstGeom prst="rect">
            <a:avLst/>
          </a:prstGeom>
        </p:spPr>
      </p:pic>
    </p:spTree>
    <p:extLst>
      <p:ext uri="{BB962C8B-B14F-4D97-AF65-F5344CB8AC3E}">
        <p14:creationId xmlns:p14="http://schemas.microsoft.com/office/powerpoint/2010/main" val="2217483062"/>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971" r:id="rId9"/>
  </p:sldLayoutIdLst>
  <p:hf sldNum="0" hdr="0" dt="0"/>
  <p:txStyles>
    <p:titleStyle>
      <a:lvl1pPr algn="ctr" defTabSz="1218987" rtl="0" eaLnBrk="1" latinLnBrk="0" hangingPunct="1">
        <a:spcBef>
          <a:spcPct val="0"/>
        </a:spcBef>
        <a:buNone/>
        <a:defRPr sz="4300" kern="1200" cap="all" baseline="0">
          <a:solidFill>
            <a:schemeClr val="tx1"/>
          </a:solidFill>
          <a:latin typeface="Arial" pitchFamily="34" charset="0"/>
          <a:ea typeface="+mj-ea"/>
          <a:cs typeface="Arial" pitchFamily="34" charset="0"/>
        </a:defRPr>
      </a:lvl1pPr>
    </p:titleStyle>
    <p:bodyStyle>
      <a:lvl1pPr marL="457120" indent="-457120" algn="l" defTabSz="1218987" rtl="0" eaLnBrk="1" latinLnBrk="0" hangingPunct="1">
        <a:spcBef>
          <a:spcPct val="20000"/>
        </a:spcBef>
        <a:buClr>
          <a:schemeClr val="tx2"/>
        </a:buClr>
        <a:buFont typeface="Wingdings" pitchFamily="2" charset="2"/>
        <a:buChar char="§"/>
        <a:defRPr sz="4300" kern="1200">
          <a:solidFill>
            <a:schemeClr val="tx1"/>
          </a:solidFill>
          <a:latin typeface="Arial" pitchFamily="34" charset="0"/>
          <a:ea typeface="+mn-ea"/>
          <a:cs typeface="Arial" pitchFamily="34" charset="0"/>
        </a:defRPr>
      </a:lvl1pPr>
      <a:lvl2pPr marL="990427" indent="-380933" algn="l" defTabSz="1218987" rtl="0" eaLnBrk="1" latinLnBrk="0" hangingPunct="1">
        <a:spcBef>
          <a:spcPct val="20000"/>
        </a:spcBef>
        <a:buClr>
          <a:schemeClr val="tx2"/>
        </a:buClr>
        <a:buFont typeface="Wingdings" pitchFamily="2" charset="2"/>
        <a:buChar char="§"/>
        <a:defRPr sz="3700" kern="1200">
          <a:solidFill>
            <a:schemeClr val="tx1"/>
          </a:solidFill>
          <a:latin typeface="Arial" pitchFamily="34" charset="0"/>
          <a:ea typeface="+mn-ea"/>
          <a:cs typeface="Arial" pitchFamily="34" charset="0"/>
        </a:defRPr>
      </a:lvl2pPr>
      <a:lvl3pPr marL="1523733" indent="-304747" algn="l" defTabSz="1218987" rtl="0" eaLnBrk="1" latinLnBrk="0" hangingPunct="1">
        <a:spcBef>
          <a:spcPct val="20000"/>
        </a:spcBef>
        <a:buClr>
          <a:schemeClr val="tx2"/>
        </a:buClr>
        <a:buFont typeface="Wingdings" pitchFamily="2" charset="2"/>
        <a:buChar char="§"/>
        <a:defRPr sz="3200" kern="1200">
          <a:solidFill>
            <a:schemeClr val="tx1"/>
          </a:solidFill>
          <a:latin typeface="Arial" pitchFamily="34" charset="0"/>
          <a:ea typeface="+mn-ea"/>
          <a:cs typeface="Arial" pitchFamily="34" charset="0"/>
        </a:defRPr>
      </a:lvl3pPr>
      <a:lvl4pPr marL="2133227" indent="-304747" algn="l" defTabSz="1218987" rtl="0" eaLnBrk="1" latinLnBrk="0" hangingPunct="1">
        <a:spcBef>
          <a:spcPct val="20000"/>
        </a:spcBef>
        <a:buClr>
          <a:schemeClr val="tx2"/>
        </a:buClr>
        <a:buFont typeface="Wingdings" pitchFamily="2" charset="2"/>
        <a:buChar char="§"/>
        <a:defRPr sz="2700" kern="1200">
          <a:solidFill>
            <a:schemeClr val="tx1"/>
          </a:solidFill>
          <a:latin typeface="Arial" pitchFamily="34" charset="0"/>
          <a:ea typeface="+mn-ea"/>
          <a:cs typeface="Arial" pitchFamily="34" charset="0"/>
        </a:defRPr>
      </a:lvl4pPr>
      <a:lvl5pPr marL="2742720" indent="-304747" algn="l" defTabSz="1218987" rtl="0" eaLnBrk="1" latinLnBrk="0" hangingPunct="1">
        <a:spcBef>
          <a:spcPct val="20000"/>
        </a:spcBef>
        <a:buClr>
          <a:schemeClr val="tx2"/>
        </a:buClr>
        <a:buFont typeface="Wingdings" pitchFamily="2" charset="2"/>
        <a:buChar char="§"/>
        <a:defRPr sz="2700" kern="1200">
          <a:solidFill>
            <a:schemeClr val="tx1"/>
          </a:solidFill>
          <a:latin typeface="Arial" pitchFamily="34" charset="0"/>
          <a:ea typeface="+mn-ea"/>
          <a:cs typeface="Arial" pitchFamily="34" charset="0"/>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 y="1588"/>
            <a:ext cx="12193588"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3"/>
          <p:cNvSpPr>
            <a:spLocks noGrp="1"/>
          </p:cNvSpPr>
          <p:nvPr>
            <p:ph type="ftr" sz="quarter" idx="3"/>
          </p:nvPr>
        </p:nvSpPr>
        <p:spPr>
          <a:xfrm>
            <a:off x="549448" y="6473825"/>
            <a:ext cx="2413629" cy="153988"/>
          </a:xfrm>
          <a:prstGeom prst="rect">
            <a:avLst/>
          </a:prstGeom>
        </p:spPr>
        <p:txBody>
          <a:bodyPr vert="horz" wrap="square" lIns="0" tIns="0" rIns="0" bIns="0" rtlCol="0" anchor="ctr">
            <a:spAutoFit/>
          </a:bodyPr>
          <a:lstStyle>
            <a:lvl1pPr marL="0" marR="0" indent="0" algn="l" defTabSz="1218987" rtl="0" eaLnBrk="1" fontAlgn="auto" latinLnBrk="0" hangingPunct="1">
              <a:lnSpc>
                <a:spcPct val="100000"/>
              </a:lnSpc>
              <a:spcBef>
                <a:spcPts val="0"/>
              </a:spcBef>
              <a:spcAft>
                <a:spcPts val="0"/>
              </a:spcAft>
              <a:buClrTx/>
              <a:buSzTx/>
              <a:buFontTx/>
              <a:buNone/>
              <a:tabLst/>
              <a:defRPr sz="1000" cap="none">
                <a:solidFill>
                  <a:srgbClr val="939598"/>
                </a:solidFill>
                <a:latin typeface="+mn-lt"/>
                <a:cs typeface="Arial" pitchFamily="34" charset="0"/>
              </a:defRPr>
            </a:lvl1pPr>
          </a:lstStyle>
          <a:p>
            <a:pPr>
              <a:defRPr/>
            </a:pPr>
            <a:r>
              <a:rPr lang="en-US"/>
              <a:t>2015 Lenovo Internal. All rights reserved.</a:t>
            </a:r>
            <a:endParaRPr lang="en-US" dirty="0"/>
          </a:p>
        </p:txBody>
      </p:sp>
      <p:sp>
        <p:nvSpPr>
          <p:cNvPr id="7" name="Rectangle 6"/>
          <p:cNvSpPr/>
          <p:nvPr/>
        </p:nvSpPr>
        <p:spPr bwMode="gray">
          <a:xfrm>
            <a:off x="11752179" y="6396038"/>
            <a:ext cx="443027" cy="322262"/>
          </a:xfrm>
          <a:prstGeom prst="rect">
            <a:avLst/>
          </a:prstGeom>
          <a:solidFill>
            <a:schemeClr val="tx1"/>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7613" fontAlgn="base">
              <a:spcBef>
                <a:spcPct val="0"/>
              </a:spcBef>
              <a:spcAft>
                <a:spcPct val="0"/>
              </a:spcAft>
              <a:defRPr/>
            </a:pPr>
            <a:endParaRPr lang="en-US" altLang="ja-JP" sz="2400">
              <a:solidFill>
                <a:srgbClr val="FFFFFF"/>
              </a:solidFill>
              <a:cs typeface="Arial" charset="0"/>
            </a:endParaRPr>
          </a:p>
        </p:txBody>
      </p:sp>
      <p:sp>
        <p:nvSpPr>
          <p:cNvPr id="8" name="TextBox slide number"/>
          <p:cNvSpPr txBox="1"/>
          <p:nvPr/>
        </p:nvSpPr>
        <p:spPr bwMode="white">
          <a:xfrm>
            <a:off x="11752148" y="6389688"/>
            <a:ext cx="449379" cy="246062"/>
          </a:xfrm>
          <a:prstGeom prst="rect">
            <a:avLst/>
          </a:prstGeom>
        </p:spPr>
        <p:txBody>
          <a:bodyPr lIns="0" tIns="0" rIns="0" bIns="0" anchor="b"/>
          <a:lstStyle/>
          <a:p>
            <a:pPr algn="ctr" defTabSz="1217613" fontAlgn="base">
              <a:spcBef>
                <a:spcPct val="0"/>
              </a:spcBef>
              <a:spcAft>
                <a:spcPct val="0"/>
              </a:spcAft>
              <a:defRPr/>
            </a:pPr>
            <a:fld id="{3AB225CA-C8AE-4E13-92CA-D8A017B4F38F}" type="slidenum">
              <a:rPr lang="en-US" altLang="ja-JP" sz="1000">
                <a:solidFill>
                  <a:prstClr val="white"/>
                </a:solidFill>
                <a:cs typeface="Arial" charset="0"/>
              </a:rPr>
              <a:pPr algn="ctr" defTabSz="1217613" fontAlgn="base">
                <a:spcBef>
                  <a:spcPct val="0"/>
                </a:spcBef>
                <a:spcAft>
                  <a:spcPct val="0"/>
                </a:spcAft>
                <a:defRPr/>
              </a:pPr>
              <a:t>‹#›</a:t>
            </a:fld>
            <a:endParaRPr lang="en-US" altLang="ja-JP" sz="1000">
              <a:solidFill>
                <a:prstClr val="white"/>
              </a:solidFill>
              <a:cs typeface="Arial" charset="0"/>
            </a:endParaRPr>
          </a:p>
        </p:txBody>
      </p:sp>
      <p:pic>
        <p:nvPicPr>
          <p:cNvPr id="1030" name="Picture 9"/>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752179" y="5061011"/>
            <a:ext cx="443027" cy="133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02082765"/>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Lst>
  <p:transition spd="med">
    <p:fade/>
  </p:transition>
  <p:hf sldNum="0" hdr="0" dt="0"/>
  <p:txStyles>
    <p:titleStyle>
      <a:lvl1pPr algn="ctr" defTabSz="1217613" rtl="0" eaLnBrk="0" fontAlgn="base" hangingPunct="0">
        <a:spcBef>
          <a:spcPct val="0"/>
        </a:spcBef>
        <a:spcAft>
          <a:spcPct val="0"/>
        </a:spcAft>
        <a:defRPr sz="4300" kern="1200" cap="all">
          <a:solidFill>
            <a:schemeClr val="tx1"/>
          </a:solidFill>
          <a:latin typeface="Arial" pitchFamily="34" charset="0"/>
          <a:ea typeface="+mj-ea"/>
          <a:cs typeface="Arial" pitchFamily="34" charset="0"/>
        </a:defRPr>
      </a:lvl1pPr>
      <a:lvl2pPr algn="ctr" defTabSz="1217613" rtl="0" eaLnBrk="0" fontAlgn="base" hangingPunct="0">
        <a:spcBef>
          <a:spcPct val="0"/>
        </a:spcBef>
        <a:spcAft>
          <a:spcPct val="0"/>
        </a:spcAft>
        <a:defRPr sz="4300">
          <a:solidFill>
            <a:schemeClr val="tx1"/>
          </a:solidFill>
          <a:latin typeface="Arial" charset="0"/>
          <a:cs typeface="Arial" charset="0"/>
        </a:defRPr>
      </a:lvl2pPr>
      <a:lvl3pPr algn="ctr" defTabSz="1217613" rtl="0" eaLnBrk="0" fontAlgn="base" hangingPunct="0">
        <a:spcBef>
          <a:spcPct val="0"/>
        </a:spcBef>
        <a:spcAft>
          <a:spcPct val="0"/>
        </a:spcAft>
        <a:defRPr sz="4300">
          <a:solidFill>
            <a:schemeClr val="tx1"/>
          </a:solidFill>
          <a:latin typeface="Arial" charset="0"/>
          <a:cs typeface="Arial" charset="0"/>
        </a:defRPr>
      </a:lvl3pPr>
      <a:lvl4pPr algn="ctr" defTabSz="1217613" rtl="0" eaLnBrk="0" fontAlgn="base" hangingPunct="0">
        <a:spcBef>
          <a:spcPct val="0"/>
        </a:spcBef>
        <a:spcAft>
          <a:spcPct val="0"/>
        </a:spcAft>
        <a:defRPr sz="4300">
          <a:solidFill>
            <a:schemeClr val="tx1"/>
          </a:solidFill>
          <a:latin typeface="Arial" charset="0"/>
          <a:cs typeface="Arial" charset="0"/>
        </a:defRPr>
      </a:lvl4pPr>
      <a:lvl5pPr algn="ctr" defTabSz="1217613" rtl="0" eaLnBrk="0" fontAlgn="base" hangingPunct="0">
        <a:spcBef>
          <a:spcPct val="0"/>
        </a:spcBef>
        <a:spcAft>
          <a:spcPct val="0"/>
        </a:spcAft>
        <a:defRPr sz="4300">
          <a:solidFill>
            <a:schemeClr val="tx1"/>
          </a:solidFill>
          <a:latin typeface="Arial" charset="0"/>
          <a:cs typeface="Arial" charset="0"/>
        </a:defRPr>
      </a:lvl5pPr>
      <a:lvl6pPr marL="457200" algn="ctr" defTabSz="1217613" rtl="0" fontAlgn="base">
        <a:spcBef>
          <a:spcPct val="0"/>
        </a:spcBef>
        <a:spcAft>
          <a:spcPct val="0"/>
        </a:spcAft>
        <a:defRPr sz="4300">
          <a:solidFill>
            <a:schemeClr val="tx1"/>
          </a:solidFill>
          <a:latin typeface="Arial" charset="0"/>
          <a:cs typeface="Arial" charset="0"/>
        </a:defRPr>
      </a:lvl6pPr>
      <a:lvl7pPr marL="914400" algn="ctr" defTabSz="1217613" rtl="0" fontAlgn="base">
        <a:spcBef>
          <a:spcPct val="0"/>
        </a:spcBef>
        <a:spcAft>
          <a:spcPct val="0"/>
        </a:spcAft>
        <a:defRPr sz="4300">
          <a:solidFill>
            <a:schemeClr val="tx1"/>
          </a:solidFill>
          <a:latin typeface="Arial" charset="0"/>
          <a:cs typeface="Arial" charset="0"/>
        </a:defRPr>
      </a:lvl7pPr>
      <a:lvl8pPr marL="1371600" algn="ctr" defTabSz="1217613" rtl="0" fontAlgn="base">
        <a:spcBef>
          <a:spcPct val="0"/>
        </a:spcBef>
        <a:spcAft>
          <a:spcPct val="0"/>
        </a:spcAft>
        <a:defRPr sz="4300">
          <a:solidFill>
            <a:schemeClr val="tx1"/>
          </a:solidFill>
          <a:latin typeface="Arial" charset="0"/>
          <a:cs typeface="Arial" charset="0"/>
        </a:defRPr>
      </a:lvl8pPr>
      <a:lvl9pPr marL="1828800" algn="ctr" defTabSz="1217613" rtl="0" fontAlgn="base">
        <a:spcBef>
          <a:spcPct val="0"/>
        </a:spcBef>
        <a:spcAft>
          <a:spcPct val="0"/>
        </a:spcAft>
        <a:defRPr sz="4300">
          <a:solidFill>
            <a:schemeClr val="tx1"/>
          </a:solidFill>
          <a:latin typeface="Arial" charset="0"/>
          <a:cs typeface="Arial" charset="0"/>
        </a:defRPr>
      </a:lvl9pPr>
    </p:titleStyle>
    <p:bodyStyle>
      <a:lvl1pPr marL="455613" indent="-455613" algn="l" defTabSz="1217613" rtl="0" eaLnBrk="0" fontAlgn="base" hangingPunct="0">
        <a:spcBef>
          <a:spcPct val="20000"/>
        </a:spcBef>
        <a:spcAft>
          <a:spcPct val="0"/>
        </a:spcAft>
        <a:buClr>
          <a:schemeClr val="tx2"/>
        </a:buClr>
        <a:buFont typeface="Wingdings" pitchFamily="2" charset="2"/>
        <a:buChar char="§"/>
        <a:defRPr sz="4300" kern="1200">
          <a:solidFill>
            <a:schemeClr val="tx1"/>
          </a:solidFill>
          <a:latin typeface="Arial" pitchFamily="34" charset="0"/>
          <a:ea typeface="+mn-ea"/>
          <a:cs typeface="Arial" pitchFamily="34" charset="0"/>
        </a:defRPr>
      </a:lvl1pPr>
      <a:lvl2pPr marL="989013" indent="-379413" algn="l" defTabSz="1217613" rtl="0" eaLnBrk="0" fontAlgn="base" hangingPunct="0">
        <a:spcBef>
          <a:spcPct val="20000"/>
        </a:spcBef>
        <a:spcAft>
          <a:spcPct val="0"/>
        </a:spcAft>
        <a:buClr>
          <a:schemeClr val="tx2"/>
        </a:buClr>
        <a:buFont typeface="Wingdings" pitchFamily="2" charset="2"/>
        <a:buChar char="§"/>
        <a:defRPr sz="3700" kern="1200">
          <a:solidFill>
            <a:schemeClr val="tx1"/>
          </a:solidFill>
          <a:latin typeface="Arial" pitchFamily="34" charset="0"/>
          <a:ea typeface="+mn-ea"/>
          <a:cs typeface="Arial" pitchFamily="34" charset="0"/>
        </a:defRPr>
      </a:lvl2pPr>
      <a:lvl3pPr marL="1522413" indent="-303213" algn="l" defTabSz="1217613" rtl="0" eaLnBrk="0" fontAlgn="base" hangingPunct="0">
        <a:spcBef>
          <a:spcPct val="20000"/>
        </a:spcBef>
        <a:spcAft>
          <a:spcPct val="0"/>
        </a:spcAft>
        <a:buClr>
          <a:schemeClr val="tx2"/>
        </a:buClr>
        <a:buFont typeface="Wingdings" pitchFamily="2" charset="2"/>
        <a:buChar char="§"/>
        <a:defRPr sz="3200" kern="1200">
          <a:solidFill>
            <a:schemeClr val="tx1"/>
          </a:solidFill>
          <a:latin typeface="Arial" pitchFamily="34" charset="0"/>
          <a:ea typeface="+mn-ea"/>
          <a:cs typeface="Arial" pitchFamily="34" charset="0"/>
        </a:defRPr>
      </a:lvl3pPr>
      <a:lvl4pPr marL="2132013" indent="-303213" algn="l" defTabSz="1217613" rtl="0" eaLnBrk="0" fontAlgn="base" hangingPunct="0">
        <a:spcBef>
          <a:spcPct val="20000"/>
        </a:spcBef>
        <a:spcAft>
          <a:spcPct val="0"/>
        </a:spcAft>
        <a:buClr>
          <a:schemeClr val="tx2"/>
        </a:buClr>
        <a:buFont typeface="Wingdings" pitchFamily="2" charset="2"/>
        <a:buChar char="§"/>
        <a:defRPr sz="2700" kern="1200">
          <a:solidFill>
            <a:schemeClr val="tx1"/>
          </a:solidFill>
          <a:latin typeface="Arial" pitchFamily="34" charset="0"/>
          <a:ea typeface="+mn-ea"/>
          <a:cs typeface="Arial" pitchFamily="34" charset="0"/>
        </a:defRPr>
      </a:lvl4pPr>
      <a:lvl5pPr marL="2741613" indent="-303213" algn="l" defTabSz="1217613" rtl="0" eaLnBrk="0" fontAlgn="base" hangingPunct="0">
        <a:spcBef>
          <a:spcPct val="20000"/>
        </a:spcBef>
        <a:spcAft>
          <a:spcPct val="0"/>
        </a:spcAft>
        <a:buClr>
          <a:schemeClr val="tx2"/>
        </a:buClr>
        <a:buFont typeface="Wingdings" pitchFamily="2" charset="2"/>
        <a:buChar char="§"/>
        <a:defRPr sz="2700" kern="1200">
          <a:solidFill>
            <a:schemeClr val="tx1"/>
          </a:solidFill>
          <a:latin typeface="Arial" pitchFamily="34" charset="0"/>
          <a:ea typeface="+mn-ea"/>
          <a:cs typeface="Arial" pitchFamily="34" charset="0"/>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5" cstate="print">
            <a:extLst>
              <a:ext uri="{28A0092B-C50C-407E-A947-70E740481C1C}">
                <a14:useLocalDpi xmlns:a14="http://schemas.microsoft.com/office/drawing/2010/main" val="0"/>
              </a:ext>
            </a:extLst>
          </a:blip>
          <a:stretch>
            <a:fillRect/>
          </a:stretch>
        </p:blipFill>
        <p:spPr>
          <a:xfrm>
            <a:off x="30" y="893"/>
            <a:ext cx="12193590" cy="6857107"/>
          </a:xfrm>
          <a:prstGeom prst="rect">
            <a:avLst/>
          </a:prstGeom>
        </p:spPr>
      </p:pic>
      <p:sp>
        <p:nvSpPr>
          <p:cNvPr id="4" name="Footer Placeholder 3"/>
          <p:cNvSpPr>
            <a:spLocks noGrp="1"/>
          </p:cNvSpPr>
          <p:nvPr>
            <p:ph type="ftr" sz="quarter" idx="3"/>
          </p:nvPr>
        </p:nvSpPr>
        <p:spPr>
          <a:xfrm>
            <a:off x="548783" y="6473952"/>
            <a:ext cx="2413972" cy="153888"/>
          </a:xfrm>
          <a:prstGeom prst="rect">
            <a:avLst/>
          </a:prstGeom>
        </p:spPr>
        <p:txBody>
          <a:bodyPr vert="horz" wrap="square" lIns="0" tIns="0" rIns="0" bIns="0" rtlCol="0" anchor="ctr">
            <a:spAutoFit/>
          </a:bodyPr>
          <a:lstStyle>
            <a:lvl1pPr marL="0" marR="0" indent="0" algn="l" defTabSz="1218987" rtl="0" eaLnBrk="1" fontAlgn="auto" latinLnBrk="0" hangingPunct="1">
              <a:lnSpc>
                <a:spcPct val="100000"/>
              </a:lnSpc>
              <a:spcBef>
                <a:spcPts val="0"/>
              </a:spcBef>
              <a:spcAft>
                <a:spcPts val="0"/>
              </a:spcAft>
              <a:buClrTx/>
              <a:buSzTx/>
              <a:buFontTx/>
              <a:buNone/>
              <a:tabLst/>
              <a:defRPr sz="1200" cap="none">
                <a:solidFill>
                  <a:schemeClr val="tx1">
                    <a:tint val="75000"/>
                  </a:schemeClr>
                </a:solidFill>
              </a:defRPr>
            </a:lvl1p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sp>
        <p:nvSpPr>
          <p:cNvPr id="7" name="Rectangle 6"/>
          <p:cNvSpPr/>
          <p:nvPr userDrawn="1"/>
        </p:nvSpPr>
        <p:spPr bwMode="gray">
          <a:xfrm>
            <a:off x="11751760" y="6395775"/>
            <a:ext cx="443416" cy="322249"/>
          </a:xfrm>
          <a:prstGeom prst="rect">
            <a:avLst/>
          </a:prstGeom>
          <a:solidFill>
            <a:schemeClr val="tx1"/>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dirty="0">
              <a:solidFill>
                <a:prstClr val="white"/>
              </a:solidFill>
            </a:endParaRPr>
          </a:p>
        </p:txBody>
      </p:sp>
      <p:sp>
        <p:nvSpPr>
          <p:cNvPr id="8" name="TextBox slide number"/>
          <p:cNvSpPr txBox="1"/>
          <p:nvPr userDrawn="1"/>
        </p:nvSpPr>
        <p:spPr bwMode="white">
          <a:xfrm>
            <a:off x="11751760" y="6389319"/>
            <a:ext cx="450462" cy="246221"/>
          </a:xfrm>
          <a:prstGeom prst="rect">
            <a:avLst/>
          </a:prstGeom>
        </p:spPr>
        <p:txBody>
          <a:bodyPr vert="horz" lIns="0" tIns="0" rIns="0" bIns="0" rtlCol="0" anchor="b"/>
          <a:lstStyle>
            <a:defPPr>
              <a:defRPr lang="en-US"/>
            </a:defPPr>
            <a:lvl1pPr algn="ctr">
              <a:defRPr sz="1000">
                <a:solidFill>
                  <a:schemeClr val="bg1"/>
                </a:solidFill>
              </a:defRPr>
            </a:lvl1pPr>
          </a:lstStyle>
          <a:p>
            <a:pPr defTabSz="1218987"/>
            <a:fld id="{6EA5B71A-1B18-4E34-A48F-65DC4937AA99}" type="slidenum">
              <a:rPr lang="en-US" smtClean="0">
                <a:solidFill>
                  <a:prstClr val="white"/>
                </a:solidFill>
              </a:rPr>
              <a:pPr defTabSz="1218987"/>
              <a:t>‹#›</a:t>
            </a:fld>
            <a:endParaRPr lang="en-US" dirty="0">
              <a:solidFill>
                <a:prstClr val="white"/>
              </a:solidFill>
            </a:endParaRPr>
          </a:p>
        </p:txBody>
      </p:sp>
      <p:pic>
        <p:nvPicPr>
          <p:cNvPr id="10" name="Picture 9"/>
          <p:cNvPicPr>
            <a:picLocks noChangeAspect="1"/>
          </p:cNvPicPr>
          <p:nvPr userDrawn="1"/>
        </p:nvPicPr>
        <p:blipFill>
          <a:blip r:embed="rId26" cstate="print">
            <a:extLst>
              <a:ext uri="{28A0092B-C50C-407E-A947-70E740481C1C}">
                <a14:useLocalDpi xmlns:a14="http://schemas.microsoft.com/office/drawing/2010/main" val="0"/>
              </a:ext>
            </a:extLst>
          </a:blip>
          <a:stretch>
            <a:fillRect/>
          </a:stretch>
        </p:blipFill>
        <p:spPr>
          <a:xfrm rot="16200000">
            <a:off x="11308131" y="5505414"/>
            <a:ext cx="1330737" cy="443416"/>
          </a:xfrm>
          <a:prstGeom prst="rect">
            <a:avLst/>
          </a:prstGeom>
        </p:spPr>
      </p:pic>
    </p:spTree>
    <p:extLst>
      <p:ext uri="{BB962C8B-B14F-4D97-AF65-F5344CB8AC3E}">
        <p14:creationId xmlns:p14="http://schemas.microsoft.com/office/powerpoint/2010/main" val="3098970531"/>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 id="2147483724" r:id="rId17"/>
    <p:sldLayoutId id="2147483725" r:id="rId18"/>
    <p:sldLayoutId id="2147483726" r:id="rId19"/>
    <p:sldLayoutId id="2147483727" r:id="rId20"/>
    <p:sldLayoutId id="2147483728" r:id="rId21"/>
    <p:sldLayoutId id="2147483729" r:id="rId22"/>
    <p:sldLayoutId id="2147483730" r:id="rId2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ctr" defTabSz="1218987" rtl="0" eaLnBrk="1" latinLnBrk="0" hangingPunct="1">
        <a:spcBef>
          <a:spcPct val="0"/>
        </a:spcBef>
        <a:buNone/>
        <a:defRPr sz="4300" kern="1200" cap="all" baseline="0">
          <a:solidFill>
            <a:schemeClr val="tx1"/>
          </a:solidFill>
          <a:latin typeface="Arial" pitchFamily="34" charset="0"/>
          <a:ea typeface="+mj-ea"/>
          <a:cs typeface="Arial" pitchFamily="34" charset="0"/>
        </a:defRPr>
      </a:lvl1pPr>
    </p:titleStyle>
    <p:bodyStyle>
      <a:lvl1pPr marL="457120" indent="-457120" algn="l" defTabSz="1218987" rtl="0" eaLnBrk="1" latinLnBrk="0" hangingPunct="1">
        <a:spcBef>
          <a:spcPct val="20000"/>
        </a:spcBef>
        <a:buClr>
          <a:schemeClr val="tx2"/>
        </a:buClr>
        <a:buFont typeface="Wingdings" pitchFamily="2" charset="2"/>
        <a:buChar char="§"/>
        <a:defRPr sz="4300" kern="1200">
          <a:solidFill>
            <a:schemeClr val="tx1"/>
          </a:solidFill>
          <a:latin typeface="Arial" pitchFamily="34" charset="0"/>
          <a:ea typeface="+mn-ea"/>
          <a:cs typeface="Arial" pitchFamily="34" charset="0"/>
        </a:defRPr>
      </a:lvl1pPr>
      <a:lvl2pPr marL="990427" indent="-380933" algn="l" defTabSz="1218987" rtl="0" eaLnBrk="1" latinLnBrk="0" hangingPunct="1">
        <a:spcBef>
          <a:spcPct val="20000"/>
        </a:spcBef>
        <a:buClr>
          <a:schemeClr val="tx2"/>
        </a:buClr>
        <a:buFont typeface="Wingdings" pitchFamily="2" charset="2"/>
        <a:buChar char="§"/>
        <a:defRPr sz="3700" kern="1200">
          <a:solidFill>
            <a:schemeClr val="tx1"/>
          </a:solidFill>
          <a:latin typeface="Arial" pitchFamily="34" charset="0"/>
          <a:ea typeface="+mn-ea"/>
          <a:cs typeface="Arial" pitchFamily="34" charset="0"/>
        </a:defRPr>
      </a:lvl2pPr>
      <a:lvl3pPr marL="1523733" indent="-304747" algn="l" defTabSz="1218987" rtl="0" eaLnBrk="1" latinLnBrk="0" hangingPunct="1">
        <a:spcBef>
          <a:spcPct val="20000"/>
        </a:spcBef>
        <a:buClr>
          <a:schemeClr val="tx2"/>
        </a:buClr>
        <a:buFont typeface="Wingdings" pitchFamily="2" charset="2"/>
        <a:buChar char="§"/>
        <a:defRPr sz="3200" kern="1200">
          <a:solidFill>
            <a:schemeClr val="tx1"/>
          </a:solidFill>
          <a:latin typeface="Arial" pitchFamily="34" charset="0"/>
          <a:ea typeface="+mn-ea"/>
          <a:cs typeface="Arial" pitchFamily="34" charset="0"/>
        </a:defRPr>
      </a:lvl3pPr>
      <a:lvl4pPr marL="2133227" indent="-304747" algn="l" defTabSz="1218987" rtl="0" eaLnBrk="1" latinLnBrk="0" hangingPunct="1">
        <a:spcBef>
          <a:spcPct val="20000"/>
        </a:spcBef>
        <a:buClr>
          <a:schemeClr val="tx2"/>
        </a:buClr>
        <a:buFont typeface="Wingdings" pitchFamily="2" charset="2"/>
        <a:buChar char="§"/>
        <a:defRPr sz="2700" kern="1200">
          <a:solidFill>
            <a:schemeClr val="tx1"/>
          </a:solidFill>
          <a:latin typeface="Arial" pitchFamily="34" charset="0"/>
          <a:ea typeface="+mn-ea"/>
          <a:cs typeface="Arial" pitchFamily="34" charset="0"/>
        </a:defRPr>
      </a:lvl4pPr>
      <a:lvl5pPr marL="2742720" indent="-304747" algn="l" defTabSz="1218987" rtl="0" eaLnBrk="1" latinLnBrk="0" hangingPunct="1">
        <a:spcBef>
          <a:spcPct val="20000"/>
        </a:spcBef>
        <a:buClr>
          <a:schemeClr val="tx2"/>
        </a:buClr>
        <a:buFont typeface="Wingdings" pitchFamily="2" charset="2"/>
        <a:buChar char="§"/>
        <a:defRPr sz="2700" kern="1200">
          <a:solidFill>
            <a:schemeClr val="tx1"/>
          </a:solidFill>
          <a:latin typeface="Arial" pitchFamily="34" charset="0"/>
          <a:ea typeface="+mn-ea"/>
          <a:cs typeface="Arial" pitchFamily="34" charset="0"/>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6" cstate="email">
            <a:extLst>
              <a:ext uri="{28A0092B-C50C-407E-A947-70E740481C1C}">
                <a14:useLocalDpi xmlns:a14="http://schemas.microsoft.com/office/drawing/2010/main" val="0"/>
              </a:ext>
            </a:extLst>
          </a:blip>
          <a:stretch>
            <a:fillRect/>
          </a:stretch>
        </p:blipFill>
        <p:spPr>
          <a:xfrm>
            <a:off x="26" y="893"/>
            <a:ext cx="12193590" cy="6857107"/>
          </a:xfrm>
          <a:prstGeom prst="rect">
            <a:avLst/>
          </a:prstGeom>
        </p:spPr>
      </p:pic>
      <p:sp>
        <p:nvSpPr>
          <p:cNvPr id="4" name="Footer Placeholder 3"/>
          <p:cNvSpPr>
            <a:spLocks noGrp="1"/>
          </p:cNvSpPr>
          <p:nvPr>
            <p:ph type="ftr" sz="quarter" idx="3"/>
          </p:nvPr>
        </p:nvSpPr>
        <p:spPr>
          <a:xfrm>
            <a:off x="548783" y="6473952"/>
            <a:ext cx="2413972" cy="153888"/>
          </a:xfrm>
          <a:prstGeom prst="rect">
            <a:avLst/>
          </a:prstGeom>
        </p:spPr>
        <p:txBody>
          <a:bodyPr vert="horz" wrap="square" lIns="0" tIns="0" rIns="0" bIns="0" rtlCol="0" anchor="ctr">
            <a:spAutoFit/>
          </a:bodyPr>
          <a:lstStyle>
            <a:lvl1pPr marL="0" marR="0" indent="0" algn="l" defTabSz="1218987" rtl="0" eaLnBrk="1" fontAlgn="auto" latinLnBrk="0" hangingPunct="1">
              <a:lnSpc>
                <a:spcPct val="100000"/>
              </a:lnSpc>
              <a:spcBef>
                <a:spcPts val="0"/>
              </a:spcBef>
              <a:spcAft>
                <a:spcPts val="0"/>
              </a:spcAft>
              <a:buClrTx/>
              <a:buSzTx/>
              <a:buFontTx/>
              <a:buNone/>
              <a:tabLst/>
              <a:defRPr sz="1200" cap="none">
                <a:solidFill>
                  <a:schemeClr val="tx1">
                    <a:tint val="75000"/>
                  </a:schemeClr>
                </a:solidFill>
              </a:defRPr>
            </a:lvl1p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sp>
        <p:nvSpPr>
          <p:cNvPr id="7" name="Rectangle 6"/>
          <p:cNvSpPr/>
          <p:nvPr userDrawn="1"/>
        </p:nvSpPr>
        <p:spPr bwMode="gray">
          <a:xfrm>
            <a:off x="11751760" y="6395767"/>
            <a:ext cx="443416" cy="322249"/>
          </a:xfrm>
          <a:prstGeom prst="rect">
            <a:avLst/>
          </a:prstGeom>
          <a:solidFill>
            <a:schemeClr val="tx1"/>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endParaRPr>
          </a:p>
        </p:txBody>
      </p:sp>
      <p:sp>
        <p:nvSpPr>
          <p:cNvPr id="8" name="TextBox slide number"/>
          <p:cNvSpPr txBox="1"/>
          <p:nvPr userDrawn="1"/>
        </p:nvSpPr>
        <p:spPr bwMode="white">
          <a:xfrm>
            <a:off x="11751760" y="6389311"/>
            <a:ext cx="450462" cy="246221"/>
          </a:xfrm>
          <a:prstGeom prst="rect">
            <a:avLst/>
          </a:prstGeom>
        </p:spPr>
        <p:txBody>
          <a:bodyPr vert="horz" lIns="0" tIns="0" rIns="0" bIns="0" rtlCol="0" anchor="b"/>
          <a:lstStyle>
            <a:defPPr>
              <a:defRPr lang="en-US"/>
            </a:defPPr>
            <a:lvl1pPr algn="ctr">
              <a:defRPr sz="1000">
                <a:solidFill>
                  <a:schemeClr val="bg1"/>
                </a:solidFill>
              </a:defRPr>
            </a:lvl1pPr>
          </a:lstStyle>
          <a:p>
            <a:pPr defTabSz="1218987"/>
            <a:fld id="{6EA5B71A-1B18-4E34-A48F-65DC4937AA99}" type="slidenum">
              <a:rPr lang="en-US" smtClean="0">
                <a:solidFill>
                  <a:prstClr val="white"/>
                </a:solidFill>
              </a:rPr>
              <a:pPr defTabSz="1218987"/>
              <a:t>‹#›</a:t>
            </a:fld>
            <a:endParaRPr lang="en-US" dirty="0">
              <a:solidFill>
                <a:prstClr val="white"/>
              </a:solidFill>
            </a:endParaRPr>
          </a:p>
        </p:txBody>
      </p:sp>
      <p:pic>
        <p:nvPicPr>
          <p:cNvPr id="10" name="Picture 9"/>
          <p:cNvPicPr>
            <a:picLocks noChangeAspect="1"/>
          </p:cNvPicPr>
          <p:nvPr userDrawn="1"/>
        </p:nvPicPr>
        <p:blipFill>
          <a:blip r:embed="rId27" cstate="email">
            <a:extLst>
              <a:ext uri="{28A0092B-C50C-407E-A947-70E740481C1C}">
                <a14:useLocalDpi xmlns:a14="http://schemas.microsoft.com/office/drawing/2010/main" val="0"/>
              </a:ext>
            </a:extLst>
          </a:blip>
          <a:stretch>
            <a:fillRect/>
          </a:stretch>
        </p:blipFill>
        <p:spPr>
          <a:xfrm rot="16200000">
            <a:off x="11308127" y="5505410"/>
            <a:ext cx="1330737" cy="443416"/>
          </a:xfrm>
          <a:prstGeom prst="rect">
            <a:avLst/>
          </a:prstGeom>
        </p:spPr>
      </p:pic>
    </p:spTree>
    <p:extLst>
      <p:ext uri="{BB962C8B-B14F-4D97-AF65-F5344CB8AC3E}">
        <p14:creationId xmlns:p14="http://schemas.microsoft.com/office/powerpoint/2010/main" val="132243602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 id="2147483772" r:id="rId17"/>
    <p:sldLayoutId id="2147483773" r:id="rId18"/>
    <p:sldLayoutId id="2147483774" r:id="rId19"/>
    <p:sldLayoutId id="2147483775" r:id="rId20"/>
    <p:sldLayoutId id="2147483776" r:id="rId21"/>
    <p:sldLayoutId id="2147483777" r:id="rId22"/>
    <p:sldLayoutId id="2147483778" r:id="rId23"/>
    <p:sldLayoutId id="2147483779" r:id="rId2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ctr" defTabSz="1218987" rtl="0" eaLnBrk="1" latinLnBrk="0" hangingPunct="1">
        <a:spcBef>
          <a:spcPct val="0"/>
        </a:spcBef>
        <a:buNone/>
        <a:defRPr sz="4300" kern="1200" cap="all" baseline="0">
          <a:solidFill>
            <a:schemeClr val="tx1"/>
          </a:solidFill>
          <a:latin typeface="Arial" pitchFamily="34" charset="0"/>
          <a:ea typeface="+mj-ea"/>
          <a:cs typeface="Arial" pitchFamily="34" charset="0"/>
        </a:defRPr>
      </a:lvl1pPr>
    </p:titleStyle>
    <p:bodyStyle>
      <a:lvl1pPr marL="457120" indent="-457120" algn="l" defTabSz="1218987" rtl="0" eaLnBrk="1" latinLnBrk="0" hangingPunct="1">
        <a:spcBef>
          <a:spcPct val="20000"/>
        </a:spcBef>
        <a:buClr>
          <a:schemeClr val="tx2"/>
        </a:buClr>
        <a:buFont typeface="Wingdings" pitchFamily="2" charset="2"/>
        <a:buChar char="§"/>
        <a:defRPr sz="4300" kern="1200">
          <a:solidFill>
            <a:schemeClr val="tx1"/>
          </a:solidFill>
          <a:latin typeface="Arial" pitchFamily="34" charset="0"/>
          <a:ea typeface="+mn-ea"/>
          <a:cs typeface="Arial" pitchFamily="34" charset="0"/>
        </a:defRPr>
      </a:lvl1pPr>
      <a:lvl2pPr marL="990427" indent="-380933" algn="l" defTabSz="1218987" rtl="0" eaLnBrk="1" latinLnBrk="0" hangingPunct="1">
        <a:spcBef>
          <a:spcPct val="20000"/>
        </a:spcBef>
        <a:buClr>
          <a:schemeClr val="tx2"/>
        </a:buClr>
        <a:buFont typeface="Wingdings" pitchFamily="2" charset="2"/>
        <a:buChar char="§"/>
        <a:defRPr sz="3700" kern="1200">
          <a:solidFill>
            <a:schemeClr val="tx1"/>
          </a:solidFill>
          <a:latin typeface="Arial" pitchFamily="34" charset="0"/>
          <a:ea typeface="+mn-ea"/>
          <a:cs typeface="Arial" pitchFamily="34" charset="0"/>
        </a:defRPr>
      </a:lvl2pPr>
      <a:lvl3pPr marL="1523733" indent="-304747" algn="l" defTabSz="1218987" rtl="0" eaLnBrk="1" latinLnBrk="0" hangingPunct="1">
        <a:spcBef>
          <a:spcPct val="20000"/>
        </a:spcBef>
        <a:buClr>
          <a:schemeClr val="tx2"/>
        </a:buClr>
        <a:buFont typeface="Wingdings" pitchFamily="2" charset="2"/>
        <a:buChar char="§"/>
        <a:defRPr sz="3200" kern="1200">
          <a:solidFill>
            <a:schemeClr val="tx1"/>
          </a:solidFill>
          <a:latin typeface="Arial" pitchFamily="34" charset="0"/>
          <a:ea typeface="+mn-ea"/>
          <a:cs typeface="Arial" pitchFamily="34" charset="0"/>
        </a:defRPr>
      </a:lvl3pPr>
      <a:lvl4pPr marL="2133227" indent="-304747" algn="l" defTabSz="1218987" rtl="0" eaLnBrk="1" latinLnBrk="0" hangingPunct="1">
        <a:spcBef>
          <a:spcPct val="20000"/>
        </a:spcBef>
        <a:buClr>
          <a:schemeClr val="tx2"/>
        </a:buClr>
        <a:buFont typeface="Wingdings" pitchFamily="2" charset="2"/>
        <a:buChar char="§"/>
        <a:defRPr sz="2700" kern="1200">
          <a:solidFill>
            <a:schemeClr val="tx1"/>
          </a:solidFill>
          <a:latin typeface="Arial" pitchFamily="34" charset="0"/>
          <a:ea typeface="+mn-ea"/>
          <a:cs typeface="Arial" pitchFamily="34" charset="0"/>
        </a:defRPr>
      </a:lvl4pPr>
      <a:lvl5pPr marL="2742720" indent="-304747" algn="l" defTabSz="1218987" rtl="0" eaLnBrk="1" latinLnBrk="0" hangingPunct="1">
        <a:spcBef>
          <a:spcPct val="20000"/>
        </a:spcBef>
        <a:buClr>
          <a:schemeClr val="tx2"/>
        </a:buClr>
        <a:buFont typeface="Wingdings" pitchFamily="2" charset="2"/>
        <a:buChar char="§"/>
        <a:defRPr sz="2700" kern="1200">
          <a:solidFill>
            <a:schemeClr val="tx1"/>
          </a:solidFill>
          <a:latin typeface="Arial" pitchFamily="34" charset="0"/>
          <a:ea typeface="+mn-ea"/>
          <a:cs typeface="Arial" pitchFamily="34" charset="0"/>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 y="1588"/>
            <a:ext cx="12193588"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bwMode="gray">
          <a:xfrm>
            <a:off x="11752171" y="6396038"/>
            <a:ext cx="443027" cy="322262"/>
          </a:xfrm>
          <a:prstGeom prst="rect">
            <a:avLst/>
          </a:prstGeom>
          <a:solidFill>
            <a:schemeClr val="tx1"/>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7613" fontAlgn="base">
              <a:spcBef>
                <a:spcPct val="0"/>
              </a:spcBef>
              <a:spcAft>
                <a:spcPct val="0"/>
              </a:spcAft>
              <a:defRPr/>
            </a:pPr>
            <a:endParaRPr lang="en-US" altLang="ja-JP" sz="2400">
              <a:solidFill>
                <a:srgbClr val="FFFFFF"/>
              </a:solidFill>
              <a:cs typeface="Arial" charset="0"/>
            </a:endParaRPr>
          </a:p>
        </p:txBody>
      </p:sp>
      <p:sp>
        <p:nvSpPr>
          <p:cNvPr id="8" name="TextBox slide number"/>
          <p:cNvSpPr txBox="1"/>
          <p:nvPr/>
        </p:nvSpPr>
        <p:spPr bwMode="white">
          <a:xfrm>
            <a:off x="11752148" y="6389688"/>
            <a:ext cx="449379" cy="246062"/>
          </a:xfrm>
          <a:prstGeom prst="rect">
            <a:avLst/>
          </a:prstGeom>
        </p:spPr>
        <p:txBody>
          <a:bodyPr lIns="0" tIns="0" rIns="0" bIns="0" anchor="b"/>
          <a:lstStyle/>
          <a:p>
            <a:pPr algn="ctr" defTabSz="1217613" fontAlgn="base">
              <a:spcBef>
                <a:spcPct val="0"/>
              </a:spcBef>
              <a:spcAft>
                <a:spcPct val="0"/>
              </a:spcAft>
              <a:defRPr/>
            </a:pPr>
            <a:fld id="{9F611412-390B-40C3-A3B7-721592C1576C}" type="slidenum">
              <a:rPr lang="en-US" altLang="ja-JP" sz="1000">
                <a:solidFill>
                  <a:prstClr val="white"/>
                </a:solidFill>
                <a:cs typeface="Arial" charset="0"/>
              </a:rPr>
              <a:pPr algn="ctr" defTabSz="1217613" fontAlgn="base">
                <a:spcBef>
                  <a:spcPct val="0"/>
                </a:spcBef>
                <a:spcAft>
                  <a:spcPct val="0"/>
                </a:spcAft>
                <a:defRPr/>
              </a:pPr>
              <a:t>‹#›</a:t>
            </a:fld>
            <a:endParaRPr lang="en-US" altLang="ja-JP" sz="1000">
              <a:solidFill>
                <a:prstClr val="white"/>
              </a:solidFill>
              <a:cs typeface="Arial" charset="0"/>
            </a:endParaRPr>
          </a:p>
        </p:txBody>
      </p:sp>
      <p:pic>
        <p:nvPicPr>
          <p:cNvPr id="1029" name="Picture 9"/>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752171" y="5060995"/>
            <a:ext cx="443027" cy="133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Footer Placeholder 3"/>
          <p:cNvSpPr>
            <a:spLocks noGrp="1"/>
          </p:cNvSpPr>
          <p:nvPr>
            <p:ph type="ftr" sz="quarter" idx="3"/>
          </p:nvPr>
        </p:nvSpPr>
        <p:spPr>
          <a:xfrm>
            <a:off x="549440" y="6481763"/>
            <a:ext cx="2413629" cy="138112"/>
          </a:xfrm>
          <a:prstGeom prst="rect">
            <a:avLst/>
          </a:prstGeom>
        </p:spPr>
        <p:txBody>
          <a:bodyPr wrap="none"/>
          <a:lstStyle>
            <a:lvl1pPr>
              <a:defRPr sz="900">
                <a:latin typeface="Meiryo UI" pitchFamily="50" charset="-128"/>
                <a:ea typeface="Meiryo UI" pitchFamily="50" charset="-128"/>
                <a:cs typeface="Meiryo UI" pitchFamily="50" charset="-128"/>
              </a:defRPr>
            </a:lvl1pPr>
          </a:lstStyle>
          <a:p>
            <a:pPr defTabSz="1217613" eaLnBrk="0" fontAlgn="base" hangingPunct="0">
              <a:spcBef>
                <a:spcPct val="0"/>
              </a:spcBef>
              <a:spcAft>
                <a:spcPct val="0"/>
              </a:spcAft>
              <a:defRPr/>
            </a:pPr>
            <a:r>
              <a:rPr lang="en-US">
                <a:solidFill>
                  <a:srgbClr val="000000"/>
                </a:solidFill>
              </a:rPr>
              <a:t>2016 Lenovo Internal. All rights reserved.</a:t>
            </a:r>
            <a:endParaRPr lang="en-US" dirty="0">
              <a:solidFill>
                <a:srgbClr val="000000"/>
              </a:solidFill>
            </a:endParaRPr>
          </a:p>
        </p:txBody>
      </p:sp>
    </p:spTree>
    <p:extLst>
      <p:ext uri="{BB962C8B-B14F-4D97-AF65-F5344CB8AC3E}">
        <p14:creationId xmlns:p14="http://schemas.microsoft.com/office/powerpoint/2010/main" val="3449294181"/>
      </p:ext>
    </p:extLst>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Lst>
  <p:transition spd="med">
    <p:fade/>
  </p:transition>
  <p:hf sldNum="0" hdr="0" dt="0"/>
  <p:txStyles>
    <p:titleStyle>
      <a:lvl1pPr algn="ctr" defTabSz="1217613" rtl="0" eaLnBrk="0" fontAlgn="base" hangingPunct="0">
        <a:spcBef>
          <a:spcPct val="0"/>
        </a:spcBef>
        <a:spcAft>
          <a:spcPct val="0"/>
        </a:spcAft>
        <a:defRPr sz="4300" kern="1200" cap="all">
          <a:solidFill>
            <a:schemeClr val="tx1"/>
          </a:solidFill>
          <a:latin typeface="Arial" pitchFamily="34" charset="0"/>
          <a:ea typeface="+mj-ea"/>
          <a:cs typeface="Arial" pitchFamily="34" charset="0"/>
        </a:defRPr>
      </a:lvl1pPr>
      <a:lvl2pPr algn="ctr" defTabSz="1217613" rtl="0" eaLnBrk="0" fontAlgn="base" hangingPunct="0">
        <a:spcBef>
          <a:spcPct val="0"/>
        </a:spcBef>
        <a:spcAft>
          <a:spcPct val="0"/>
        </a:spcAft>
        <a:defRPr sz="4300">
          <a:solidFill>
            <a:schemeClr val="tx1"/>
          </a:solidFill>
          <a:latin typeface="Arial" charset="0"/>
          <a:cs typeface="Arial" charset="0"/>
        </a:defRPr>
      </a:lvl2pPr>
      <a:lvl3pPr algn="ctr" defTabSz="1217613" rtl="0" eaLnBrk="0" fontAlgn="base" hangingPunct="0">
        <a:spcBef>
          <a:spcPct val="0"/>
        </a:spcBef>
        <a:spcAft>
          <a:spcPct val="0"/>
        </a:spcAft>
        <a:defRPr sz="4300">
          <a:solidFill>
            <a:schemeClr val="tx1"/>
          </a:solidFill>
          <a:latin typeface="Arial" charset="0"/>
          <a:cs typeface="Arial" charset="0"/>
        </a:defRPr>
      </a:lvl3pPr>
      <a:lvl4pPr algn="ctr" defTabSz="1217613" rtl="0" eaLnBrk="0" fontAlgn="base" hangingPunct="0">
        <a:spcBef>
          <a:spcPct val="0"/>
        </a:spcBef>
        <a:spcAft>
          <a:spcPct val="0"/>
        </a:spcAft>
        <a:defRPr sz="4300">
          <a:solidFill>
            <a:schemeClr val="tx1"/>
          </a:solidFill>
          <a:latin typeface="Arial" charset="0"/>
          <a:cs typeface="Arial" charset="0"/>
        </a:defRPr>
      </a:lvl4pPr>
      <a:lvl5pPr algn="ctr" defTabSz="1217613" rtl="0" eaLnBrk="0" fontAlgn="base" hangingPunct="0">
        <a:spcBef>
          <a:spcPct val="0"/>
        </a:spcBef>
        <a:spcAft>
          <a:spcPct val="0"/>
        </a:spcAft>
        <a:defRPr sz="4300">
          <a:solidFill>
            <a:schemeClr val="tx1"/>
          </a:solidFill>
          <a:latin typeface="Arial" charset="0"/>
          <a:cs typeface="Arial" charset="0"/>
        </a:defRPr>
      </a:lvl5pPr>
      <a:lvl6pPr marL="457200" algn="ctr" defTabSz="1217613" rtl="0" fontAlgn="base">
        <a:spcBef>
          <a:spcPct val="0"/>
        </a:spcBef>
        <a:spcAft>
          <a:spcPct val="0"/>
        </a:spcAft>
        <a:defRPr sz="4300">
          <a:solidFill>
            <a:schemeClr val="tx1"/>
          </a:solidFill>
          <a:latin typeface="Arial" charset="0"/>
          <a:cs typeface="Arial" charset="0"/>
        </a:defRPr>
      </a:lvl6pPr>
      <a:lvl7pPr marL="914400" algn="ctr" defTabSz="1217613" rtl="0" fontAlgn="base">
        <a:spcBef>
          <a:spcPct val="0"/>
        </a:spcBef>
        <a:spcAft>
          <a:spcPct val="0"/>
        </a:spcAft>
        <a:defRPr sz="4300">
          <a:solidFill>
            <a:schemeClr val="tx1"/>
          </a:solidFill>
          <a:latin typeface="Arial" charset="0"/>
          <a:cs typeface="Arial" charset="0"/>
        </a:defRPr>
      </a:lvl7pPr>
      <a:lvl8pPr marL="1371600" algn="ctr" defTabSz="1217613" rtl="0" fontAlgn="base">
        <a:spcBef>
          <a:spcPct val="0"/>
        </a:spcBef>
        <a:spcAft>
          <a:spcPct val="0"/>
        </a:spcAft>
        <a:defRPr sz="4300">
          <a:solidFill>
            <a:schemeClr val="tx1"/>
          </a:solidFill>
          <a:latin typeface="Arial" charset="0"/>
          <a:cs typeface="Arial" charset="0"/>
        </a:defRPr>
      </a:lvl8pPr>
      <a:lvl9pPr marL="1828800" algn="ctr" defTabSz="1217613" rtl="0" fontAlgn="base">
        <a:spcBef>
          <a:spcPct val="0"/>
        </a:spcBef>
        <a:spcAft>
          <a:spcPct val="0"/>
        </a:spcAft>
        <a:defRPr sz="4300">
          <a:solidFill>
            <a:schemeClr val="tx1"/>
          </a:solidFill>
          <a:latin typeface="Arial" charset="0"/>
          <a:cs typeface="Arial" charset="0"/>
        </a:defRPr>
      </a:lvl9pPr>
    </p:titleStyle>
    <p:bodyStyle>
      <a:lvl1pPr marL="455613" indent="-455613" algn="l" defTabSz="1217613" rtl="0" eaLnBrk="0" fontAlgn="base" hangingPunct="0">
        <a:spcBef>
          <a:spcPct val="20000"/>
        </a:spcBef>
        <a:spcAft>
          <a:spcPct val="0"/>
        </a:spcAft>
        <a:buClr>
          <a:schemeClr val="tx2"/>
        </a:buClr>
        <a:buFont typeface="Wingdings" pitchFamily="2" charset="2"/>
        <a:buChar char="§"/>
        <a:defRPr sz="4300" kern="1200">
          <a:solidFill>
            <a:schemeClr val="tx1"/>
          </a:solidFill>
          <a:latin typeface="Arial" pitchFamily="34" charset="0"/>
          <a:ea typeface="+mn-ea"/>
          <a:cs typeface="Arial" pitchFamily="34" charset="0"/>
        </a:defRPr>
      </a:lvl1pPr>
      <a:lvl2pPr marL="989013" indent="-379413" algn="l" defTabSz="1217613" rtl="0" eaLnBrk="0" fontAlgn="base" hangingPunct="0">
        <a:spcBef>
          <a:spcPct val="20000"/>
        </a:spcBef>
        <a:spcAft>
          <a:spcPct val="0"/>
        </a:spcAft>
        <a:buClr>
          <a:schemeClr val="tx2"/>
        </a:buClr>
        <a:buFont typeface="Wingdings" pitchFamily="2" charset="2"/>
        <a:buChar char="§"/>
        <a:defRPr sz="3700" kern="1200">
          <a:solidFill>
            <a:schemeClr val="tx1"/>
          </a:solidFill>
          <a:latin typeface="Arial" pitchFamily="34" charset="0"/>
          <a:ea typeface="+mn-ea"/>
          <a:cs typeface="Arial" pitchFamily="34" charset="0"/>
        </a:defRPr>
      </a:lvl2pPr>
      <a:lvl3pPr marL="1522413" indent="-303213" algn="l" defTabSz="1217613" rtl="0" eaLnBrk="0" fontAlgn="base" hangingPunct="0">
        <a:spcBef>
          <a:spcPct val="20000"/>
        </a:spcBef>
        <a:spcAft>
          <a:spcPct val="0"/>
        </a:spcAft>
        <a:buClr>
          <a:schemeClr val="tx2"/>
        </a:buClr>
        <a:buFont typeface="Wingdings" pitchFamily="2" charset="2"/>
        <a:buChar char="§"/>
        <a:defRPr sz="3200" kern="1200">
          <a:solidFill>
            <a:schemeClr val="tx1"/>
          </a:solidFill>
          <a:latin typeface="Arial" pitchFamily="34" charset="0"/>
          <a:ea typeface="+mn-ea"/>
          <a:cs typeface="Arial" pitchFamily="34" charset="0"/>
        </a:defRPr>
      </a:lvl3pPr>
      <a:lvl4pPr marL="2132013" indent="-303213" algn="l" defTabSz="1217613" rtl="0" eaLnBrk="0" fontAlgn="base" hangingPunct="0">
        <a:spcBef>
          <a:spcPct val="20000"/>
        </a:spcBef>
        <a:spcAft>
          <a:spcPct val="0"/>
        </a:spcAft>
        <a:buClr>
          <a:schemeClr val="tx2"/>
        </a:buClr>
        <a:buFont typeface="Wingdings" pitchFamily="2" charset="2"/>
        <a:buChar char="§"/>
        <a:defRPr sz="2700" kern="1200">
          <a:solidFill>
            <a:schemeClr val="tx1"/>
          </a:solidFill>
          <a:latin typeface="Arial" pitchFamily="34" charset="0"/>
          <a:ea typeface="+mn-ea"/>
          <a:cs typeface="Arial" pitchFamily="34" charset="0"/>
        </a:defRPr>
      </a:lvl4pPr>
      <a:lvl5pPr marL="2741613" indent="-303213" algn="l" defTabSz="1217613" rtl="0" eaLnBrk="0" fontAlgn="base" hangingPunct="0">
        <a:spcBef>
          <a:spcPct val="20000"/>
        </a:spcBef>
        <a:spcAft>
          <a:spcPct val="0"/>
        </a:spcAft>
        <a:buClr>
          <a:schemeClr val="tx2"/>
        </a:buClr>
        <a:buFont typeface="Wingdings" pitchFamily="2" charset="2"/>
        <a:buChar char="§"/>
        <a:defRPr sz="2700" kern="1200">
          <a:solidFill>
            <a:schemeClr val="tx1"/>
          </a:solidFill>
          <a:latin typeface="Arial" pitchFamily="34" charset="0"/>
          <a:ea typeface="+mn-ea"/>
          <a:cs typeface="Arial" pitchFamily="34" charset="0"/>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5" cstate="print">
            <a:extLst>
              <a:ext uri="{28A0092B-C50C-407E-A947-70E740481C1C}">
                <a14:useLocalDpi xmlns:a14="http://schemas.microsoft.com/office/drawing/2010/main" val="0"/>
              </a:ext>
            </a:extLst>
          </a:blip>
          <a:stretch>
            <a:fillRect/>
          </a:stretch>
        </p:blipFill>
        <p:spPr>
          <a:xfrm>
            <a:off x="12" y="893"/>
            <a:ext cx="12193590" cy="6857107"/>
          </a:xfrm>
          <a:prstGeom prst="rect">
            <a:avLst/>
          </a:prstGeom>
        </p:spPr>
      </p:pic>
      <p:sp>
        <p:nvSpPr>
          <p:cNvPr id="4" name="Footer Placeholder 3"/>
          <p:cNvSpPr>
            <a:spLocks noGrp="1"/>
          </p:cNvSpPr>
          <p:nvPr>
            <p:ph type="ftr" sz="quarter" idx="3"/>
          </p:nvPr>
        </p:nvSpPr>
        <p:spPr>
          <a:xfrm>
            <a:off x="548783" y="6473952"/>
            <a:ext cx="2413972" cy="153888"/>
          </a:xfrm>
          <a:prstGeom prst="rect">
            <a:avLst/>
          </a:prstGeom>
        </p:spPr>
        <p:txBody>
          <a:bodyPr vert="horz" wrap="square" lIns="0" tIns="0" rIns="0" bIns="0" rtlCol="0" anchor="ctr">
            <a:spAutoFit/>
          </a:bodyPr>
          <a:lstStyle>
            <a:lvl1pPr marL="0" marR="0" indent="0" algn="l" defTabSz="1218987" rtl="0" eaLnBrk="1" fontAlgn="auto" latinLnBrk="0" hangingPunct="1">
              <a:lnSpc>
                <a:spcPct val="100000"/>
              </a:lnSpc>
              <a:spcBef>
                <a:spcPts val="0"/>
              </a:spcBef>
              <a:spcAft>
                <a:spcPts val="0"/>
              </a:spcAft>
              <a:buClrTx/>
              <a:buSzTx/>
              <a:buFontTx/>
              <a:buNone/>
              <a:tabLst/>
              <a:defRPr sz="1200" cap="none">
                <a:solidFill>
                  <a:schemeClr val="tx1">
                    <a:tint val="75000"/>
                  </a:schemeClr>
                </a:solidFill>
              </a:defRPr>
            </a:lvl1p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sp>
        <p:nvSpPr>
          <p:cNvPr id="7" name="Rectangle 6"/>
          <p:cNvSpPr/>
          <p:nvPr userDrawn="1"/>
        </p:nvSpPr>
        <p:spPr bwMode="gray">
          <a:xfrm>
            <a:off x="11751760" y="6395739"/>
            <a:ext cx="443416" cy="322249"/>
          </a:xfrm>
          <a:prstGeom prst="rect">
            <a:avLst/>
          </a:prstGeom>
          <a:solidFill>
            <a:schemeClr val="tx1"/>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endParaRPr>
          </a:p>
        </p:txBody>
      </p:sp>
      <p:sp>
        <p:nvSpPr>
          <p:cNvPr id="8" name="TextBox slide number"/>
          <p:cNvSpPr txBox="1"/>
          <p:nvPr userDrawn="1"/>
        </p:nvSpPr>
        <p:spPr bwMode="white">
          <a:xfrm>
            <a:off x="11751760" y="6389283"/>
            <a:ext cx="450462" cy="246221"/>
          </a:xfrm>
          <a:prstGeom prst="rect">
            <a:avLst/>
          </a:prstGeom>
        </p:spPr>
        <p:txBody>
          <a:bodyPr vert="horz" lIns="0" tIns="0" rIns="0" bIns="0" rtlCol="0" anchor="b"/>
          <a:lstStyle>
            <a:defPPr>
              <a:defRPr lang="en-US"/>
            </a:defPPr>
            <a:lvl1pPr algn="ctr">
              <a:defRPr sz="1000">
                <a:solidFill>
                  <a:schemeClr val="bg1"/>
                </a:solidFill>
              </a:defRPr>
            </a:lvl1pPr>
          </a:lstStyle>
          <a:p>
            <a:pPr defTabSz="1218987"/>
            <a:fld id="{6EA5B71A-1B18-4E34-A48F-65DC4937AA99}" type="slidenum">
              <a:rPr lang="en-US" smtClean="0">
                <a:solidFill>
                  <a:prstClr val="white"/>
                </a:solidFill>
              </a:rPr>
              <a:pPr defTabSz="1218987"/>
              <a:t>‹#›</a:t>
            </a:fld>
            <a:endParaRPr lang="en-US" dirty="0">
              <a:solidFill>
                <a:prstClr val="white"/>
              </a:solidFill>
            </a:endParaRPr>
          </a:p>
        </p:txBody>
      </p:sp>
      <p:pic>
        <p:nvPicPr>
          <p:cNvPr id="10" name="Picture 9"/>
          <p:cNvPicPr>
            <a:picLocks noChangeAspect="1"/>
          </p:cNvPicPr>
          <p:nvPr userDrawn="1"/>
        </p:nvPicPr>
        <p:blipFill>
          <a:blip r:embed="rId26" cstate="print">
            <a:extLst>
              <a:ext uri="{28A0092B-C50C-407E-A947-70E740481C1C}">
                <a14:useLocalDpi xmlns:a14="http://schemas.microsoft.com/office/drawing/2010/main" val="0"/>
              </a:ext>
            </a:extLst>
          </a:blip>
          <a:stretch>
            <a:fillRect/>
          </a:stretch>
        </p:blipFill>
        <p:spPr>
          <a:xfrm rot="16200000">
            <a:off x="11308113" y="5505396"/>
            <a:ext cx="1330737" cy="443416"/>
          </a:xfrm>
          <a:prstGeom prst="rect">
            <a:avLst/>
          </a:prstGeom>
        </p:spPr>
      </p:pic>
    </p:spTree>
    <p:extLst>
      <p:ext uri="{BB962C8B-B14F-4D97-AF65-F5344CB8AC3E}">
        <p14:creationId xmlns:p14="http://schemas.microsoft.com/office/powerpoint/2010/main" val="1345746596"/>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 id="2147483844" r:id="rId11"/>
    <p:sldLayoutId id="2147483845" r:id="rId12"/>
    <p:sldLayoutId id="2147483846" r:id="rId13"/>
    <p:sldLayoutId id="2147483847" r:id="rId14"/>
    <p:sldLayoutId id="2147483848" r:id="rId15"/>
    <p:sldLayoutId id="2147483849" r:id="rId16"/>
    <p:sldLayoutId id="2147483850" r:id="rId17"/>
    <p:sldLayoutId id="2147483851" r:id="rId18"/>
    <p:sldLayoutId id="2147483852" r:id="rId19"/>
    <p:sldLayoutId id="2147483853" r:id="rId20"/>
    <p:sldLayoutId id="2147483854" r:id="rId21"/>
    <p:sldLayoutId id="2147483855" r:id="rId22"/>
    <p:sldLayoutId id="2147483856" r:id="rId2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ctr" defTabSz="1218987" rtl="0" eaLnBrk="1" latinLnBrk="0" hangingPunct="1">
        <a:spcBef>
          <a:spcPct val="0"/>
        </a:spcBef>
        <a:buNone/>
        <a:defRPr sz="4300" kern="1200" cap="all" baseline="0">
          <a:solidFill>
            <a:schemeClr val="tx1"/>
          </a:solidFill>
          <a:latin typeface="Arial" pitchFamily="34" charset="0"/>
          <a:ea typeface="+mj-ea"/>
          <a:cs typeface="Arial" pitchFamily="34" charset="0"/>
        </a:defRPr>
      </a:lvl1pPr>
    </p:titleStyle>
    <p:bodyStyle>
      <a:lvl1pPr marL="457120" indent="-457120" algn="l" defTabSz="1218987" rtl="0" eaLnBrk="1" latinLnBrk="0" hangingPunct="1">
        <a:spcBef>
          <a:spcPct val="20000"/>
        </a:spcBef>
        <a:buClr>
          <a:schemeClr val="tx2"/>
        </a:buClr>
        <a:buFont typeface="Wingdings" pitchFamily="2" charset="2"/>
        <a:buChar char="§"/>
        <a:defRPr sz="4300" kern="1200">
          <a:solidFill>
            <a:schemeClr val="tx1"/>
          </a:solidFill>
          <a:latin typeface="Arial" pitchFamily="34" charset="0"/>
          <a:ea typeface="+mn-ea"/>
          <a:cs typeface="Arial" pitchFamily="34" charset="0"/>
        </a:defRPr>
      </a:lvl1pPr>
      <a:lvl2pPr marL="990427" indent="-380933" algn="l" defTabSz="1218987" rtl="0" eaLnBrk="1" latinLnBrk="0" hangingPunct="1">
        <a:spcBef>
          <a:spcPct val="20000"/>
        </a:spcBef>
        <a:buClr>
          <a:schemeClr val="tx2"/>
        </a:buClr>
        <a:buFont typeface="Wingdings" pitchFamily="2" charset="2"/>
        <a:buChar char="§"/>
        <a:defRPr sz="3700" kern="1200">
          <a:solidFill>
            <a:schemeClr val="tx1"/>
          </a:solidFill>
          <a:latin typeface="Arial" pitchFamily="34" charset="0"/>
          <a:ea typeface="+mn-ea"/>
          <a:cs typeface="Arial" pitchFamily="34" charset="0"/>
        </a:defRPr>
      </a:lvl2pPr>
      <a:lvl3pPr marL="1523733" indent="-304747" algn="l" defTabSz="1218987" rtl="0" eaLnBrk="1" latinLnBrk="0" hangingPunct="1">
        <a:spcBef>
          <a:spcPct val="20000"/>
        </a:spcBef>
        <a:buClr>
          <a:schemeClr val="tx2"/>
        </a:buClr>
        <a:buFont typeface="Wingdings" pitchFamily="2" charset="2"/>
        <a:buChar char="§"/>
        <a:defRPr sz="3200" kern="1200">
          <a:solidFill>
            <a:schemeClr val="tx1"/>
          </a:solidFill>
          <a:latin typeface="Arial" pitchFamily="34" charset="0"/>
          <a:ea typeface="+mn-ea"/>
          <a:cs typeface="Arial" pitchFamily="34" charset="0"/>
        </a:defRPr>
      </a:lvl3pPr>
      <a:lvl4pPr marL="2133227" indent="-304747" algn="l" defTabSz="1218987" rtl="0" eaLnBrk="1" latinLnBrk="0" hangingPunct="1">
        <a:spcBef>
          <a:spcPct val="20000"/>
        </a:spcBef>
        <a:buClr>
          <a:schemeClr val="tx2"/>
        </a:buClr>
        <a:buFont typeface="Wingdings" pitchFamily="2" charset="2"/>
        <a:buChar char="§"/>
        <a:defRPr sz="2700" kern="1200">
          <a:solidFill>
            <a:schemeClr val="tx1"/>
          </a:solidFill>
          <a:latin typeface="Arial" pitchFamily="34" charset="0"/>
          <a:ea typeface="+mn-ea"/>
          <a:cs typeface="Arial" pitchFamily="34" charset="0"/>
        </a:defRPr>
      </a:lvl4pPr>
      <a:lvl5pPr marL="2742720" indent="-304747" algn="l" defTabSz="1218987" rtl="0" eaLnBrk="1" latinLnBrk="0" hangingPunct="1">
        <a:spcBef>
          <a:spcPct val="20000"/>
        </a:spcBef>
        <a:buClr>
          <a:schemeClr val="tx2"/>
        </a:buClr>
        <a:buFont typeface="Wingdings" pitchFamily="2" charset="2"/>
        <a:buChar char="§"/>
        <a:defRPr sz="2700" kern="1200">
          <a:solidFill>
            <a:schemeClr val="tx1"/>
          </a:solidFill>
          <a:latin typeface="Arial" pitchFamily="34" charset="0"/>
          <a:ea typeface="+mn-ea"/>
          <a:cs typeface="Arial" pitchFamily="34" charset="0"/>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6" name="TextBox 15"/>
          <p:cNvSpPr txBox="1"/>
          <p:nvPr/>
        </p:nvSpPr>
        <p:spPr bwMode="black">
          <a:xfrm>
            <a:off x="512909" y="6451624"/>
            <a:ext cx="3660575" cy="276977"/>
          </a:xfrm>
          <a:prstGeom prst="rect">
            <a:avLst/>
          </a:prstGeom>
          <a:noFill/>
        </p:spPr>
        <p:txBody>
          <a:bodyPr wrap="none" lIns="121899" tIns="60949" rIns="121899" bIns="60949">
            <a:spAutoFit/>
          </a:bodyPr>
          <a:lstStyle/>
          <a:p>
            <a:pPr defTabSz="1218987">
              <a:defRPr/>
            </a:pPr>
            <a:r>
              <a:rPr lang="en-US" sz="1000" cap="all">
                <a:solidFill>
                  <a:srgbClr val="939598"/>
                </a:solidFill>
                <a:ea typeface="宋体" pitchFamily="2" charset="-122"/>
                <a:cs typeface="Arial" pitchFamily="34" charset="0"/>
              </a:rPr>
              <a:t>2012 LENOVO CONFIDENTIAL</a:t>
            </a:r>
            <a:r>
              <a:rPr lang="en-US" sz="1000" cap="all" dirty="0">
                <a:solidFill>
                  <a:srgbClr val="939598"/>
                </a:solidFill>
                <a:ea typeface="宋体" pitchFamily="2" charset="-122"/>
                <a:cs typeface="Arial" pitchFamily="34" charset="0"/>
              </a:rPr>
              <a:t>. All rights reserved.</a:t>
            </a:r>
          </a:p>
        </p:txBody>
      </p:sp>
      <p:sp>
        <p:nvSpPr>
          <p:cNvPr id="17" name="Rectangle 7"/>
          <p:cNvSpPr>
            <a:spLocks noChangeArrowheads="1"/>
          </p:cNvSpPr>
          <p:nvPr/>
        </p:nvSpPr>
        <p:spPr bwMode="invGray">
          <a:xfrm flipH="1">
            <a:off x="82827" y="6501819"/>
            <a:ext cx="428024" cy="176519"/>
          </a:xfrm>
          <a:prstGeom prst="rect">
            <a:avLst/>
          </a:prstGeom>
          <a:gradFill flip="none" rotWithShape="0">
            <a:gsLst>
              <a:gs pos="100000">
                <a:srgbClr val="FF1313"/>
              </a:gs>
              <a:gs pos="0">
                <a:srgbClr val="EC2225"/>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anchor="ctr"/>
          <a:lstStyle/>
          <a:p>
            <a:pPr algn="ctr" defTabSz="1218987">
              <a:defRPr/>
            </a:pPr>
            <a:endParaRPr lang="en-US" sz="2400" dirty="0">
              <a:solidFill>
                <a:prstClr val="white"/>
              </a:solidFill>
              <a:latin typeface="Foundry Gridnik Medium" pitchFamily="50" charset="0"/>
            </a:endParaRPr>
          </a:p>
        </p:txBody>
      </p:sp>
      <p:sp>
        <p:nvSpPr>
          <p:cNvPr id="18" name="Freeform 8"/>
          <p:cNvSpPr>
            <a:spLocks/>
          </p:cNvSpPr>
          <p:nvPr/>
        </p:nvSpPr>
        <p:spPr bwMode="invGray">
          <a:xfrm flipH="1">
            <a:off x="0" y="6502400"/>
            <a:ext cx="82572" cy="260350"/>
          </a:xfrm>
          <a:custGeom>
            <a:avLst/>
            <a:gdLst>
              <a:gd name="T0" fmla="*/ 0 w 219"/>
              <a:gd name="T1" fmla="*/ 0 h 744"/>
              <a:gd name="T2" fmla="*/ 219 w 219"/>
              <a:gd name="T3" fmla="*/ 314 h 744"/>
              <a:gd name="T4" fmla="*/ 219 w 219"/>
              <a:gd name="T5" fmla="*/ 744 h 744"/>
              <a:gd name="T6" fmla="*/ 0 w 219"/>
              <a:gd name="T7" fmla="*/ 430 h 744"/>
              <a:gd name="T8" fmla="*/ 0 w 219"/>
              <a:gd name="T9" fmla="*/ 0 h 744"/>
              <a:gd name="connsiteX0" fmla="*/ 0 w 10000"/>
              <a:gd name="connsiteY0" fmla="*/ 0 h 10000"/>
              <a:gd name="connsiteX1" fmla="*/ 6910 w 10000"/>
              <a:gd name="connsiteY1" fmla="*/ 2903 h 10000"/>
              <a:gd name="connsiteX2" fmla="*/ 10000 w 10000"/>
              <a:gd name="connsiteY2" fmla="*/ 10000 h 10000"/>
              <a:gd name="connsiteX3" fmla="*/ 0 w 10000"/>
              <a:gd name="connsiteY3" fmla="*/ 5780 h 10000"/>
              <a:gd name="connsiteX4" fmla="*/ 0 w 10000"/>
              <a:gd name="connsiteY4" fmla="*/ 0 h 10000"/>
              <a:gd name="connsiteX0" fmla="*/ 0 w 6910"/>
              <a:gd name="connsiteY0" fmla="*/ 0 h 8544"/>
              <a:gd name="connsiteX1" fmla="*/ 6910 w 6910"/>
              <a:gd name="connsiteY1" fmla="*/ 2903 h 8544"/>
              <a:gd name="connsiteX2" fmla="*/ 6910 w 6910"/>
              <a:gd name="connsiteY2" fmla="*/ 8544 h 8544"/>
              <a:gd name="connsiteX3" fmla="*/ 0 w 6910"/>
              <a:gd name="connsiteY3" fmla="*/ 5780 h 8544"/>
              <a:gd name="connsiteX4" fmla="*/ 0 w 6910"/>
              <a:gd name="connsiteY4" fmla="*/ 0 h 8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10" h="8544">
                <a:moveTo>
                  <a:pt x="0" y="0"/>
                </a:moveTo>
                <a:lnTo>
                  <a:pt x="6910" y="2903"/>
                </a:lnTo>
                <a:lnTo>
                  <a:pt x="6910" y="8544"/>
                </a:lnTo>
                <a:lnTo>
                  <a:pt x="0" y="5780"/>
                </a:lnTo>
                <a:lnTo>
                  <a:pt x="0" y="0"/>
                </a:lnTo>
                <a:close/>
              </a:path>
            </a:pathLst>
          </a:custGeom>
          <a:gradFill flip="none" rotWithShape="0">
            <a:gsLst>
              <a:gs pos="47000">
                <a:srgbClr val="AF0707"/>
              </a:gs>
              <a:gs pos="100000">
                <a:srgbClr val="7F1B1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anchor="ctr"/>
          <a:lstStyle/>
          <a:p>
            <a:pPr algn="ctr" defTabSz="1218987">
              <a:defRPr/>
            </a:pPr>
            <a:endParaRPr lang="en-US" sz="2400" dirty="0">
              <a:solidFill>
                <a:prstClr val="white"/>
              </a:solidFill>
              <a:latin typeface="Foundry Gridnik Medium" pitchFamily="50" charset="0"/>
            </a:endParaRPr>
          </a:p>
        </p:txBody>
      </p:sp>
      <p:sp>
        <p:nvSpPr>
          <p:cNvPr id="1031" name="Rectangle 18"/>
          <p:cNvSpPr>
            <a:spLocks noChangeArrowheads="1"/>
          </p:cNvSpPr>
          <p:nvPr/>
        </p:nvSpPr>
        <p:spPr bwMode="invGray">
          <a:xfrm>
            <a:off x="100068" y="6445274"/>
            <a:ext cx="403273" cy="276977"/>
          </a:xfrm>
          <a:prstGeom prst="rect">
            <a:avLst/>
          </a:prstGeom>
          <a:noFill/>
          <a:ln w="9525">
            <a:noFill/>
            <a:miter lim="800000"/>
            <a:headEnd/>
            <a:tailEnd/>
          </a:ln>
        </p:spPr>
        <p:txBody>
          <a:bodyPr wrap="none" lIns="121899" tIns="60949" rIns="121899" bIns="60949">
            <a:spAutoFit/>
          </a:bodyPr>
          <a:lstStyle/>
          <a:p>
            <a:pPr algn="ctr" defTabSz="1217613" fontAlgn="base">
              <a:spcBef>
                <a:spcPct val="0"/>
              </a:spcBef>
              <a:spcAft>
                <a:spcPct val="0"/>
              </a:spcAft>
            </a:pPr>
            <a:fld id="{5333CBF0-83E8-4E5A-8B65-E44C84C60F0F}" type="slidenum">
              <a:rPr lang="en-US" altLang="zh-CN" sz="1000">
                <a:solidFill>
                  <a:prstClr val="white"/>
                </a:solidFill>
                <a:ea typeface="宋体" pitchFamily="2" charset="-122"/>
                <a:cs typeface="Arial" pitchFamily="34" charset="0"/>
              </a:rPr>
              <a:pPr algn="ctr" defTabSz="1217613" fontAlgn="base">
                <a:spcBef>
                  <a:spcPct val="0"/>
                </a:spcBef>
                <a:spcAft>
                  <a:spcPct val="0"/>
                </a:spcAft>
              </a:pPr>
              <a:t>‹#›</a:t>
            </a:fld>
            <a:endParaRPr lang="en-US" altLang="zh-CN" sz="1000">
              <a:solidFill>
                <a:prstClr val="white"/>
              </a:solidFill>
              <a:ea typeface="宋体" pitchFamily="2" charset="-122"/>
              <a:cs typeface="Arial" pitchFamily="34" charset="0"/>
            </a:endParaRPr>
          </a:p>
        </p:txBody>
      </p:sp>
      <p:pic>
        <p:nvPicPr>
          <p:cNvPr id="1032" name="Picture 2"/>
          <p:cNvPicPr>
            <a:picLocks noChangeAspect="1" noChangeArrowheads="1"/>
          </p:cNvPicPr>
          <p:nvPr/>
        </p:nvPicPr>
        <p:blipFill>
          <a:blip r:embed="rId16" cstate="print"/>
          <a:srcRect/>
          <a:stretch>
            <a:fillRect/>
          </a:stretch>
        </p:blipFill>
        <p:spPr bwMode="gray">
          <a:xfrm>
            <a:off x="11013768" y="6531000"/>
            <a:ext cx="1009913" cy="161925"/>
          </a:xfrm>
          <a:prstGeom prst="rect">
            <a:avLst/>
          </a:prstGeom>
          <a:noFill/>
          <a:ln w="9525">
            <a:noFill/>
            <a:miter lim="800000"/>
            <a:headEnd/>
            <a:tailEnd/>
          </a:ln>
        </p:spPr>
      </p:pic>
    </p:spTree>
    <p:extLst>
      <p:ext uri="{BB962C8B-B14F-4D97-AF65-F5344CB8AC3E}">
        <p14:creationId xmlns:p14="http://schemas.microsoft.com/office/powerpoint/2010/main" val="4275660299"/>
      </p:ext>
    </p:extLst>
  </p:cSld>
  <p:clrMap bg1="lt1" tx1="dk1" bg2="lt2" tx2="dk2" accent1="accent1" accent2="accent2" accent3="accent3" accent4="accent4" accent5="accent5" accent6="accent6" hlink="hlink" folHlink="folHlink"/>
  <p:sldLayoutIdLst>
    <p:sldLayoutId id="2147483924" r:id="rId1"/>
    <p:sldLayoutId id="2147483925" r:id="rId2"/>
    <p:sldLayoutId id="2147483926" r:id="rId3"/>
    <p:sldLayoutId id="2147483927" r:id="rId4"/>
    <p:sldLayoutId id="2147483928" r:id="rId5"/>
    <p:sldLayoutId id="2147483929" r:id="rId6"/>
    <p:sldLayoutId id="2147483930" r:id="rId7"/>
    <p:sldLayoutId id="2147483931" r:id="rId8"/>
    <p:sldLayoutId id="2147483932" r:id="rId9"/>
    <p:sldLayoutId id="2147483933" r:id="rId10"/>
    <p:sldLayoutId id="2147483934" r:id="rId11"/>
    <p:sldLayoutId id="2147483935" r:id="rId12"/>
    <p:sldLayoutId id="2147483936" r:id="rId13"/>
    <p:sldLayoutId id="2147483937" r:id="rId14"/>
  </p:sldLayoutIdLst>
  <p:transition spd="med">
    <p:fade/>
  </p:transition>
  <p:txStyles>
    <p:titleStyle>
      <a:lvl1pPr algn="ctr" defTabSz="1217613" rtl="0" eaLnBrk="0" fontAlgn="base" hangingPunct="0">
        <a:spcBef>
          <a:spcPct val="0"/>
        </a:spcBef>
        <a:spcAft>
          <a:spcPct val="0"/>
        </a:spcAft>
        <a:defRPr sz="4300" kern="1200" cap="all">
          <a:solidFill>
            <a:schemeClr val="tx1"/>
          </a:solidFill>
          <a:latin typeface="Arial" pitchFamily="34" charset="0"/>
          <a:ea typeface="+mj-ea"/>
          <a:cs typeface="Arial" pitchFamily="34" charset="0"/>
        </a:defRPr>
      </a:lvl1pPr>
      <a:lvl2pPr algn="ctr" defTabSz="1217613" rtl="0" eaLnBrk="0" fontAlgn="base" hangingPunct="0">
        <a:spcBef>
          <a:spcPct val="0"/>
        </a:spcBef>
        <a:spcAft>
          <a:spcPct val="0"/>
        </a:spcAft>
        <a:defRPr sz="4300">
          <a:solidFill>
            <a:schemeClr val="tx1"/>
          </a:solidFill>
          <a:latin typeface="Arial" pitchFamily="34" charset="0"/>
          <a:cs typeface="Arial" pitchFamily="34" charset="0"/>
        </a:defRPr>
      </a:lvl2pPr>
      <a:lvl3pPr algn="ctr" defTabSz="1217613" rtl="0" eaLnBrk="0" fontAlgn="base" hangingPunct="0">
        <a:spcBef>
          <a:spcPct val="0"/>
        </a:spcBef>
        <a:spcAft>
          <a:spcPct val="0"/>
        </a:spcAft>
        <a:defRPr sz="4300">
          <a:solidFill>
            <a:schemeClr val="tx1"/>
          </a:solidFill>
          <a:latin typeface="Arial" pitchFamily="34" charset="0"/>
          <a:cs typeface="Arial" pitchFamily="34" charset="0"/>
        </a:defRPr>
      </a:lvl3pPr>
      <a:lvl4pPr algn="ctr" defTabSz="1217613" rtl="0" eaLnBrk="0" fontAlgn="base" hangingPunct="0">
        <a:spcBef>
          <a:spcPct val="0"/>
        </a:spcBef>
        <a:spcAft>
          <a:spcPct val="0"/>
        </a:spcAft>
        <a:defRPr sz="4300">
          <a:solidFill>
            <a:schemeClr val="tx1"/>
          </a:solidFill>
          <a:latin typeface="Arial" pitchFamily="34" charset="0"/>
          <a:cs typeface="Arial" pitchFamily="34" charset="0"/>
        </a:defRPr>
      </a:lvl4pPr>
      <a:lvl5pPr algn="ctr" defTabSz="1217613" rtl="0" eaLnBrk="0" fontAlgn="base" hangingPunct="0">
        <a:spcBef>
          <a:spcPct val="0"/>
        </a:spcBef>
        <a:spcAft>
          <a:spcPct val="0"/>
        </a:spcAft>
        <a:defRPr sz="4300">
          <a:solidFill>
            <a:schemeClr val="tx1"/>
          </a:solidFill>
          <a:latin typeface="Arial" pitchFamily="34" charset="0"/>
          <a:cs typeface="Arial" pitchFamily="34" charset="0"/>
        </a:defRPr>
      </a:lvl5pPr>
      <a:lvl6pPr marL="457200" algn="ctr" defTabSz="1217613" rtl="0" fontAlgn="base">
        <a:spcBef>
          <a:spcPct val="0"/>
        </a:spcBef>
        <a:spcAft>
          <a:spcPct val="0"/>
        </a:spcAft>
        <a:defRPr sz="4300">
          <a:solidFill>
            <a:schemeClr val="tx1"/>
          </a:solidFill>
          <a:latin typeface="Arial" pitchFamily="34" charset="0"/>
          <a:cs typeface="Arial" pitchFamily="34" charset="0"/>
        </a:defRPr>
      </a:lvl6pPr>
      <a:lvl7pPr marL="914400" algn="ctr" defTabSz="1217613" rtl="0" fontAlgn="base">
        <a:spcBef>
          <a:spcPct val="0"/>
        </a:spcBef>
        <a:spcAft>
          <a:spcPct val="0"/>
        </a:spcAft>
        <a:defRPr sz="4300">
          <a:solidFill>
            <a:schemeClr val="tx1"/>
          </a:solidFill>
          <a:latin typeface="Arial" pitchFamily="34" charset="0"/>
          <a:cs typeface="Arial" pitchFamily="34" charset="0"/>
        </a:defRPr>
      </a:lvl7pPr>
      <a:lvl8pPr marL="1371600" algn="ctr" defTabSz="1217613" rtl="0" fontAlgn="base">
        <a:spcBef>
          <a:spcPct val="0"/>
        </a:spcBef>
        <a:spcAft>
          <a:spcPct val="0"/>
        </a:spcAft>
        <a:defRPr sz="4300">
          <a:solidFill>
            <a:schemeClr val="tx1"/>
          </a:solidFill>
          <a:latin typeface="Arial" pitchFamily="34" charset="0"/>
          <a:cs typeface="Arial" pitchFamily="34" charset="0"/>
        </a:defRPr>
      </a:lvl8pPr>
      <a:lvl9pPr marL="1828800" algn="ctr" defTabSz="1217613" rtl="0" fontAlgn="base">
        <a:spcBef>
          <a:spcPct val="0"/>
        </a:spcBef>
        <a:spcAft>
          <a:spcPct val="0"/>
        </a:spcAft>
        <a:defRPr sz="4300">
          <a:solidFill>
            <a:schemeClr val="tx1"/>
          </a:solidFill>
          <a:latin typeface="Arial" pitchFamily="34" charset="0"/>
          <a:cs typeface="Arial" pitchFamily="34" charset="0"/>
        </a:defRPr>
      </a:lvl9pPr>
    </p:titleStyle>
    <p:bodyStyle>
      <a:lvl1pPr marL="455613" indent="-455613" algn="l" defTabSz="1217613" rtl="0" eaLnBrk="0" fontAlgn="base" hangingPunct="0">
        <a:spcBef>
          <a:spcPct val="20000"/>
        </a:spcBef>
        <a:spcAft>
          <a:spcPct val="0"/>
        </a:spcAft>
        <a:buClr>
          <a:schemeClr val="tx2"/>
        </a:buClr>
        <a:buFont typeface="Wingdings" pitchFamily="2" charset="2"/>
        <a:buChar char="§"/>
        <a:defRPr sz="4300" kern="1200">
          <a:solidFill>
            <a:schemeClr val="tx1"/>
          </a:solidFill>
          <a:latin typeface="Arial" pitchFamily="34" charset="0"/>
          <a:ea typeface="+mn-ea"/>
          <a:cs typeface="Arial" pitchFamily="34" charset="0"/>
        </a:defRPr>
      </a:lvl1pPr>
      <a:lvl2pPr marL="989013" indent="-379413" algn="l" defTabSz="1217613" rtl="0" eaLnBrk="0" fontAlgn="base" hangingPunct="0">
        <a:spcBef>
          <a:spcPct val="20000"/>
        </a:spcBef>
        <a:spcAft>
          <a:spcPct val="0"/>
        </a:spcAft>
        <a:buClr>
          <a:schemeClr val="tx2"/>
        </a:buClr>
        <a:buFont typeface="Wingdings" pitchFamily="2" charset="2"/>
        <a:buChar char="§"/>
        <a:defRPr sz="3700" kern="1200">
          <a:solidFill>
            <a:schemeClr val="tx1"/>
          </a:solidFill>
          <a:latin typeface="Arial" pitchFamily="34" charset="0"/>
          <a:ea typeface="+mn-ea"/>
          <a:cs typeface="Arial" pitchFamily="34" charset="0"/>
        </a:defRPr>
      </a:lvl2pPr>
      <a:lvl3pPr marL="1522413" indent="-303213" algn="l" defTabSz="1217613" rtl="0" eaLnBrk="0" fontAlgn="base" hangingPunct="0">
        <a:spcBef>
          <a:spcPct val="20000"/>
        </a:spcBef>
        <a:spcAft>
          <a:spcPct val="0"/>
        </a:spcAft>
        <a:buClr>
          <a:schemeClr val="tx2"/>
        </a:buClr>
        <a:buFont typeface="Wingdings" pitchFamily="2" charset="2"/>
        <a:buChar char="§"/>
        <a:defRPr sz="3200" kern="1200">
          <a:solidFill>
            <a:schemeClr val="tx1"/>
          </a:solidFill>
          <a:latin typeface="Arial" pitchFamily="34" charset="0"/>
          <a:ea typeface="+mn-ea"/>
          <a:cs typeface="Arial" pitchFamily="34" charset="0"/>
        </a:defRPr>
      </a:lvl3pPr>
      <a:lvl4pPr marL="2132013" indent="-303213" algn="l" defTabSz="1217613" rtl="0" eaLnBrk="0" fontAlgn="base" hangingPunct="0">
        <a:spcBef>
          <a:spcPct val="20000"/>
        </a:spcBef>
        <a:spcAft>
          <a:spcPct val="0"/>
        </a:spcAft>
        <a:buClr>
          <a:schemeClr val="tx2"/>
        </a:buClr>
        <a:buFont typeface="Wingdings" pitchFamily="2" charset="2"/>
        <a:buChar char="§"/>
        <a:defRPr sz="2700" kern="1200">
          <a:solidFill>
            <a:schemeClr val="tx1"/>
          </a:solidFill>
          <a:latin typeface="Arial" pitchFamily="34" charset="0"/>
          <a:ea typeface="+mn-ea"/>
          <a:cs typeface="Arial" pitchFamily="34" charset="0"/>
        </a:defRPr>
      </a:lvl4pPr>
      <a:lvl5pPr marL="2741613" indent="-303213" algn="l" defTabSz="1217613" rtl="0" eaLnBrk="0" fontAlgn="base" hangingPunct="0">
        <a:spcBef>
          <a:spcPct val="20000"/>
        </a:spcBef>
        <a:spcAft>
          <a:spcPct val="0"/>
        </a:spcAft>
        <a:buClr>
          <a:schemeClr val="tx2"/>
        </a:buClr>
        <a:buFont typeface="Wingdings" pitchFamily="2" charset="2"/>
        <a:buChar char="§"/>
        <a:defRPr sz="2700" kern="1200">
          <a:solidFill>
            <a:schemeClr val="tx1"/>
          </a:solidFill>
          <a:latin typeface="Arial" pitchFamily="34" charset="0"/>
          <a:ea typeface="+mn-ea"/>
          <a:cs typeface="Arial" pitchFamily="34" charset="0"/>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5" y="893"/>
            <a:ext cx="12193590" cy="6857107"/>
          </a:xfrm>
          <a:prstGeom prst="rect">
            <a:avLst/>
          </a:prstGeom>
        </p:spPr>
      </p:pic>
      <p:sp>
        <p:nvSpPr>
          <p:cNvPr id="4" name="Footer Placeholder 3"/>
          <p:cNvSpPr>
            <a:spLocks noGrp="1"/>
          </p:cNvSpPr>
          <p:nvPr>
            <p:ph type="ftr" sz="quarter" idx="3"/>
          </p:nvPr>
        </p:nvSpPr>
        <p:spPr>
          <a:xfrm>
            <a:off x="548783" y="6473952"/>
            <a:ext cx="2413972" cy="153888"/>
          </a:xfrm>
          <a:prstGeom prst="rect">
            <a:avLst/>
          </a:prstGeom>
        </p:spPr>
        <p:txBody>
          <a:bodyPr vert="horz" wrap="square" lIns="0" tIns="0" rIns="0" bIns="0" rtlCol="0" anchor="ctr">
            <a:spAutoFit/>
          </a:bodyPr>
          <a:lstStyle>
            <a:lvl1pPr marL="0" marR="0" indent="0" algn="l" defTabSz="1218987" rtl="0" eaLnBrk="1" fontAlgn="auto" latinLnBrk="0" hangingPunct="1">
              <a:lnSpc>
                <a:spcPct val="100000"/>
              </a:lnSpc>
              <a:spcBef>
                <a:spcPts val="0"/>
              </a:spcBef>
              <a:spcAft>
                <a:spcPts val="0"/>
              </a:spcAft>
              <a:buClrTx/>
              <a:buSzTx/>
              <a:buFontTx/>
              <a:buNone/>
              <a:tabLst/>
              <a:defRPr sz="1200" cap="none">
                <a:solidFill>
                  <a:schemeClr val="tx1">
                    <a:tint val="75000"/>
                  </a:schemeClr>
                </a:solidFill>
              </a:defRPr>
            </a:lvl1p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sp>
        <p:nvSpPr>
          <p:cNvPr id="7" name="Rectangle 6"/>
          <p:cNvSpPr/>
          <p:nvPr/>
        </p:nvSpPr>
        <p:spPr bwMode="gray">
          <a:xfrm>
            <a:off x="11751760" y="6395725"/>
            <a:ext cx="443416" cy="322249"/>
          </a:xfrm>
          <a:prstGeom prst="rect">
            <a:avLst/>
          </a:prstGeom>
          <a:solidFill>
            <a:schemeClr val="tx1"/>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endParaRPr>
          </a:p>
        </p:txBody>
      </p:sp>
      <p:sp>
        <p:nvSpPr>
          <p:cNvPr id="8" name="TextBox slide number"/>
          <p:cNvSpPr txBox="1"/>
          <p:nvPr/>
        </p:nvSpPr>
        <p:spPr bwMode="white">
          <a:xfrm>
            <a:off x="11751760" y="6389269"/>
            <a:ext cx="450462" cy="246221"/>
          </a:xfrm>
          <a:prstGeom prst="rect">
            <a:avLst/>
          </a:prstGeom>
        </p:spPr>
        <p:txBody>
          <a:bodyPr vert="horz" lIns="0" tIns="0" rIns="0" bIns="0" rtlCol="0" anchor="b"/>
          <a:lstStyle>
            <a:defPPr>
              <a:defRPr lang="en-US"/>
            </a:defPPr>
            <a:lvl1pPr algn="ctr">
              <a:defRPr sz="1000">
                <a:solidFill>
                  <a:schemeClr val="bg1"/>
                </a:solidFill>
              </a:defRPr>
            </a:lvl1pPr>
          </a:lstStyle>
          <a:p>
            <a:pPr defTabSz="1218987"/>
            <a:fld id="{6EA5B71A-1B18-4E34-A48F-65DC4937AA99}" type="slidenum">
              <a:rPr lang="en-US" smtClean="0">
                <a:solidFill>
                  <a:prstClr val="white"/>
                </a:solidFill>
              </a:rPr>
              <a:pPr defTabSz="1218987"/>
              <a:t>‹#›</a:t>
            </a:fld>
            <a:endParaRPr lang="en-US" dirty="0">
              <a:solidFill>
                <a:prstClr val="white"/>
              </a:solidFill>
            </a:endParaRPr>
          </a:p>
        </p:txBody>
      </p:sp>
      <p:pic>
        <p:nvPicPr>
          <p:cNvPr id="10" name="Picture 9"/>
          <p:cNvPicPr>
            <a:picLocks noChangeAspect="1"/>
          </p:cNvPicPr>
          <p:nvPr/>
        </p:nvPicPr>
        <p:blipFill>
          <a:blip r:embed="rId26" cstate="print">
            <a:extLst>
              <a:ext uri="{28A0092B-C50C-407E-A947-70E740481C1C}">
                <a14:useLocalDpi xmlns:a14="http://schemas.microsoft.com/office/drawing/2010/main" val="0"/>
              </a:ext>
            </a:extLst>
          </a:blip>
          <a:stretch>
            <a:fillRect/>
          </a:stretch>
        </p:blipFill>
        <p:spPr>
          <a:xfrm rot="16200000">
            <a:off x="11308106" y="5505389"/>
            <a:ext cx="1330737" cy="443416"/>
          </a:xfrm>
          <a:prstGeom prst="rect">
            <a:avLst/>
          </a:prstGeom>
        </p:spPr>
      </p:pic>
    </p:spTree>
    <p:extLst>
      <p:ext uri="{BB962C8B-B14F-4D97-AF65-F5344CB8AC3E}">
        <p14:creationId xmlns:p14="http://schemas.microsoft.com/office/powerpoint/2010/main" val="153997385"/>
      </p:ext>
    </p:extLst>
  </p:cSld>
  <p:clrMap bg1="lt1" tx1="dk1" bg2="lt2" tx2="dk2" accent1="accent1" accent2="accent2" accent3="accent3" accent4="accent4" accent5="accent5" accent6="accent6" hlink="hlink" folHlink="folHlink"/>
  <p:sldLayoutIdLst>
    <p:sldLayoutId id="2147483939" r:id="rId1"/>
    <p:sldLayoutId id="2147483940" r:id="rId2"/>
    <p:sldLayoutId id="2147483941" r:id="rId3"/>
    <p:sldLayoutId id="2147483942" r:id="rId4"/>
    <p:sldLayoutId id="2147483943" r:id="rId5"/>
    <p:sldLayoutId id="2147483944" r:id="rId6"/>
    <p:sldLayoutId id="2147483945" r:id="rId7"/>
    <p:sldLayoutId id="2147483946" r:id="rId8"/>
    <p:sldLayoutId id="2147483947" r:id="rId9"/>
    <p:sldLayoutId id="2147483948" r:id="rId10"/>
    <p:sldLayoutId id="2147483949" r:id="rId11"/>
    <p:sldLayoutId id="2147483950" r:id="rId12"/>
    <p:sldLayoutId id="2147483951" r:id="rId13"/>
    <p:sldLayoutId id="2147483952" r:id="rId14"/>
    <p:sldLayoutId id="2147483953" r:id="rId15"/>
    <p:sldLayoutId id="2147483954" r:id="rId16"/>
    <p:sldLayoutId id="2147483955" r:id="rId17"/>
    <p:sldLayoutId id="2147483956" r:id="rId18"/>
    <p:sldLayoutId id="2147483957" r:id="rId19"/>
    <p:sldLayoutId id="2147483958" r:id="rId20"/>
    <p:sldLayoutId id="2147483959" r:id="rId21"/>
    <p:sldLayoutId id="2147483960" r:id="rId22"/>
    <p:sldLayoutId id="2147483961" r:id="rId2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ctr" defTabSz="1218987" rtl="0" eaLnBrk="1" latinLnBrk="0" hangingPunct="1">
        <a:spcBef>
          <a:spcPct val="0"/>
        </a:spcBef>
        <a:buNone/>
        <a:defRPr sz="4300" kern="1200" cap="all" baseline="0">
          <a:solidFill>
            <a:schemeClr val="tx1"/>
          </a:solidFill>
          <a:latin typeface="Arial" pitchFamily="34" charset="0"/>
          <a:ea typeface="+mj-ea"/>
          <a:cs typeface="Arial" pitchFamily="34" charset="0"/>
        </a:defRPr>
      </a:lvl1pPr>
    </p:titleStyle>
    <p:bodyStyle>
      <a:lvl1pPr marL="457120" indent="-457120" algn="l" defTabSz="1218987" rtl="0" eaLnBrk="1" latinLnBrk="0" hangingPunct="1">
        <a:spcBef>
          <a:spcPct val="20000"/>
        </a:spcBef>
        <a:buClr>
          <a:schemeClr val="tx2"/>
        </a:buClr>
        <a:buFont typeface="Wingdings" pitchFamily="2" charset="2"/>
        <a:buChar char="§"/>
        <a:defRPr sz="4300" kern="1200">
          <a:solidFill>
            <a:schemeClr val="tx1"/>
          </a:solidFill>
          <a:latin typeface="Arial" pitchFamily="34" charset="0"/>
          <a:ea typeface="+mn-ea"/>
          <a:cs typeface="Arial" pitchFamily="34" charset="0"/>
        </a:defRPr>
      </a:lvl1pPr>
      <a:lvl2pPr marL="990427" indent="-380933" algn="l" defTabSz="1218987" rtl="0" eaLnBrk="1" latinLnBrk="0" hangingPunct="1">
        <a:spcBef>
          <a:spcPct val="20000"/>
        </a:spcBef>
        <a:buClr>
          <a:schemeClr val="tx2"/>
        </a:buClr>
        <a:buFont typeface="Wingdings" pitchFamily="2" charset="2"/>
        <a:buChar char="§"/>
        <a:defRPr sz="3700" kern="1200">
          <a:solidFill>
            <a:schemeClr val="tx1"/>
          </a:solidFill>
          <a:latin typeface="Arial" pitchFamily="34" charset="0"/>
          <a:ea typeface="+mn-ea"/>
          <a:cs typeface="Arial" pitchFamily="34" charset="0"/>
        </a:defRPr>
      </a:lvl2pPr>
      <a:lvl3pPr marL="1523733" indent="-304747" algn="l" defTabSz="1218987" rtl="0" eaLnBrk="1" latinLnBrk="0" hangingPunct="1">
        <a:spcBef>
          <a:spcPct val="20000"/>
        </a:spcBef>
        <a:buClr>
          <a:schemeClr val="tx2"/>
        </a:buClr>
        <a:buFont typeface="Wingdings" pitchFamily="2" charset="2"/>
        <a:buChar char="§"/>
        <a:defRPr sz="3200" kern="1200">
          <a:solidFill>
            <a:schemeClr val="tx1"/>
          </a:solidFill>
          <a:latin typeface="Arial" pitchFamily="34" charset="0"/>
          <a:ea typeface="+mn-ea"/>
          <a:cs typeface="Arial" pitchFamily="34" charset="0"/>
        </a:defRPr>
      </a:lvl3pPr>
      <a:lvl4pPr marL="2133227" indent="-304747" algn="l" defTabSz="1218987" rtl="0" eaLnBrk="1" latinLnBrk="0" hangingPunct="1">
        <a:spcBef>
          <a:spcPct val="20000"/>
        </a:spcBef>
        <a:buClr>
          <a:schemeClr val="tx2"/>
        </a:buClr>
        <a:buFont typeface="Wingdings" pitchFamily="2" charset="2"/>
        <a:buChar char="§"/>
        <a:defRPr sz="2700" kern="1200">
          <a:solidFill>
            <a:schemeClr val="tx1"/>
          </a:solidFill>
          <a:latin typeface="Arial" pitchFamily="34" charset="0"/>
          <a:ea typeface="+mn-ea"/>
          <a:cs typeface="Arial" pitchFamily="34" charset="0"/>
        </a:defRPr>
      </a:lvl4pPr>
      <a:lvl5pPr marL="2742720" indent="-304747" algn="l" defTabSz="1218987" rtl="0" eaLnBrk="1" latinLnBrk="0" hangingPunct="1">
        <a:spcBef>
          <a:spcPct val="20000"/>
        </a:spcBef>
        <a:buClr>
          <a:schemeClr val="tx2"/>
        </a:buClr>
        <a:buFont typeface="Wingdings" pitchFamily="2" charset="2"/>
        <a:buChar char="§"/>
        <a:defRPr sz="2700" kern="1200">
          <a:solidFill>
            <a:schemeClr val="tx1"/>
          </a:solidFill>
          <a:latin typeface="Arial" pitchFamily="34" charset="0"/>
          <a:ea typeface="+mn-ea"/>
          <a:cs typeface="Arial" pitchFamily="34" charset="0"/>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29.jpeg"/><Relationship Id="rId1" Type="http://schemas.openxmlformats.org/officeDocument/2006/relationships/slideLayout" Target="../slideLayouts/slideLayout2.xml"/><Relationship Id="rId5" Type="http://schemas.openxmlformats.org/officeDocument/2006/relationships/image" Target="../media/image132.png"/><Relationship Id="rId4" Type="http://schemas.openxmlformats.org/officeDocument/2006/relationships/image" Target="../media/image131.png"/></Relationships>
</file>

<file path=ppt/slides/_rels/slide3.xml.rels><?xml version="1.0" encoding="UTF-8" standalone="yes"?>
<Relationships xmlns="http://schemas.openxmlformats.org/package/2006/relationships"><Relationship Id="rId3" Type="http://schemas.openxmlformats.org/officeDocument/2006/relationships/image" Target="../media/image133.png"/><Relationship Id="rId2" Type="http://schemas.openxmlformats.org/officeDocument/2006/relationships/image" Target="../media/image12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34.png"/><Relationship Id="rId2" Type="http://schemas.openxmlformats.org/officeDocument/2006/relationships/image" Target="../media/image12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5.png"/><Relationship Id="rId2" Type="http://schemas.openxmlformats.org/officeDocument/2006/relationships/image" Target="../media/image12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6.png"/><Relationship Id="rId2" Type="http://schemas.openxmlformats.org/officeDocument/2006/relationships/image" Target="../media/image12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7.png"/><Relationship Id="rId2" Type="http://schemas.openxmlformats.org/officeDocument/2006/relationships/image" Target="../media/image129.jpeg"/><Relationship Id="rId1" Type="http://schemas.openxmlformats.org/officeDocument/2006/relationships/slideLayout" Target="../slideLayouts/slideLayout2.xml"/><Relationship Id="rId4" Type="http://schemas.openxmlformats.org/officeDocument/2006/relationships/image" Target="../media/image138.png"/></Relationships>
</file>

<file path=ppt/slides/_rels/slide8.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39.w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2.png"/><Relationship Id="rId2" Type="http://schemas.openxmlformats.org/officeDocument/2006/relationships/image" Target="../media/image14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548783" y="2048256"/>
            <a:ext cx="10394988" cy="1581912"/>
          </a:xfrm>
        </p:spPr>
        <p:txBody>
          <a:bodyPr/>
          <a:lstStyle/>
          <a:p>
            <a:br>
              <a:rPr lang="en-US" altLang="zh-CN" sz="5400" dirty="0">
                <a:solidFill>
                  <a:schemeClr val="tx1"/>
                </a:solidFill>
              </a:rPr>
            </a:br>
            <a:r>
              <a:rPr lang="en-US" altLang="zh-CN" sz="5400" dirty="0"/>
              <a:t>Matplotlib</a:t>
            </a:r>
            <a:endParaRPr lang="zh-CN" altLang="en-US" sz="5400" dirty="0">
              <a:solidFill>
                <a:schemeClr val="tx1"/>
              </a:solidFill>
            </a:endParaRPr>
          </a:p>
        </p:txBody>
      </p:sp>
      <p:sp>
        <p:nvSpPr>
          <p:cNvPr id="3" name="页脚占位符 2"/>
          <p:cNvSpPr>
            <a:spLocks noGrp="1"/>
          </p:cNvSpPr>
          <p:nvPr>
            <p:ph type="ftr" sz="quarter" idx="10"/>
          </p:nvPr>
        </p:nvSpPr>
        <p:spPr/>
        <p:txBody>
          <a:bodyPr/>
          <a:lstStyle/>
          <a:p>
            <a:r>
              <a:rPr lang="en-US">
                <a:solidFill>
                  <a:srgbClr val="939598"/>
                </a:solidFill>
                <a:cs typeface="Arial" pitchFamily="34" charset="0"/>
              </a:rPr>
              <a:t>2015 Lenovo Confidential. All rights reserved.</a:t>
            </a:r>
            <a:endParaRPr lang="en-US" dirty="0">
              <a:solidFill>
                <a:srgbClr val="939598"/>
              </a:solidFill>
              <a:cs typeface="Arial" pitchFamily="34" charset="0"/>
            </a:endParaRPr>
          </a:p>
        </p:txBody>
      </p:sp>
      <p:sp>
        <p:nvSpPr>
          <p:cNvPr id="7" name="副标题 6"/>
          <p:cNvSpPr>
            <a:spLocks noGrp="1"/>
          </p:cNvSpPr>
          <p:nvPr>
            <p:ph type="subTitle" idx="1"/>
          </p:nvPr>
        </p:nvSpPr>
        <p:spPr/>
        <p:txBody>
          <a:bodyPr/>
          <a:lstStyle/>
          <a:p>
            <a:r>
              <a:rPr lang="en-US" altLang="zh-CN" dirty="0">
                <a:solidFill>
                  <a:schemeClr val="tx1"/>
                </a:solidFill>
              </a:rPr>
              <a:t>Bob Xie		Nov 2020</a:t>
            </a:r>
            <a:endParaRPr lang="zh-CN" altLang="en-US"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419981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What’s Matplotlib</a:t>
            </a:r>
            <a:endParaRPr lang="zh-CN" altLang="en-US" dirty="0">
              <a:solidFill>
                <a:schemeClr val="tx1"/>
              </a:solidFill>
            </a:endParaRPr>
          </a:p>
        </p:txBody>
      </p:sp>
      <p:pic>
        <p:nvPicPr>
          <p:cNvPr id="5" name="图片 4" descr="停止标志&#10;&#10;描述已自动生成">
            <a:extLst>
              <a:ext uri="{FF2B5EF4-FFF2-40B4-BE49-F238E27FC236}">
                <a16:creationId xmlns:a16="http://schemas.microsoft.com/office/drawing/2014/main" id="{45FCC162-F940-4001-8A82-918C3DD903C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80806" y="15482"/>
            <a:ext cx="1511193" cy="982276"/>
          </a:xfrm>
          <a:prstGeom prst="rect">
            <a:avLst/>
          </a:prstGeom>
        </p:spPr>
      </p:pic>
      <p:sp>
        <p:nvSpPr>
          <p:cNvPr id="3" name="矩形 2">
            <a:extLst>
              <a:ext uri="{FF2B5EF4-FFF2-40B4-BE49-F238E27FC236}">
                <a16:creationId xmlns:a16="http://schemas.microsoft.com/office/drawing/2014/main" id="{4C05074F-2E1D-4364-AC6C-BCC00C11A2ED}"/>
              </a:ext>
            </a:extLst>
          </p:cNvPr>
          <p:cNvSpPr/>
          <p:nvPr/>
        </p:nvSpPr>
        <p:spPr>
          <a:xfrm>
            <a:off x="548783" y="1193498"/>
            <a:ext cx="10575792" cy="954107"/>
          </a:xfrm>
          <a:prstGeom prst="rect">
            <a:avLst/>
          </a:prstGeom>
        </p:spPr>
        <p:txBody>
          <a:bodyPr wrap="square">
            <a:spAutoFit/>
          </a:bodyPr>
          <a:lstStyle/>
          <a:p>
            <a:r>
              <a:rPr lang="en-US" altLang="zh-CN" sz="2800" dirty="0"/>
              <a:t>Matplotlib </a:t>
            </a:r>
            <a:r>
              <a:rPr lang="zh-CN" altLang="en-US" sz="2800" dirty="0"/>
              <a:t>是一个 </a:t>
            </a:r>
            <a:r>
              <a:rPr lang="en-US" altLang="zh-CN" sz="2800" dirty="0"/>
              <a:t>Python </a:t>
            </a:r>
            <a:r>
              <a:rPr lang="zh-CN" altLang="en-US" sz="2800" dirty="0"/>
              <a:t>的 </a:t>
            </a:r>
            <a:r>
              <a:rPr lang="en-US" altLang="zh-CN" sz="2800" dirty="0"/>
              <a:t>2D</a:t>
            </a:r>
            <a:r>
              <a:rPr lang="zh-CN" altLang="en-US" sz="2800" dirty="0"/>
              <a:t>绘图库，它以各种硬拷贝格式和跨平台的交互式环境生成出版质量级别的图形。</a:t>
            </a:r>
          </a:p>
        </p:txBody>
      </p:sp>
      <p:sp>
        <p:nvSpPr>
          <p:cNvPr id="8" name="矩形 7">
            <a:extLst>
              <a:ext uri="{FF2B5EF4-FFF2-40B4-BE49-F238E27FC236}">
                <a16:creationId xmlns:a16="http://schemas.microsoft.com/office/drawing/2014/main" id="{95E5C65A-08A6-4A9E-9D2E-DDA895C4EB40}"/>
              </a:ext>
            </a:extLst>
          </p:cNvPr>
          <p:cNvSpPr/>
          <p:nvPr/>
        </p:nvSpPr>
        <p:spPr>
          <a:xfrm>
            <a:off x="548783" y="2372145"/>
            <a:ext cx="10575792" cy="523220"/>
          </a:xfrm>
          <a:prstGeom prst="rect">
            <a:avLst/>
          </a:prstGeom>
        </p:spPr>
        <p:txBody>
          <a:bodyPr wrap="square">
            <a:spAutoFit/>
          </a:bodyPr>
          <a:lstStyle/>
          <a:p>
            <a:pPr algn="r"/>
            <a:r>
              <a:rPr lang="en-US" altLang="zh-CN" sz="2800" dirty="0"/>
              <a:t>-- </a:t>
            </a:r>
            <a:r>
              <a:rPr lang="zh-CN" altLang="en-US" sz="2800" dirty="0"/>
              <a:t>百度百科</a:t>
            </a:r>
          </a:p>
        </p:txBody>
      </p:sp>
      <p:pic>
        <p:nvPicPr>
          <p:cNvPr id="6" name="图片 5">
            <a:extLst>
              <a:ext uri="{FF2B5EF4-FFF2-40B4-BE49-F238E27FC236}">
                <a16:creationId xmlns:a16="http://schemas.microsoft.com/office/drawing/2014/main" id="{762C162E-1075-4A3E-8909-B525370E9DA9}"/>
              </a:ext>
            </a:extLst>
          </p:cNvPr>
          <p:cNvPicPr>
            <a:picLocks noChangeAspect="1"/>
          </p:cNvPicPr>
          <p:nvPr/>
        </p:nvPicPr>
        <p:blipFill>
          <a:blip r:embed="rId3"/>
          <a:stretch>
            <a:fillRect/>
          </a:stretch>
        </p:blipFill>
        <p:spPr>
          <a:xfrm>
            <a:off x="4675680" y="3742124"/>
            <a:ext cx="6614908" cy="2907147"/>
          </a:xfrm>
          <a:prstGeom prst="rect">
            <a:avLst/>
          </a:prstGeom>
        </p:spPr>
      </p:pic>
      <p:pic>
        <p:nvPicPr>
          <p:cNvPr id="7" name="图片 6">
            <a:extLst>
              <a:ext uri="{FF2B5EF4-FFF2-40B4-BE49-F238E27FC236}">
                <a16:creationId xmlns:a16="http://schemas.microsoft.com/office/drawing/2014/main" id="{B1EB9C81-91C8-4B9C-BFD5-395D30A95904}"/>
              </a:ext>
            </a:extLst>
          </p:cNvPr>
          <p:cNvPicPr>
            <a:picLocks noChangeAspect="1"/>
          </p:cNvPicPr>
          <p:nvPr/>
        </p:nvPicPr>
        <p:blipFill>
          <a:blip r:embed="rId4"/>
          <a:stretch>
            <a:fillRect/>
          </a:stretch>
        </p:blipFill>
        <p:spPr>
          <a:xfrm>
            <a:off x="817187" y="4512628"/>
            <a:ext cx="3174260" cy="2160696"/>
          </a:xfrm>
          <a:prstGeom prst="rect">
            <a:avLst/>
          </a:prstGeom>
        </p:spPr>
      </p:pic>
      <p:pic>
        <p:nvPicPr>
          <p:cNvPr id="9" name="图片 8">
            <a:extLst>
              <a:ext uri="{FF2B5EF4-FFF2-40B4-BE49-F238E27FC236}">
                <a16:creationId xmlns:a16="http://schemas.microsoft.com/office/drawing/2014/main" id="{12F20403-4176-47FA-8FD7-13164A6474C0}"/>
              </a:ext>
            </a:extLst>
          </p:cNvPr>
          <p:cNvPicPr>
            <a:picLocks noChangeAspect="1"/>
          </p:cNvPicPr>
          <p:nvPr/>
        </p:nvPicPr>
        <p:blipFill>
          <a:blip r:embed="rId5"/>
          <a:stretch>
            <a:fillRect/>
          </a:stretch>
        </p:blipFill>
        <p:spPr>
          <a:xfrm>
            <a:off x="799021" y="2479183"/>
            <a:ext cx="3291918" cy="2033445"/>
          </a:xfrm>
          <a:prstGeom prst="rect">
            <a:avLst/>
          </a:prstGeom>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Figure’s components</a:t>
            </a:r>
            <a:endParaRPr lang="zh-CN" altLang="en-US" dirty="0">
              <a:solidFill>
                <a:schemeClr val="tx1"/>
              </a:solidFill>
            </a:endParaRPr>
          </a:p>
        </p:txBody>
      </p:sp>
      <p:pic>
        <p:nvPicPr>
          <p:cNvPr id="5" name="图片 4" descr="停止标志&#10;&#10;描述已自动生成">
            <a:extLst>
              <a:ext uri="{FF2B5EF4-FFF2-40B4-BE49-F238E27FC236}">
                <a16:creationId xmlns:a16="http://schemas.microsoft.com/office/drawing/2014/main" id="{45FCC162-F940-4001-8A82-918C3DD903C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80806" y="15482"/>
            <a:ext cx="1511193" cy="982276"/>
          </a:xfrm>
          <a:prstGeom prst="rect">
            <a:avLst/>
          </a:prstGeom>
        </p:spPr>
      </p:pic>
      <p:pic>
        <p:nvPicPr>
          <p:cNvPr id="10" name="图片 9">
            <a:extLst>
              <a:ext uri="{FF2B5EF4-FFF2-40B4-BE49-F238E27FC236}">
                <a16:creationId xmlns:a16="http://schemas.microsoft.com/office/drawing/2014/main" id="{91931AF7-2DD4-4742-B4AA-35EC6214F26E}"/>
              </a:ext>
            </a:extLst>
          </p:cNvPr>
          <p:cNvPicPr>
            <a:picLocks noChangeAspect="1"/>
          </p:cNvPicPr>
          <p:nvPr/>
        </p:nvPicPr>
        <p:blipFill>
          <a:blip r:embed="rId3"/>
          <a:stretch>
            <a:fillRect/>
          </a:stretch>
        </p:blipFill>
        <p:spPr>
          <a:xfrm>
            <a:off x="3035195" y="849317"/>
            <a:ext cx="5801446" cy="5875959"/>
          </a:xfrm>
          <a:prstGeom prst="rect">
            <a:avLst/>
          </a:prstGeom>
        </p:spPr>
      </p:pic>
    </p:spTree>
    <p:extLst>
      <p:ext uri="{BB962C8B-B14F-4D97-AF65-F5344CB8AC3E}">
        <p14:creationId xmlns:p14="http://schemas.microsoft.com/office/powerpoint/2010/main" val="2940325404"/>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err="1"/>
              <a:t>Matplotlib.pyplot.plot</a:t>
            </a:r>
            <a:endParaRPr lang="zh-CN" altLang="en-US" dirty="0">
              <a:solidFill>
                <a:schemeClr val="tx1"/>
              </a:solidFill>
            </a:endParaRPr>
          </a:p>
        </p:txBody>
      </p:sp>
      <p:pic>
        <p:nvPicPr>
          <p:cNvPr id="5" name="图片 4" descr="停止标志&#10;&#10;描述已自动生成">
            <a:extLst>
              <a:ext uri="{FF2B5EF4-FFF2-40B4-BE49-F238E27FC236}">
                <a16:creationId xmlns:a16="http://schemas.microsoft.com/office/drawing/2014/main" id="{45FCC162-F940-4001-8A82-918C3DD903C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80806" y="15482"/>
            <a:ext cx="1511193" cy="982276"/>
          </a:xfrm>
          <a:prstGeom prst="rect">
            <a:avLst/>
          </a:prstGeom>
        </p:spPr>
      </p:pic>
      <p:sp>
        <p:nvSpPr>
          <p:cNvPr id="2" name="矩形 1">
            <a:extLst>
              <a:ext uri="{FF2B5EF4-FFF2-40B4-BE49-F238E27FC236}">
                <a16:creationId xmlns:a16="http://schemas.microsoft.com/office/drawing/2014/main" id="{DF0D9042-FC29-4775-9418-2E734DD6D5B4}"/>
              </a:ext>
            </a:extLst>
          </p:cNvPr>
          <p:cNvSpPr/>
          <p:nvPr/>
        </p:nvSpPr>
        <p:spPr>
          <a:xfrm>
            <a:off x="412377" y="1144164"/>
            <a:ext cx="4597613" cy="3970318"/>
          </a:xfrm>
          <a:prstGeom prst="rect">
            <a:avLst/>
          </a:prstGeom>
        </p:spPr>
        <p:txBody>
          <a:bodyPr wrap="square">
            <a:spAutoFit/>
          </a:bodyPr>
          <a:lstStyle/>
          <a:p>
            <a:r>
              <a:rPr lang="zh-CN" altLang="en-US" dirty="0"/>
              <a:t>import numpy as np</a:t>
            </a:r>
          </a:p>
          <a:p>
            <a:r>
              <a:rPr lang="zh-CN" altLang="en-US" dirty="0"/>
              <a:t>import matplotlib.pyplot as plt</a:t>
            </a:r>
          </a:p>
          <a:p>
            <a:endParaRPr lang="zh-CN" altLang="en-US" dirty="0"/>
          </a:p>
          <a:p>
            <a:r>
              <a:rPr lang="zh-CN" altLang="en-US" dirty="0"/>
              <a:t>x = np.arange(0, 5, 0.1)</a:t>
            </a:r>
          </a:p>
          <a:p>
            <a:r>
              <a:rPr lang="zh-CN" altLang="en-US" dirty="0"/>
              <a:t>y = np.sin(x)</a:t>
            </a:r>
          </a:p>
          <a:p>
            <a:endParaRPr lang="zh-CN" altLang="en-US" dirty="0"/>
          </a:p>
          <a:p>
            <a:r>
              <a:rPr lang="zh-CN" altLang="en-US" dirty="0"/>
              <a:t>plt.figure(figsize=(8,5))</a:t>
            </a:r>
          </a:p>
          <a:p>
            <a:r>
              <a:rPr lang="zh-CN" altLang="en-US" dirty="0"/>
              <a:t>plt.plot(x,y,'b--',label='Y1')</a:t>
            </a:r>
          </a:p>
          <a:p>
            <a:r>
              <a:rPr lang="zh-CN" altLang="en-US" dirty="0"/>
              <a:t>plt.plot(x,np.cos(x),'r',label='Y2')</a:t>
            </a:r>
          </a:p>
          <a:p>
            <a:r>
              <a:rPr lang="zh-CN" altLang="en-US" dirty="0"/>
              <a:t>plt.title('A Sample',fontsize=20)</a:t>
            </a:r>
          </a:p>
          <a:p>
            <a:r>
              <a:rPr lang="zh-CN" altLang="en-US" dirty="0"/>
              <a:t>plt.text(3,0.75,'$sin(x)$',fontsize=15,c='b')</a:t>
            </a:r>
          </a:p>
          <a:p>
            <a:r>
              <a:rPr lang="zh-CN" altLang="en-US" dirty="0"/>
              <a:t>plt.text(0.5,0,'$cos(x)$',fontsize=15,c='r')</a:t>
            </a:r>
          </a:p>
          <a:p>
            <a:r>
              <a:rPr lang="zh-CN" altLang="en-US" dirty="0"/>
              <a:t>plt.legend(loc="best")</a:t>
            </a:r>
          </a:p>
          <a:p>
            <a:r>
              <a:rPr lang="zh-CN" altLang="en-US" dirty="0"/>
              <a:t>plt.show()</a:t>
            </a:r>
          </a:p>
        </p:txBody>
      </p:sp>
      <p:pic>
        <p:nvPicPr>
          <p:cNvPr id="3" name="图片 2">
            <a:extLst>
              <a:ext uri="{FF2B5EF4-FFF2-40B4-BE49-F238E27FC236}">
                <a16:creationId xmlns:a16="http://schemas.microsoft.com/office/drawing/2014/main" id="{E1007DDB-F5B2-4D2B-9948-9D0B86D12846}"/>
              </a:ext>
            </a:extLst>
          </p:cNvPr>
          <p:cNvPicPr>
            <a:picLocks noChangeAspect="1"/>
          </p:cNvPicPr>
          <p:nvPr/>
        </p:nvPicPr>
        <p:blipFill>
          <a:blip r:embed="rId3"/>
          <a:stretch>
            <a:fillRect/>
          </a:stretch>
        </p:blipFill>
        <p:spPr>
          <a:xfrm>
            <a:off x="5359313" y="1340052"/>
            <a:ext cx="5358991" cy="3201212"/>
          </a:xfrm>
          <a:prstGeom prst="rect">
            <a:avLst/>
          </a:prstGeom>
        </p:spPr>
      </p:pic>
    </p:spTree>
    <p:extLst>
      <p:ext uri="{BB962C8B-B14F-4D97-AF65-F5344CB8AC3E}">
        <p14:creationId xmlns:p14="http://schemas.microsoft.com/office/powerpoint/2010/main" val="3111341364"/>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64259" y="246016"/>
            <a:ext cx="11076268" cy="521208"/>
          </a:xfrm>
        </p:spPr>
        <p:txBody>
          <a:bodyPr/>
          <a:lstStyle/>
          <a:p>
            <a:r>
              <a:rPr lang="en-US" altLang="zh-CN" dirty="0" err="1"/>
              <a:t>Matplotlib.pyplot.bar</a:t>
            </a:r>
            <a:endParaRPr lang="zh-CN" altLang="en-US" dirty="0">
              <a:solidFill>
                <a:schemeClr val="tx1"/>
              </a:solidFill>
            </a:endParaRPr>
          </a:p>
        </p:txBody>
      </p:sp>
      <p:pic>
        <p:nvPicPr>
          <p:cNvPr id="5" name="图片 4" descr="停止标志&#10;&#10;描述已自动生成">
            <a:extLst>
              <a:ext uri="{FF2B5EF4-FFF2-40B4-BE49-F238E27FC236}">
                <a16:creationId xmlns:a16="http://schemas.microsoft.com/office/drawing/2014/main" id="{45FCC162-F940-4001-8A82-918C3DD903C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80806" y="15482"/>
            <a:ext cx="1511193" cy="982276"/>
          </a:xfrm>
          <a:prstGeom prst="rect">
            <a:avLst/>
          </a:prstGeom>
        </p:spPr>
      </p:pic>
      <p:sp>
        <p:nvSpPr>
          <p:cNvPr id="6" name="矩形 5">
            <a:extLst>
              <a:ext uri="{FF2B5EF4-FFF2-40B4-BE49-F238E27FC236}">
                <a16:creationId xmlns:a16="http://schemas.microsoft.com/office/drawing/2014/main" id="{4D9E3C2B-95E4-4F36-AFCC-4E53B10E625E}"/>
              </a:ext>
            </a:extLst>
          </p:cNvPr>
          <p:cNvSpPr/>
          <p:nvPr/>
        </p:nvSpPr>
        <p:spPr>
          <a:xfrm>
            <a:off x="220275" y="795528"/>
            <a:ext cx="5258440" cy="5909310"/>
          </a:xfrm>
          <a:prstGeom prst="rect">
            <a:avLst/>
          </a:prstGeom>
        </p:spPr>
        <p:txBody>
          <a:bodyPr wrap="square">
            <a:spAutoFit/>
          </a:bodyPr>
          <a:lstStyle/>
          <a:p>
            <a:r>
              <a:rPr lang="zh-CN" altLang="en-US" dirty="0"/>
              <a:t>import matplotlib.pyplot as plt</a:t>
            </a:r>
          </a:p>
          <a:p>
            <a:r>
              <a:rPr lang="zh-CN" altLang="en-US" dirty="0"/>
              <a:t>names = ['group_a', 'group_b', 'group_c']</a:t>
            </a:r>
          </a:p>
          <a:p>
            <a:r>
              <a:rPr lang="zh-CN" altLang="en-US" dirty="0"/>
              <a:t>values = [1, 10, 100]</a:t>
            </a:r>
          </a:p>
          <a:p>
            <a:endParaRPr lang="zh-CN" altLang="en-US" dirty="0"/>
          </a:p>
          <a:p>
            <a:r>
              <a:rPr lang="zh-CN" altLang="en-US" dirty="0"/>
              <a:t>plt.figure(figsize=(9, 4))</a:t>
            </a:r>
          </a:p>
          <a:p>
            <a:endParaRPr lang="zh-CN" altLang="en-US" dirty="0"/>
          </a:p>
          <a:p>
            <a:r>
              <a:rPr lang="zh-CN" altLang="en-US" dirty="0"/>
              <a:t>plt.subplot(131)</a:t>
            </a:r>
          </a:p>
          <a:p>
            <a:r>
              <a:rPr lang="zh-CN" altLang="en-US" dirty="0"/>
              <a:t>plt.bar(names, values,color='r')</a:t>
            </a:r>
          </a:p>
          <a:p>
            <a:r>
              <a:rPr lang="zh-CN" altLang="en-US" dirty="0"/>
              <a:t>plt.title('3-1')</a:t>
            </a:r>
          </a:p>
          <a:p>
            <a:endParaRPr lang="zh-CN" altLang="en-US" dirty="0"/>
          </a:p>
          <a:p>
            <a:r>
              <a:rPr lang="zh-CN" altLang="en-US" dirty="0"/>
              <a:t>plt.subplot(132)</a:t>
            </a:r>
          </a:p>
          <a:p>
            <a:r>
              <a:rPr lang="zh-CN" altLang="en-US" dirty="0"/>
              <a:t>plt.scatter(names, values)</a:t>
            </a:r>
          </a:p>
          <a:p>
            <a:r>
              <a:rPr lang="zh-CN" altLang="en-US" dirty="0"/>
              <a:t>plt.title('3-2')</a:t>
            </a:r>
          </a:p>
          <a:p>
            <a:endParaRPr lang="zh-CN" altLang="en-US" dirty="0"/>
          </a:p>
          <a:p>
            <a:r>
              <a:rPr lang="zh-CN" altLang="en-US" dirty="0"/>
              <a:t>plt.subplot(133)</a:t>
            </a:r>
          </a:p>
          <a:p>
            <a:r>
              <a:rPr lang="zh-CN" altLang="en-US" dirty="0"/>
              <a:t>plt.plot(names, values)</a:t>
            </a:r>
          </a:p>
          <a:p>
            <a:r>
              <a:rPr lang="zh-CN" altLang="en-US" dirty="0"/>
              <a:t>plt.xticks(rotation=75,fontsize=10)</a:t>
            </a:r>
          </a:p>
          <a:p>
            <a:r>
              <a:rPr lang="zh-CN" altLang="en-US" dirty="0"/>
              <a:t>plt.title('3-3')</a:t>
            </a:r>
          </a:p>
          <a:p>
            <a:endParaRPr lang="zh-CN" altLang="en-US" dirty="0"/>
          </a:p>
          <a:p>
            <a:r>
              <a:rPr lang="zh-CN" altLang="en-US" dirty="0"/>
              <a:t>plt.suptitle('Categorical Plotting')</a:t>
            </a:r>
          </a:p>
          <a:p>
            <a:r>
              <a:rPr lang="zh-CN" altLang="en-US" dirty="0"/>
              <a:t>plt.show()</a:t>
            </a:r>
          </a:p>
        </p:txBody>
      </p:sp>
      <p:pic>
        <p:nvPicPr>
          <p:cNvPr id="7" name="图片 6">
            <a:extLst>
              <a:ext uri="{FF2B5EF4-FFF2-40B4-BE49-F238E27FC236}">
                <a16:creationId xmlns:a16="http://schemas.microsoft.com/office/drawing/2014/main" id="{4955EBB5-E470-45ED-80E0-35E2768A7837}"/>
              </a:ext>
            </a:extLst>
          </p:cNvPr>
          <p:cNvPicPr>
            <a:picLocks noChangeAspect="1"/>
          </p:cNvPicPr>
          <p:nvPr/>
        </p:nvPicPr>
        <p:blipFill>
          <a:blip r:embed="rId3"/>
          <a:stretch>
            <a:fillRect/>
          </a:stretch>
        </p:blipFill>
        <p:spPr>
          <a:xfrm>
            <a:off x="4532521" y="3023409"/>
            <a:ext cx="7094479" cy="3567444"/>
          </a:xfrm>
          <a:prstGeom prst="rect">
            <a:avLst/>
          </a:prstGeom>
        </p:spPr>
      </p:pic>
      <p:sp>
        <p:nvSpPr>
          <p:cNvPr id="8" name="文本框 7">
            <a:extLst>
              <a:ext uri="{FF2B5EF4-FFF2-40B4-BE49-F238E27FC236}">
                <a16:creationId xmlns:a16="http://schemas.microsoft.com/office/drawing/2014/main" id="{1B15EDC6-1618-454E-8223-F42B02286658}"/>
              </a:ext>
            </a:extLst>
          </p:cNvPr>
          <p:cNvSpPr txBox="1"/>
          <p:nvPr/>
        </p:nvSpPr>
        <p:spPr>
          <a:xfrm>
            <a:off x="5916706" y="1087254"/>
            <a:ext cx="3258030" cy="1477328"/>
          </a:xfrm>
          <a:prstGeom prst="rect">
            <a:avLst/>
          </a:prstGeom>
          <a:noFill/>
        </p:spPr>
        <p:txBody>
          <a:bodyPr wrap="square" rtlCol="0">
            <a:spAutoFit/>
          </a:bodyPr>
          <a:lstStyle/>
          <a:p>
            <a:pPr marL="342900" indent="-342900">
              <a:buAutoNum type="arabicPeriod"/>
            </a:pPr>
            <a:r>
              <a:rPr lang="zh-CN" altLang="en-US" dirty="0">
                <a:latin typeface="Arial" pitchFamily="34" charset="0"/>
                <a:cs typeface="Arial" pitchFamily="34" charset="0"/>
              </a:rPr>
              <a:t>给数据</a:t>
            </a:r>
            <a:endParaRPr lang="en-US" altLang="zh-CN" dirty="0">
              <a:latin typeface="Arial" pitchFamily="34" charset="0"/>
              <a:cs typeface="Arial" pitchFamily="34" charset="0"/>
            </a:endParaRPr>
          </a:p>
          <a:p>
            <a:pPr marL="342900" indent="-342900">
              <a:buAutoNum type="arabicPeriod"/>
            </a:pPr>
            <a:endParaRPr lang="en-US" altLang="zh-CN" dirty="0">
              <a:latin typeface="Arial" pitchFamily="34" charset="0"/>
              <a:cs typeface="Arial" pitchFamily="34" charset="0"/>
            </a:endParaRPr>
          </a:p>
          <a:p>
            <a:pPr marL="342900" indent="-342900">
              <a:buAutoNum type="arabicPeriod"/>
            </a:pPr>
            <a:r>
              <a:rPr lang="zh-CN" altLang="en-US" dirty="0">
                <a:latin typeface="Arial" pitchFamily="34" charset="0"/>
                <a:cs typeface="Arial" pitchFamily="34" charset="0"/>
              </a:rPr>
              <a:t>画图</a:t>
            </a:r>
            <a:endParaRPr lang="en-US" altLang="zh-CN" dirty="0">
              <a:latin typeface="Arial" pitchFamily="34" charset="0"/>
              <a:cs typeface="Arial" pitchFamily="34" charset="0"/>
            </a:endParaRPr>
          </a:p>
          <a:p>
            <a:pPr marL="342900" indent="-342900">
              <a:buAutoNum type="arabicPeriod"/>
            </a:pPr>
            <a:endParaRPr lang="en-US" altLang="zh-CN" dirty="0">
              <a:latin typeface="Arial" pitchFamily="34" charset="0"/>
              <a:cs typeface="Arial" pitchFamily="34" charset="0"/>
            </a:endParaRPr>
          </a:p>
          <a:p>
            <a:pPr marL="342900" indent="-342900">
              <a:buAutoNum type="arabicPeriod"/>
            </a:pPr>
            <a:r>
              <a:rPr lang="zh-CN" altLang="en-US" dirty="0">
                <a:latin typeface="Arial" pitchFamily="34" charset="0"/>
                <a:cs typeface="Arial" pitchFamily="34" charset="0"/>
              </a:rPr>
              <a:t>美化</a:t>
            </a:r>
          </a:p>
        </p:txBody>
      </p:sp>
      <p:sp>
        <p:nvSpPr>
          <p:cNvPr id="9" name="矩形 8">
            <a:extLst>
              <a:ext uri="{FF2B5EF4-FFF2-40B4-BE49-F238E27FC236}">
                <a16:creationId xmlns:a16="http://schemas.microsoft.com/office/drawing/2014/main" id="{9D7E55B8-8487-4E43-AEDC-77B36B9694A1}"/>
              </a:ext>
            </a:extLst>
          </p:cNvPr>
          <p:cNvSpPr/>
          <p:nvPr/>
        </p:nvSpPr>
        <p:spPr>
          <a:xfrm>
            <a:off x="220275" y="1128348"/>
            <a:ext cx="4312246" cy="55688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18402D2B-E93F-49EC-BF8A-5A4CA77C7FF2}"/>
              </a:ext>
            </a:extLst>
          </p:cNvPr>
          <p:cNvSpPr/>
          <p:nvPr/>
        </p:nvSpPr>
        <p:spPr>
          <a:xfrm>
            <a:off x="220275" y="2476638"/>
            <a:ext cx="4312246" cy="55688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9BF53E1D-D5C4-4CD5-A4FD-8CDFB2C541F1}"/>
              </a:ext>
            </a:extLst>
          </p:cNvPr>
          <p:cNvSpPr/>
          <p:nvPr/>
        </p:nvSpPr>
        <p:spPr>
          <a:xfrm>
            <a:off x="220275" y="5227522"/>
            <a:ext cx="4312246" cy="55688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连接符: 曲线 12">
            <a:extLst>
              <a:ext uri="{FF2B5EF4-FFF2-40B4-BE49-F238E27FC236}">
                <a16:creationId xmlns:a16="http://schemas.microsoft.com/office/drawing/2014/main" id="{48949A1F-1C72-40FC-86E1-D2EBF04B6331}"/>
              </a:ext>
            </a:extLst>
          </p:cNvPr>
          <p:cNvCxnSpPr>
            <a:stCxn id="9" idx="3"/>
          </p:cNvCxnSpPr>
          <p:nvPr/>
        </p:nvCxnSpPr>
        <p:spPr>
          <a:xfrm flipV="1">
            <a:off x="4532521" y="1226051"/>
            <a:ext cx="1330397" cy="180741"/>
          </a:xfrm>
          <a:prstGeom prst="curvedConnector3">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5" name="连接符: 曲线 14">
            <a:extLst>
              <a:ext uri="{FF2B5EF4-FFF2-40B4-BE49-F238E27FC236}">
                <a16:creationId xmlns:a16="http://schemas.microsoft.com/office/drawing/2014/main" id="{EE2FA76C-03CE-404B-B93D-324E59423C89}"/>
              </a:ext>
            </a:extLst>
          </p:cNvPr>
          <p:cNvCxnSpPr>
            <a:stCxn id="10" idx="3"/>
          </p:cNvCxnSpPr>
          <p:nvPr/>
        </p:nvCxnSpPr>
        <p:spPr>
          <a:xfrm flipV="1">
            <a:off x="4532521" y="1825918"/>
            <a:ext cx="1469872" cy="929164"/>
          </a:xfrm>
          <a:prstGeom prst="curvedConnector3">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7" name="连接符: 曲线 16">
            <a:extLst>
              <a:ext uri="{FF2B5EF4-FFF2-40B4-BE49-F238E27FC236}">
                <a16:creationId xmlns:a16="http://schemas.microsoft.com/office/drawing/2014/main" id="{A8B962F8-2A5E-4930-B35A-425489BFF119}"/>
              </a:ext>
            </a:extLst>
          </p:cNvPr>
          <p:cNvCxnSpPr>
            <a:cxnSpLocks/>
          </p:cNvCxnSpPr>
          <p:nvPr/>
        </p:nvCxnSpPr>
        <p:spPr>
          <a:xfrm rot="5400000" flipH="1" flipV="1">
            <a:off x="3720689" y="3235733"/>
            <a:ext cx="3007853" cy="1384186"/>
          </a:xfrm>
          <a:prstGeom prst="curvedConnector3">
            <a:avLst>
              <a:gd name="adj1" fmla="val 50000"/>
            </a:avLst>
          </a:prstGeom>
          <a:ln>
            <a:solidFill>
              <a:srgbClr val="0000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3830348"/>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err="1"/>
              <a:t>Matplotlib.pyplot.his</a:t>
            </a:r>
            <a:endParaRPr lang="zh-CN" altLang="en-US" dirty="0">
              <a:solidFill>
                <a:schemeClr val="tx1"/>
              </a:solidFill>
            </a:endParaRPr>
          </a:p>
        </p:txBody>
      </p:sp>
      <p:pic>
        <p:nvPicPr>
          <p:cNvPr id="5" name="图片 4" descr="停止标志&#10;&#10;描述已自动生成">
            <a:extLst>
              <a:ext uri="{FF2B5EF4-FFF2-40B4-BE49-F238E27FC236}">
                <a16:creationId xmlns:a16="http://schemas.microsoft.com/office/drawing/2014/main" id="{45FCC162-F940-4001-8A82-918C3DD903C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80806" y="15482"/>
            <a:ext cx="1511193" cy="982276"/>
          </a:xfrm>
          <a:prstGeom prst="rect">
            <a:avLst/>
          </a:prstGeom>
        </p:spPr>
      </p:pic>
      <p:sp>
        <p:nvSpPr>
          <p:cNvPr id="2" name="矩形 1">
            <a:extLst>
              <a:ext uri="{FF2B5EF4-FFF2-40B4-BE49-F238E27FC236}">
                <a16:creationId xmlns:a16="http://schemas.microsoft.com/office/drawing/2014/main" id="{DF0D9042-FC29-4775-9418-2E734DD6D5B4}"/>
              </a:ext>
            </a:extLst>
          </p:cNvPr>
          <p:cNvSpPr/>
          <p:nvPr/>
        </p:nvSpPr>
        <p:spPr>
          <a:xfrm>
            <a:off x="489218" y="936695"/>
            <a:ext cx="4582244" cy="4801314"/>
          </a:xfrm>
          <a:prstGeom prst="rect">
            <a:avLst/>
          </a:prstGeom>
        </p:spPr>
        <p:txBody>
          <a:bodyPr wrap="square">
            <a:spAutoFit/>
          </a:bodyPr>
          <a:lstStyle/>
          <a:p>
            <a:r>
              <a:rPr lang="en-US" altLang="zh-CN" dirty="0"/>
              <a:t>import </a:t>
            </a:r>
            <a:r>
              <a:rPr lang="en-US" altLang="zh-CN" dirty="0" err="1"/>
              <a:t>matplotlib.pyplot</a:t>
            </a:r>
            <a:r>
              <a:rPr lang="en-US" altLang="zh-CN" dirty="0"/>
              <a:t> as </a:t>
            </a:r>
            <a:r>
              <a:rPr lang="en-US" altLang="zh-CN" dirty="0" err="1"/>
              <a:t>plt</a:t>
            </a:r>
            <a:endParaRPr lang="en-US" altLang="zh-CN" dirty="0"/>
          </a:p>
          <a:p>
            <a:r>
              <a:rPr lang="en-US" altLang="zh-CN" dirty="0"/>
              <a:t>import </a:t>
            </a:r>
            <a:r>
              <a:rPr lang="en-US" altLang="zh-CN" dirty="0" err="1"/>
              <a:t>numpy</a:t>
            </a:r>
            <a:r>
              <a:rPr lang="en-US" altLang="zh-CN" dirty="0"/>
              <a:t> as np</a:t>
            </a:r>
          </a:p>
          <a:p>
            <a:r>
              <a:rPr lang="en-US" altLang="zh-CN" dirty="0"/>
              <a:t>import pandas as pd</a:t>
            </a:r>
          </a:p>
          <a:p>
            <a:endParaRPr lang="en-US" altLang="zh-CN" dirty="0"/>
          </a:p>
          <a:p>
            <a:r>
              <a:rPr lang="en-US" altLang="zh-CN" dirty="0"/>
              <a:t>data=</a:t>
            </a:r>
            <a:r>
              <a:rPr lang="en-US" altLang="zh-CN" dirty="0" err="1"/>
              <a:t>np.random.rand</a:t>
            </a:r>
            <a:r>
              <a:rPr lang="en-US" altLang="zh-CN" dirty="0"/>
              <a:t>(300).reshape(50,6)</a:t>
            </a:r>
          </a:p>
          <a:p>
            <a:r>
              <a:rPr lang="en-US" altLang="zh-CN" dirty="0"/>
              <a:t>df=</a:t>
            </a:r>
            <a:r>
              <a:rPr lang="en-US" altLang="zh-CN" dirty="0" err="1"/>
              <a:t>pd.DataFrame</a:t>
            </a:r>
            <a:r>
              <a:rPr lang="en-US" altLang="zh-CN" dirty="0"/>
              <a:t>(</a:t>
            </a:r>
            <a:r>
              <a:rPr lang="en-US" altLang="zh-CN" dirty="0" err="1"/>
              <a:t>data,columns</a:t>
            </a:r>
            <a:r>
              <a:rPr lang="en-US" altLang="zh-CN" dirty="0"/>
              <a:t>=['</a:t>
            </a:r>
            <a:r>
              <a:rPr lang="en-US" altLang="zh-CN" dirty="0" err="1"/>
              <a:t>a','b','c','d','e','f</a:t>
            </a:r>
            <a:r>
              <a:rPr lang="en-US" altLang="zh-CN" dirty="0"/>
              <a:t>'])</a:t>
            </a:r>
          </a:p>
          <a:p>
            <a:endParaRPr lang="en-US" altLang="zh-CN" dirty="0"/>
          </a:p>
          <a:p>
            <a:r>
              <a:rPr lang="en-US" altLang="zh-CN" dirty="0"/>
              <a:t>def subplots(</a:t>
            </a:r>
            <a:r>
              <a:rPr lang="en-US" altLang="zh-CN" dirty="0" err="1"/>
              <a:t>x,y,size</a:t>
            </a:r>
            <a:r>
              <a:rPr lang="en-US" altLang="zh-CN" dirty="0"/>
              <a:t>):</a:t>
            </a:r>
          </a:p>
          <a:p>
            <a:r>
              <a:rPr lang="en-US" altLang="zh-CN" dirty="0"/>
              <a:t>    </a:t>
            </a:r>
            <a:r>
              <a:rPr lang="en-US" altLang="zh-CN" dirty="0" err="1"/>
              <a:t>fig,axes</a:t>
            </a:r>
            <a:r>
              <a:rPr lang="en-US" altLang="zh-CN" dirty="0"/>
              <a:t>=</a:t>
            </a:r>
            <a:r>
              <a:rPr lang="en-US" altLang="zh-CN" dirty="0" err="1"/>
              <a:t>plt.subplots</a:t>
            </a:r>
            <a:r>
              <a:rPr lang="en-US" altLang="zh-CN" dirty="0"/>
              <a:t>(</a:t>
            </a:r>
            <a:r>
              <a:rPr lang="en-US" altLang="zh-CN" dirty="0" err="1"/>
              <a:t>x,y,figsize</a:t>
            </a:r>
            <a:r>
              <a:rPr lang="en-US" altLang="zh-CN" dirty="0"/>
              <a:t>=size)</a:t>
            </a:r>
          </a:p>
          <a:p>
            <a:r>
              <a:rPr lang="en-US" altLang="zh-CN" dirty="0"/>
              <a:t>    return fig, axes</a:t>
            </a:r>
          </a:p>
          <a:p>
            <a:endParaRPr lang="en-US" altLang="zh-CN" dirty="0"/>
          </a:p>
          <a:p>
            <a:r>
              <a:rPr lang="en-US" altLang="zh-CN" dirty="0" err="1"/>
              <a:t>fig,axes</a:t>
            </a:r>
            <a:r>
              <a:rPr lang="en-US" altLang="zh-CN" dirty="0"/>
              <a:t>=subplots(2,3,(13,5))</a:t>
            </a:r>
          </a:p>
          <a:p>
            <a:r>
              <a:rPr lang="en-US" altLang="zh-CN" dirty="0"/>
              <a:t>axes=</a:t>
            </a:r>
            <a:r>
              <a:rPr lang="en-US" altLang="zh-CN" dirty="0" err="1"/>
              <a:t>axes.flatten</a:t>
            </a:r>
            <a:r>
              <a:rPr lang="en-US" altLang="zh-CN" dirty="0"/>
              <a:t>()</a:t>
            </a:r>
          </a:p>
          <a:p>
            <a:r>
              <a:rPr lang="en-US" altLang="zh-CN" dirty="0"/>
              <a:t>for </a:t>
            </a:r>
            <a:r>
              <a:rPr lang="en-US" altLang="zh-CN" dirty="0" err="1"/>
              <a:t>col,i</a:t>
            </a:r>
            <a:r>
              <a:rPr lang="en-US" altLang="zh-CN" dirty="0"/>
              <a:t> in zip(</a:t>
            </a:r>
            <a:r>
              <a:rPr lang="en-US" altLang="zh-CN" dirty="0" err="1"/>
              <a:t>df.columns,range</a:t>
            </a:r>
            <a:r>
              <a:rPr lang="en-US" altLang="zh-CN" dirty="0"/>
              <a:t>(20)):</a:t>
            </a:r>
          </a:p>
          <a:p>
            <a:r>
              <a:rPr lang="en-US" altLang="zh-CN" dirty="0"/>
              <a:t>    axes[</a:t>
            </a:r>
            <a:r>
              <a:rPr lang="en-US" altLang="zh-CN" dirty="0" err="1"/>
              <a:t>i</a:t>
            </a:r>
            <a:r>
              <a:rPr lang="en-US" altLang="zh-CN" dirty="0"/>
              <a:t>].hist(df[col])</a:t>
            </a:r>
          </a:p>
          <a:p>
            <a:r>
              <a:rPr lang="en-US" altLang="zh-CN" dirty="0"/>
              <a:t>    axes[</a:t>
            </a:r>
            <a:r>
              <a:rPr lang="en-US" altLang="zh-CN" dirty="0" err="1"/>
              <a:t>i</a:t>
            </a:r>
            <a:r>
              <a:rPr lang="en-US" altLang="zh-CN" dirty="0"/>
              <a:t>].</a:t>
            </a:r>
            <a:r>
              <a:rPr lang="en-US" altLang="zh-CN" dirty="0" err="1"/>
              <a:t>set_title</a:t>
            </a:r>
            <a:r>
              <a:rPr lang="en-US" altLang="zh-CN" dirty="0"/>
              <a:t>(col)</a:t>
            </a:r>
            <a:endParaRPr lang="zh-CN" altLang="en-US" dirty="0"/>
          </a:p>
        </p:txBody>
      </p:sp>
      <p:pic>
        <p:nvPicPr>
          <p:cNvPr id="6" name="图片 5">
            <a:extLst>
              <a:ext uri="{FF2B5EF4-FFF2-40B4-BE49-F238E27FC236}">
                <a16:creationId xmlns:a16="http://schemas.microsoft.com/office/drawing/2014/main" id="{7452A04C-9922-4F2C-B47F-9A1E55C19237}"/>
              </a:ext>
            </a:extLst>
          </p:cNvPr>
          <p:cNvPicPr>
            <a:picLocks noChangeAspect="1"/>
          </p:cNvPicPr>
          <p:nvPr/>
        </p:nvPicPr>
        <p:blipFill>
          <a:blip r:embed="rId3"/>
          <a:stretch>
            <a:fillRect/>
          </a:stretch>
        </p:blipFill>
        <p:spPr>
          <a:xfrm>
            <a:off x="4922011" y="1573349"/>
            <a:ext cx="7118766" cy="2940460"/>
          </a:xfrm>
          <a:prstGeom prst="rect">
            <a:avLst/>
          </a:prstGeom>
        </p:spPr>
      </p:pic>
    </p:spTree>
    <p:extLst>
      <p:ext uri="{BB962C8B-B14F-4D97-AF65-F5344CB8AC3E}">
        <p14:creationId xmlns:p14="http://schemas.microsoft.com/office/powerpoint/2010/main" val="3146493289"/>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More about figure and axes</a:t>
            </a:r>
            <a:endParaRPr lang="zh-CN" altLang="en-US" dirty="0">
              <a:solidFill>
                <a:schemeClr val="tx1"/>
              </a:solidFill>
            </a:endParaRPr>
          </a:p>
        </p:txBody>
      </p:sp>
      <p:pic>
        <p:nvPicPr>
          <p:cNvPr id="5" name="图片 4" descr="停止标志&#10;&#10;描述已自动生成">
            <a:extLst>
              <a:ext uri="{FF2B5EF4-FFF2-40B4-BE49-F238E27FC236}">
                <a16:creationId xmlns:a16="http://schemas.microsoft.com/office/drawing/2014/main" id="{45FCC162-F940-4001-8A82-918C3DD903C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80806" y="15482"/>
            <a:ext cx="1511193" cy="982276"/>
          </a:xfrm>
          <a:prstGeom prst="rect">
            <a:avLst/>
          </a:prstGeom>
        </p:spPr>
      </p:pic>
      <p:pic>
        <p:nvPicPr>
          <p:cNvPr id="3" name="图片 2">
            <a:extLst>
              <a:ext uri="{FF2B5EF4-FFF2-40B4-BE49-F238E27FC236}">
                <a16:creationId xmlns:a16="http://schemas.microsoft.com/office/drawing/2014/main" id="{08BA58B7-293A-4E11-9C86-E0E27D58198F}"/>
              </a:ext>
            </a:extLst>
          </p:cNvPr>
          <p:cNvPicPr>
            <a:picLocks noChangeAspect="1"/>
          </p:cNvPicPr>
          <p:nvPr/>
        </p:nvPicPr>
        <p:blipFill>
          <a:blip r:embed="rId3"/>
          <a:stretch>
            <a:fillRect/>
          </a:stretch>
        </p:blipFill>
        <p:spPr>
          <a:xfrm>
            <a:off x="418545" y="1054366"/>
            <a:ext cx="4937226" cy="4890483"/>
          </a:xfrm>
          <a:prstGeom prst="rect">
            <a:avLst/>
          </a:prstGeom>
        </p:spPr>
      </p:pic>
      <p:pic>
        <p:nvPicPr>
          <p:cNvPr id="7" name="图片 6">
            <a:extLst>
              <a:ext uri="{FF2B5EF4-FFF2-40B4-BE49-F238E27FC236}">
                <a16:creationId xmlns:a16="http://schemas.microsoft.com/office/drawing/2014/main" id="{206FB316-F112-4267-9C12-D80C2FFF0157}"/>
              </a:ext>
            </a:extLst>
          </p:cNvPr>
          <p:cNvPicPr>
            <a:picLocks noChangeAspect="1"/>
          </p:cNvPicPr>
          <p:nvPr/>
        </p:nvPicPr>
        <p:blipFill>
          <a:blip r:embed="rId4"/>
          <a:stretch>
            <a:fillRect/>
          </a:stretch>
        </p:blipFill>
        <p:spPr>
          <a:xfrm>
            <a:off x="8135148" y="2087346"/>
            <a:ext cx="3928784" cy="2315577"/>
          </a:xfrm>
          <a:prstGeom prst="rect">
            <a:avLst/>
          </a:prstGeom>
        </p:spPr>
      </p:pic>
      <p:sp>
        <p:nvSpPr>
          <p:cNvPr id="8" name="矩形 7">
            <a:extLst>
              <a:ext uri="{FF2B5EF4-FFF2-40B4-BE49-F238E27FC236}">
                <a16:creationId xmlns:a16="http://schemas.microsoft.com/office/drawing/2014/main" id="{2DA9D104-8B70-4968-8DFF-E28263E55CFA}"/>
              </a:ext>
            </a:extLst>
          </p:cNvPr>
          <p:cNvSpPr/>
          <p:nvPr/>
        </p:nvSpPr>
        <p:spPr>
          <a:xfrm>
            <a:off x="5465592" y="1243122"/>
            <a:ext cx="3928784" cy="4185761"/>
          </a:xfrm>
          <a:prstGeom prst="rect">
            <a:avLst/>
          </a:prstGeom>
        </p:spPr>
        <p:txBody>
          <a:bodyPr wrap="square">
            <a:spAutoFit/>
          </a:bodyPr>
          <a:lstStyle/>
          <a:p>
            <a:r>
              <a:rPr lang="zh-CN" altLang="en-US" sz="1400" dirty="0"/>
              <a:t>from matplotlib import pyplot as plt</a:t>
            </a:r>
          </a:p>
          <a:p>
            <a:r>
              <a:rPr lang="zh-CN" altLang="en-US" sz="1400" dirty="0"/>
              <a:t>import numpy as np</a:t>
            </a:r>
          </a:p>
          <a:p>
            <a:endParaRPr lang="zh-CN" altLang="en-US" sz="1400" dirty="0"/>
          </a:p>
          <a:p>
            <a:r>
              <a:rPr lang="zh-CN" altLang="en-US" sz="1400" dirty="0"/>
              <a:t>A1 = np.arange(1, 6)  </a:t>
            </a:r>
          </a:p>
          <a:p>
            <a:r>
              <a:rPr lang="zh-CN" altLang="en-US" sz="1400" dirty="0"/>
              <a:t>A2 = np.arange(1, 11) </a:t>
            </a:r>
          </a:p>
          <a:p>
            <a:r>
              <a:rPr lang="zh-CN" altLang="en-US" sz="1400" dirty="0"/>
              <a:t>B = A1 ** 2</a:t>
            </a:r>
          </a:p>
          <a:p>
            <a:r>
              <a:rPr lang="zh-CN" altLang="en-US" sz="1400" dirty="0"/>
              <a:t>C = A1 ** 3</a:t>
            </a:r>
          </a:p>
          <a:p>
            <a:r>
              <a:rPr lang="zh-CN" altLang="en-US" sz="1400" dirty="0"/>
              <a:t>D = A2 ** 2</a:t>
            </a:r>
          </a:p>
          <a:p>
            <a:endParaRPr lang="zh-CN" altLang="en-US" sz="1400" dirty="0"/>
          </a:p>
          <a:p>
            <a:r>
              <a:rPr lang="zh-CN" altLang="en-US" sz="1400" dirty="0"/>
              <a:t>fig = plt.figure(figsize=(10,6))</a:t>
            </a:r>
          </a:p>
          <a:p>
            <a:r>
              <a:rPr lang="zh-CN" altLang="en-US" sz="1400" dirty="0"/>
              <a:t>ax1 = fig.add_subplot(221)</a:t>
            </a:r>
          </a:p>
          <a:p>
            <a:r>
              <a:rPr lang="zh-CN" altLang="en-US" sz="1400" dirty="0"/>
              <a:t>ax2 = fig.add_subplot(222)</a:t>
            </a:r>
          </a:p>
          <a:p>
            <a:r>
              <a:rPr lang="zh-CN" altLang="en-US" sz="1400" dirty="0"/>
              <a:t>ax3 = fig.add_subplot(212)</a:t>
            </a:r>
          </a:p>
          <a:p>
            <a:endParaRPr lang="zh-CN" altLang="en-US" sz="1400" dirty="0"/>
          </a:p>
          <a:p>
            <a:r>
              <a:rPr lang="zh-CN" altLang="en-US" sz="1400" dirty="0"/>
              <a:t>ax1.barh(A1,B)</a:t>
            </a:r>
          </a:p>
          <a:p>
            <a:r>
              <a:rPr lang="zh-CN" altLang="en-US" sz="1400" dirty="0"/>
              <a:t>ax2.scatter(A1, C)</a:t>
            </a:r>
          </a:p>
          <a:p>
            <a:r>
              <a:rPr lang="zh-CN" altLang="en-US" sz="1400" dirty="0"/>
              <a:t>ax3.plot(A2, D)</a:t>
            </a:r>
          </a:p>
          <a:p>
            <a:endParaRPr lang="zh-CN" altLang="en-US" sz="1400" dirty="0"/>
          </a:p>
          <a:p>
            <a:r>
              <a:rPr lang="zh-CN" altLang="en-US" sz="1400" dirty="0"/>
              <a:t>plt.show()</a:t>
            </a:r>
          </a:p>
        </p:txBody>
      </p:sp>
    </p:spTree>
    <p:extLst>
      <p:ext uri="{BB962C8B-B14F-4D97-AF65-F5344CB8AC3E}">
        <p14:creationId xmlns:p14="http://schemas.microsoft.com/office/powerpoint/2010/main" val="3316711179"/>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solidFill>
                  <a:schemeClr val="tx1"/>
                </a:solidFill>
              </a:rPr>
              <a:t>Home work</a:t>
            </a:r>
            <a:endParaRPr lang="zh-CN" altLang="en-US" dirty="0">
              <a:solidFill>
                <a:schemeClr val="tx1"/>
              </a:solidFill>
            </a:endParaRPr>
          </a:p>
        </p:txBody>
      </p:sp>
      <p:pic>
        <p:nvPicPr>
          <p:cNvPr id="1026" name="Picture 2" descr="C:\Program Files\Microsoft Office\MEDIA\CAGCAT10\j0301252.wmf"/>
          <p:cNvPicPr>
            <a:picLocks noChangeAspect="1" noChangeArrowheads="1"/>
          </p:cNvPicPr>
          <p:nvPr/>
        </p:nvPicPr>
        <p:blipFill>
          <a:blip r:embed="rId2" cstate="print"/>
          <a:srcRect/>
          <a:stretch>
            <a:fillRect/>
          </a:stretch>
        </p:blipFill>
        <p:spPr bwMode="auto">
          <a:xfrm>
            <a:off x="8519428" y="861015"/>
            <a:ext cx="2776702" cy="2375670"/>
          </a:xfrm>
          <a:prstGeom prst="rect">
            <a:avLst/>
          </a:prstGeom>
          <a:noFill/>
        </p:spPr>
      </p:pic>
      <p:sp>
        <p:nvSpPr>
          <p:cNvPr id="7" name="TextBox 6"/>
          <p:cNvSpPr txBox="1"/>
          <p:nvPr/>
        </p:nvSpPr>
        <p:spPr>
          <a:xfrm>
            <a:off x="348342" y="1214931"/>
            <a:ext cx="8301715" cy="1200329"/>
          </a:xfrm>
          <a:prstGeom prst="rect">
            <a:avLst/>
          </a:prstGeom>
          <a:noFill/>
        </p:spPr>
        <p:txBody>
          <a:bodyPr wrap="square" rtlCol="0">
            <a:spAutoFit/>
          </a:bodyPr>
          <a:lstStyle/>
          <a:p>
            <a:pPr>
              <a:buFont typeface="Wingdings" pitchFamily="2" charset="2"/>
              <a:buChar char="Ø"/>
            </a:pPr>
            <a:r>
              <a:rPr lang="en-US" altLang="zh-CN" sz="2400" dirty="0">
                <a:latin typeface="Arial" pitchFamily="34" charset="0"/>
                <a:cs typeface="Arial" pitchFamily="34" charset="0"/>
              </a:rPr>
              <a:t>Draw a X-bar R control chart, try identify the point which over control limited</a:t>
            </a:r>
          </a:p>
          <a:p>
            <a:endParaRPr lang="en-US" altLang="zh-CN" sz="2400" dirty="0">
              <a:latin typeface="Arial" pitchFamily="34" charset="0"/>
              <a:cs typeface="Arial" pitchFamily="34" charset="0"/>
            </a:endParaRPr>
          </a:p>
        </p:txBody>
      </p:sp>
      <p:pic>
        <p:nvPicPr>
          <p:cNvPr id="2" name="图片 1">
            <a:extLst>
              <a:ext uri="{FF2B5EF4-FFF2-40B4-BE49-F238E27FC236}">
                <a16:creationId xmlns:a16="http://schemas.microsoft.com/office/drawing/2014/main" id="{CCB2AAFF-BB71-4CF8-B033-6D4A4E0A8D59}"/>
              </a:ext>
            </a:extLst>
          </p:cNvPr>
          <p:cNvPicPr>
            <a:picLocks noChangeAspect="1"/>
          </p:cNvPicPr>
          <p:nvPr/>
        </p:nvPicPr>
        <p:blipFill>
          <a:blip r:embed="rId3"/>
          <a:stretch>
            <a:fillRect/>
          </a:stretch>
        </p:blipFill>
        <p:spPr>
          <a:xfrm>
            <a:off x="1372280" y="2122644"/>
            <a:ext cx="6895740" cy="4324324"/>
          </a:xfrm>
          <a:prstGeom prst="rect">
            <a:avLst/>
          </a:prstGeom>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solidFill>
                  <a:schemeClr val="tx1"/>
                </a:solidFill>
              </a:rPr>
              <a:t> Author information</a:t>
            </a:r>
            <a:endParaRPr lang="zh-CN" altLang="en-US" dirty="0">
              <a:solidFill>
                <a:schemeClr val="tx1"/>
              </a:solidFill>
            </a:endParaRPr>
          </a:p>
        </p:txBody>
      </p:sp>
      <p:sp>
        <p:nvSpPr>
          <p:cNvPr id="7" name="TextBox 6"/>
          <p:cNvSpPr txBox="1"/>
          <p:nvPr/>
        </p:nvSpPr>
        <p:spPr>
          <a:xfrm>
            <a:off x="348343" y="1175657"/>
            <a:ext cx="11190515" cy="400110"/>
          </a:xfrm>
          <a:prstGeom prst="rect">
            <a:avLst/>
          </a:prstGeom>
          <a:noFill/>
        </p:spPr>
        <p:txBody>
          <a:bodyPr wrap="square" rtlCol="0">
            <a:spAutoFit/>
          </a:bodyPr>
          <a:lstStyle/>
          <a:p>
            <a:pPr>
              <a:buFont typeface="Wingdings" pitchFamily="2" charset="2"/>
              <a:buChar char="Ø"/>
            </a:pPr>
            <a:r>
              <a:rPr lang="en-US" altLang="zh-CN" sz="2000" b="1" dirty="0">
                <a:latin typeface="Arial" pitchFamily="34" charset="0"/>
                <a:cs typeface="Arial" pitchFamily="34" charset="0"/>
              </a:rPr>
              <a:t> </a:t>
            </a:r>
            <a:r>
              <a:rPr lang="en-US" altLang="zh-CN" sz="2000" dirty="0">
                <a:latin typeface="Arial" pitchFamily="34" charset="0"/>
                <a:cs typeface="Arial" pitchFamily="34" charset="0"/>
              </a:rPr>
              <a:t>Bob Xie:   Lenovo Senior SQE</a:t>
            </a:r>
            <a:endParaRPr lang="zh-CN" altLang="en-US" sz="2000" dirty="0" err="1">
              <a:latin typeface="Arial" pitchFamily="34" charset="0"/>
              <a:cs typeface="Arial" pitchFamily="34" charset="0"/>
            </a:endParaRPr>
          </a:p>
        </p:txBody>
      </p:sp>
      <p:sp>
        <p:nvSpPr>
          <p:cNvPr id="25" name="TextBox 24"/>
          <p:cNvSpPr txBox="1"/>
          <p:nvPr/>
        </p:nvSpPr>
        <p:spPr>
          <a:xfrm>
            <a:off x="1712679" y="6066949"/>
            <a:ext cx="2235200" cy="369332"/>
          </a:xfrm>
          <a:prstGeom prst="rect">
            <a:avLst/>
          </a:prstGeom>
          <a:noFill/>
        </p:spPr>
        <p:txBody>
          <a:bodyPr wrap="square" rtlCol="0">
            <a:spAutoFit/>
          </a:bodyPr>
          <a:lstStyle/>
          <a:p>
            <a:pPr algn="ctr"/>
            <a:r>
              <a:rPr lang="en-US" altLang="zh-CN" dirty="0" err="1">
                <a:latin typeface="Arial" pitchFamily="34" charset="0"/>
                <a:cs typeface="Arial" pitchFamily="34" charset="0"/>
              </a:rPr>
              <a:t>WeChat</a:t>
            </a:r>
            <a:endParaRPr lang="zh-CN" altLang="en-US" dirty="0" err="1">
              <a:latin typeface="Arial" pitchFamily="34" charset="0"/>
              <a:cs typeface="Arial" pitchFamily="34" charset="0"/>
            </a:endParaRPr>
          </a:p>
        </p:txBody>
      </p:sp>
      <p:sp>
        <p:nvSpPr>
          <p:cNvPr id="28" name="TextBox 27"/>
          <p:cNvSpPr txBox="1"/>
          <p:nvPr/>
        </p:nvSpPr>
        <p:spPr>
          <a:xfrm>
            <a:off x="7736107" y="6066948"/>
            <a:ext cx="2235200" cy="369332"/>
          </a:xfrm>
          <a:prstGeom prst="rect">
            <a:avLst/>
          </a:prstGeom>
          <a:noFill/>
        </p:spPr>
        <p:txBody>
          <a:bodyPr wrap="square" rtlCol="0">
            <a:spAutoFit/>
          </a:bodyPr>
          <a:lstStyle/>
          <a:p>
            <a:pPr algn="ctr"/>
            <a:r>
              <a:rPr lang="en-US" altLang="zh-CN" dirty="0"/>
              <a:t>column</a:t>
            </a:r>
            <a:endParaRPr lang="zh-CN" altLang="en-US" dirty="0" err="1">
              <a:solidFill>
                <a:schemeClr val="accent2"/>
              </a:solidFill>
              <a:latin typeface="Arial" pitchFamily="34" charset="0"/>
              <a:cs typeface="Arial" pitchFamily="34" charset="0"/>
            </a:endParaRPr>
          </a:p>
        </p:txBody>
      </p:sp>
      <p:sp>
        <p:nvSpPr>
          <p:cNvPr id="30" name="TextBox 29"/>
          <p:cNvSpPr txBox="1"/>
          <p:nvPr/>
        </p:nvSpPr>
        <p:spPr>
          <a:xfrm>
            <a:off x="203200" y="1843314"/>
            <a:ext cx="11509829" cy="369332"/>
          </a:xfrm>
          <a:prstGeom prst="rect">
            <a:avLst/>
          </a:prstGeom>
          <a:noFill/>
        </p:spPr>
        <p:txBody>
          <a:bodyPr wrap="square" rtlCol="0">
            <a:spAutoFit/>
          </a:bodyPr>
          <a:lstStyle/>
          <a:p>
            <a:pPr algn="ctr"/>
            <a:r>
              <a:rPr lang="en-US" altLang="zh-CN" dirty="0">
                <a:latin typeface="Arial" pitchFamily="34" charset="0"/>
                <a:cs typeface="Arial" pitchFamily="34" charset="0"/>
              </a:rPr>
              <a:t>If you interesting about Data analysis, can follow my </a:t>
            </a:r>
            <a:r>
              <a:rPr lang="en-US" altLang="zh-CN" dirty="0"/>
              <a:t>column</a:t>
            </a:r>
            <a:r>
              <a:rPr lang="en-US" altLang="zh-CN" dirty="0">
                <a:latin typeface="Arial" pitchFamily="34" charset="0"/>
                <a:cs typeface="Arial" pitchFamily="34" charset="0"/>
              </a:rPr>
              <a:t> and WeChat </a:t>
            </a:r>
            <a:endParaRPr lang="zh-CN" altLang="en-US" dirty="0" err="1">
              <a:latin typeface="Arial" pitchFamily="34" charset="0"/>
              <a:cs typeface="Arial" pitchFamily="34" charset="0"/>
            </a:endParaRPr>
          </a:p>
        </p:txBody>
      </p:sp>
      <p:pic>
        <p:nvPicPr>
          <p:cNvPr id="9" name="图片 8" descr="Bob Xie _ 139.jpg"/>
          <p:cNvPicPr>
            <a:picLocks noChangeAspect="1"/>
          </p:cNvPicPr>
          <p:nvPr/>
        </p:nvPicPr>
        <p:blipFill>
          <a:blip r:embed="rId2" cstate="print"/>
          <a:stretch>
            <a:fillRect/>
          </a:stretch>
        </p:blipFill>
        <p:spPr>
          <a:xfrm>
            <a:off x="1304925" y="2452914"/>
            <a:ext cx="3241675" cy="3241675"/>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49938" y="2744884"/>
            <a:ext cx="2716146" cy="2716146"/>
          </a:xfrm>
          <a:prstGeom prst="rect">
            <a:avLst/>
          </a:prstGeom>
        </p:spPr>
      </p:pic>
    </p:spTree>
  </p:cSld>
  <p:clrMapOvr>
    <a:masterClrMapping/>
  </p:clrMapOvr>
  <p:transition/>
</p:sld>
</file>

<file path=ppt/theme/theme1.xml><?xml version="1.0" encoding="utf-8"?>
<a:theme xmlns:a="http://schemas.openxmlformats.org/drawingml/2006/main" name="blank">
  <a:themeElements>
    <a:clrScheme name="Lenovo Colors">
      <a:dk1>
        <a:srgbClr val="000000"/>
      </a:dk1>
      <a:lt1>
        <a:sysClr val="window" lastClr="FFFFFF"/>
      </a:lt1>
      <a:dk2>
        <a:srgbClr val="6F7170"/>
      </a:dk2>
      <a:lt2>
        <a:srgbClr val="C4BEB6"/>
      </a:lt2>
      <a:accent1>
        <a:srgbClr val="E2231A"/>
      </a:accent1>
      <a:accent2>
        <a:srgbClr val="FF6A00"/>
      </a:accent2>
      <a:accent3>
        <a:srgbClr val="E96BAF"/>
      </a:accent3>
      <a:accent4>
        <a:srgbClr val="3E8DDD"/>
      </a:accent4>
      <a:accent5>
        <a:srgbClr val="4AC0E0"/>
      </a:accent5>
      <a:accent6>
        <a:srgbClr val="6ABF4A"/>
      </a:accent6>
      <a:hlink>
        <a:srgbClr val="4AC0E0"/>
      </a:hlink>
      <a:folHlink>
        <a:srgbClr val="4AC0E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dirty="0" err="1" smtClean="0">
            <a:solidFill>
              <a:schemeClr val="accent2"/>
            </a:solidFill>
            <a:latin typeface="Arial" pitchFamily="34" charset="0"/>
            <a:cs typeface="Arial" pitchFamily="34" charset="0"/>
          </a:defRPr>
        </a:defPPr>
      </a:lstStyle>
    </a:txDef>
  </a:objectDefaults>
  <a:extraClrSchemeLst/>
</a:theme>
</file>

<file path=ppt/theme/theme10.xml><?xml version="1.0" encoding="utf-8"?>
<a:theme xmlns:a="http://schemas.openxmlformats.org/drawingml/2006/main" name="Office Theme">
  <a:themeElements>
    <a:clrScheme name="Lenovo 2015">
      <a:dk1>
        <a:sysClr val="windowText" lastClr="000000"/>
      </a:dk1>
      <a:lt1>
        <a:sysClr val="window" lastClr="FFFFFF"/>
      </a:lt1>
      <a:dk2>
        <a:srgbClr val="333333"/>
      </a:dk2>
      <a:lt2>
        <a:srgbClr val="F8F8F8"/>
      </a:lt2>
      <a:accent1>
        <a:srgbClr val="EE3124"/>
      </a:accent1>
      <a:accent2>
        <a:srgbClr val="F1C741"/>
      </a:accent2>
      <a:accent3>
        <a:srgbClr val="51B6E2"/>
      </a:accent3>
      <a:accent4>
        <a:srgbClr val="B32317"/>
      </a:accent4>
      <a:accent5>
        <a:srgbClr val="8D8F8E"/>
      </a:accent5>
      <a:accent6>
        <a:srgbClr val="CFCECA"/>
      </a:accent6>
      <a:hlink>
        <a:srgbClr val="2093C5"/>
      </a:hlink>
      <a:folHlink>
        <a:srgbClr val="2093C5"/>
      </a:folHlink>
    </a:clrScheme>
    <a:fontScheme name="Lenovo 2015">
      <a:majorFont>
        <a:latin typeface="Arial"/>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LenovoTemplate-16x9_2015">
  <a:themeElements>
    <a:clrScheme name="Lenovo Colors">
      <a:dk1>
        <a:srgbClr val="000000"/>
      </a:dk1>
      <a:lt1>
        <a:sysClr val="window" lastClr="FFFFFF"/>
      </a:lt1>
      <a:dk2>
        <a:srgbClr val="6F7170"/>
      </a:dk2>
      <a:lt2>
        <a:srgbClr val="C4BEB6"/>
      </a:lt2>
      <a:accent1>
        <a:srgbClr val="E2231A"/>
      </a:accent1>
      <a:accent2>
        <a:srgbClr val="FF6A00"/>
      </a:accent2>
      <a:accent3>
        <a:srgbClr val="E96BAF"/>
      </a:accent3>
      <a:accent4>
        <a:srgbClr val="3E8DDD"/>
      </a:accent4>
      <a:accent5>
        <a:srgbClr val="4AC0E0"/>
      </a:accent5>
      <a:accent6>
        <a:srgbClr val="6ABF4A"/>
      </a:accent6>
      <a:hlink>
        <a:srgbClr val="4AC0E0"/>
      </a:hlink>
      <a:folHlink>
        <a:srgbClr val="4AC0E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dirty="0" err="1" smtClean="0">
            <a:solidFill>
              <a:schemeClr val="accent2"/>
            </a:solidFill>
            <a:latin typeface="Arial" pitchFamily="34" charset="0"/>
            <a:cs typeface="Arial" pitchFamily="34" charset="0"/>
          </a:defRPr>
        </a:defPPr>
      </a:lstStyle>
    </a:txDef>
  </a:objectDefaults>
  <a:extraClrSchemeLst/>
</a:theme>
</file>

<file path=ppt/theme/theme3.xml><?xml version="1.0" encoding="utf-8"?>
<a:theme xmlns:a="http://schemas.openxmlformats.org/drawingml/2006/main" name="Lenovo Master">
  <a:themeElements>
    <a:clrScheme name="Lenovo Colors">
      <a:dk1>
        <a:srgbClr val="000000"/>
      </a:dk1>
      <a:lt1>
        <a:sysClr val="window" lastClr="FFFFFF"/>
      </a:lt1>
      <a:dk2>
        <a:srgbClr val="6F7170"/>
      </a:dk2>
      <a:lt2>
        <a:srgbClr val="C4BEB6"/>
      </a:lt2>
      <a:accent1>
        <a:srgbClr val="E2231A"/>
      </a:accent1>
      <a:accent2>
        <a:srgbClr val="FF6A00"/>
      </a:accent2>
      <a:accent3>
        <a:srgbClr val="E96BAF"/>
      </a:accent3>
      <a:accent4>
        <a:srgbClr val="3E8DDD"/>
      </a:accent4>
      <a:accent5>
        <a:srgbClr val="4AC0E0"/>
      </a:accent5>
      <a:accent6>
        <a:srgbClr val="6ABF4A"/>
      </a:accent6>
      <a:hlink>
        <a:srgbClr val="4AC0E0"/>
      </a:hlink>
      <a:folHlink>
        <a:srgbClr val="4AC0E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dirty="0" err="1" smtClean="0">
            <a:solidFill>
              <a:schemeClr val="accent2"/>
            </a:solidFill>
            <a:latin typeface="Arial" pitchFamily="34" charset="0"/>
            <a:cs typeface="Arial" pitchFamily="34" charset="0"/>
          </a:defRPr>
        </a:defPPr>
      </a:lstStyle>
    </a:txDef>
  </a:objectDefaults>
  <a:extraClrSchemeLst/>
</a:theme>
</file>

<file path=ppt/theme/theme4.xml><?xml version="1.0" encoding="utf-8"?>
<a:theme xmlns:a="http://schemas.openxmlformats.org/drawingml/2006/main" name="2_Lenovo Master">
  <a:themeElements>
    <a:clrScheme name="Lenovo Colors">
      <a:dk1>
        <a:srgbClr val="000000"/>
      </a:dk1>
      <a:lt1>
        <a:sysClr val="window" lastClr="FFFFFF"/>
      </a:lt1>
      <a:dk2>
        <a:srgbClr val="6F7170"/>
      </a:dk2>
      <a:lt2>
        <a:srgbClr val="C4BEB6"/>
      </a:lt2>
      <a:accent1>
        <a:srgbClr val="E2231A"/>
      </a:accent1>
      <a:accent2>
        <a:srgbClr val="FF6A00"/>
      </a:accent2>
      <a:accent3>
        <a:srgbClr val="E96BAF"/>
      </a:accent3>
      <a:accent4>
        <a:srgbClr val="3E8DDD"/>
      </a:accent4>
      <a:accent5>
        <a:srgbClr val="4AC0E0"/>
      </a:accent5>
      <a:accent6>
        <a:srgbClr val="6ABF4A"/>
      </a:accent6>
      <a:hlink>
        <a:srgbClr val="4AC0E0"/>
      </a:hlink>
      <a:folHlink>
        <a:srgbClr val="4AC0E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dirty="0" err="1" smtClean="0">
            <a:solidFill>
              <a:schemeClr val="accent2"/>
            </a:solidFill>
            <a:latin typeface="Arial" pitchFamily="34" charset="0"/>
            <a:cs typeface="Arial" pitchFamily="34" charset="0"/>
          </a:defRPr>
        </a:defPPr>
      </a:lstStyle>
    </a:txDef>
  </a:objectDefaults>
  <a:extraClrSchemeLst/>
</a:theme>
</file>

<file path=ppt/theme/theme5.xml><?xml version="1.0" encoding="utf-8"?>
<a:theme xmlns:a="http://schemas.openxmlformats.org/drawingml/2006/main" name="1_LenovoTemplate-16x9_2015">
  <a:themeElements>
    <a:clrScheme name="Lenovo Colors">
      <a:dk1>
        <a:srgbClr val="000000"/>
      </a:dk1>
      <a:lt1>
        <a:sysClr val="window" lastClr="FFFFFF"/>
      </a:lt1>
      <a:dk2>
        <a:srgbClr val="6F7170"/>
      </a:dk2>
      <a:lt2>
        <a:srgbClr val="C4BEB6"/>
      </a:lt2>
      <a:accent1>
        <a:srgbClr val="E2231A"/>
      </a:accent1>
      <a:accent2>
        <a:srgbClr val="FF6A00"/>
      </a:accent2>
      <a:accent3>
        <a:srgbClr val="E96BAF"/>
      </a:accent3>
      <a:accent4>
        <a:srgbClr val="3E8DDD"/>
      </a:accent4>
      <a:accent5>
        <a:srgbClr val="4AC0E0"/>
      </a:accent5>
      <a:accent6>
        <a:srgbClr val="6ABF4A"/>
      </a:accent6>
      <a:hlink>
        <a:srgbClr val="4AC0E0"/>
      </a:hlink>
      <a:folHlink>
        <a:srgbClr val="4AC0E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dirty="0" err="1" smtClean="0">
            <a:solidFill>
              <a:schemeClr val="accent2"/>
            </a:solidFill>
            <a:latin typeface="Arial" pitchFamily="34" charset="0"/>
            <a:cs typeface="Arial" pitchFamily="34" charset="0"/>
          </a:defRPr>
        </a:defPPr>
      </a:lstStyle>
    </a:txDef>
  </a:objectDefaults>
  <a:extraClrSchemeLst/>
</a:theme>
</file>

<file path=ppt/theme/theme6.xml><?xml version="1.0" encoding="utf-8"?>
<a:theme xmlns:a="http://schemas.openxmlformats.org/drawingml/2006/main" name="5_Lenovo Master">
  <a:themeElements>
    <a:clrScheme name="Lenovo Colors">
      <a:dk1>
        <a:srgbClr val="000000"/>
      </a:dk1>
      <a:lt1>
        <a:sysClr val="window" lastClr="FFFFFF"/>
      </a:lt1>
      <a:dk2>
        <a:srgbClr val="6F7170"/>
      </a:dk2>
      <a:lt2>
        <a:srgbClr val="C4BEB6"/>
      </a:lt2>
      <a:accent1>
        <a:srgbClr val="E2231A"/>
      </a:accent1>
      <a:accent2>
        <a:srgbClr val="FF6A00"/>
      </a:accent2>
      <a:accent3>
        <a:srgbClr val="E96BAF"/>
      </a:accent3>
      <a:accent4>
        <a:srgbClr val="3E8DDD"/>
      </a:accent4>
      <a:accent5>
        <a:srgbClr val="4AC0E0"/>
      </a:accent5>
      <a:accent6>
        <a:srgbClr val="6ABF4A"/>
      </a:accent6>
      <a:hlink>
        <a:srgbClr val="4AC0E0"/>
      </a:hlink>
      <a:folHlink>
        <a:srgbClr val="4AC0E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dirty="0" err="1" smtClean="0">
            <a:solidFill>
              <a:schemeClr val="accent2"/>
            </a:solidFill>
            <a:latin typeface="Arial" pitchFamily="34" charset="0"/>
            <a:cs typeface="Arial" pitchFamily="34" charset="0"/>
          </a:defRPr>
        </a:defPPr>
      </a:lstStyle>
    </a:txDef>
  </a:objectDefaults>
  <a:extraClrSchemeLst/>
</a:theme>
</file>

<file path=ppt/theme/theme7.xml><?xml version="1.0" encoding="utf-8"?>
<a:theme xmlns:a="http://schemas.openxmlformats.org/drawingml/2006/main" name="Lenovo">
  <a:themeElements>
    <a:clrScheme name="LENOVO">
      <a:dk1>
        <a:srgbClr val="000000"/>
      </a:dk1>
      <a:lt1>
        <a:sysClr val="window" lastClr="FFFFFF"/>
      </a:lt1>
      <a:dk2>
        <a:srgbClr val="C00000"/>
      </a:dk2>
      <a:lt2>
        <a:srgbClr val="000000"/>
      </a:lt2>
      <a:accent1>
        <a:srgbClr val="FF0000"/>
      </a:accent1>
      <a:accent2>
        <a:srgbClr val="939598"/>
      </a:accent2>
      <a:accent3>
        <a:srgbClr val="FFC425"/>
      </a:accent3>
      <a:accent4>
        <a:srgbClr val="64BEDC"/>
      </a:accent4>
      <a:accent5>
        <a:srgbClr val="414042"/>
      </a:accent5>
      <a:accent6>
        <a:srgbClr val="FFFFFF"/>
      </a:accent6>
      <a:hlink>
        <a:srgbClr val="EC2225"/>
      </a:hlink>
      <a:folHlink>
        <a:srgbClr val="64BED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dirty="0" err="1" smtClean="0">
            <a:solidFill>
              <a:schemeClr val="accent2"/>
            </a:solidFill>
            <a:latin typeface="Arial" pitchFamily="34" charset="0"/>
            <a:cs typeface="Arial" pitchFamily="34" charset="0"/>
          </a:defRPr>
        </a:defPPr>
      </a:lstStyle>
    </a:txDef>
  </a:objectDefaults>
  <a:extraClrSchemeLst/>
</a:theme>
</file>

<file path=ppt/theme/theme8.xml><?xml version="1.0" encoding="utf-8"?>
<a:theme xmlns:a="http://schemas.openxmlformats.org/drawingml/2006/main" name="7_Lenovo Master">
  <a:themeElements>
    <a:clrScheme name="Lenovo Colors">
      <a:dk1>
        <a:srgbClr val="000000"/>
      </a:dk1>
      <a:lt1>
        <a:sysClr val="window" lastClr="FFFFFF"/>
      </a:lt1>
      <a:dk2>
        <a:srgbClr val="6F7170"/>
      </a:dk2>
      <a:lt2>
        <a:srgbClr val="C4BEB6"/>
      </a:lt2>
      <a:accent1>
        <a:srgbClr val="E2231A"/>
      </a:accent1>
      <a:accent2>
        <a:srgbClr val="FF6A00"/>
      </a:accent2>
      <a:accent3>
        <a:srgbClr val="E96BAF"/>
      </a:accent3>
      <a:accent4>
        <a:srgbClr val="3E8DDD"/>
      </a:accent4>
      <a:accent5>
        <a:srgbClr val="4AC0E0"/>
      </a:accent5>
      <a:accent6>
        <a:srgbClr val="6ABF4A"/>
      </a:accent6>
      <a:hlink>
        <a:srgbClr val="4AC0E0"/>
      </a:hlink>
      <a:folHlink>
        <a:srgbClr val="4AC0E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dirty="0" err="1" smtClean="0">
            <a:solidFill>
              <a:schemeClr val="accent2"/>
            </a:solidFill>
            <a:latin typeface="Arial" pitchFamily="34" charset="0"/>
            <a:cs typeface="Arial" pitchFamily="34" charset="0"/>
          </a:defRPr>
        </a:defPPr>
      </a:lstStyle>
    </a:txDef>
  </a:objectDefaults>
  <a:extraClrSchemeLst/>
</a:theme>
</file>

<file path=ppt/theme/theme9.xml><?xml version="1.0" encoding="utf-8"?>
<a:theme xmlns:a="http://schemas.openxmlformats.org/drawingml/2006/main" name="Office Theme">
  <a:themeElements>
    <a:clrScheme name="Lenovo 2015">
      <a:dk1>
        <a:sysClr val="windowText" lastClr="000000"/>
      </a:dk1>
      <a:lt1>
        <a:sysClr val="window" lastClr="FFFFFF"/>
      </a:lt1>
      <a:dk2>
        <a:srgbClr val="333333"/>
      </a:dk2>
      <a:lt2>
        <a:srgbClr val="F8F8F8"/>
      </a:lt2>
      <a:accent1>
        <a:srgbClr val="EE3124"/>
      </a:accent1>
      <a:accent2>
        <a:srgbClr val="F1C741"/>
      </a:accent2>
      <a:accent3>
        <a:srgbClr val="51B6E2"/>
      </a:accent3>
      <a:accent4>
        <a:srgbClr val="B32317"/>
      </a:accent4>
      <a:accent5>
        <a:srgbClr val="8D8F8E"/>
      </a:accent5>
      <a:accent6>
        <a:srgbClr val="CFCECA"/>
      </a:accent6>
      <a:hlink>
        <a:srgbClr val="2093C5"/>
      </a:hlink>
      <a:folHlink>
        <a:srgbClr val="2093C5"/>
      </a:folHlink>
    </a:clrScheme>
    <a:fontScheme name="Lenovo 2015">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p:properties xmlns:p="http://schemas.microsoft.com/office/2006/metadata/properties" xmlns:xsi="http://www.w3.org/2001/XMLSchema-instance" xmlns:pc="http://schemas.microsoft.com/office/infopath/2007/PartnerControls">
  <documentManagement>
    <KpiDescription xmlns="http://schemas.microsoft.com/sharepoint/v3" xsi:nil="true"/>
    <DocumentStatus xmlns="07f2e666-47bf-451f-ab36-aa9c5d00773e">Available</DocumentStatus>
    <DocumentLevel xmlns="227edde7-652a-4486-a451-157b9bbf4f94">Lenovo Internal</DocumentLevel>
    <Relations xmlns="07f2e666-47bf-451f-ab36-aa9c5d00773e" xsi:nil="true"/>
    <Workflow xmlns="07f2e666-47bf-451f-ab36-aa9c5d00773e" xsi:nil="true"/>
    <_dlc_DocId xmlns="07f2e666-47bf-451f-ab36-aa9c5d00773e">WWID-126-10088</_dlc_DocId>
    <_dlc_DocIdUrl xmlns="07f2e666-47bf-451f-ab36-aa9c5d00773e">
      <Url>http://ecm.lenovo.com/os/Worldwide/_layouts/15/DocIdRedir.aspx?ID=WWID-126-10088</Url>
      <Description>WWID-126-10088</Description>
    </_dlc_DocIdUrl>
  </documentManagement>
</p:properties>
</file>

<file path=customXml/item4.xml><?xml version="1.0" encoding="utf-8"?>
<ct:contentTypeSchema xmlns:ct="http://schemas.microsoft.com/office/2006/metadata/contentType" xmlns:ma="http://schemas.microsoft.com/office/2006/metadata/properties/metaAttributes" ct:_="" ma:_="" ma:contentTypeName="ECM Document" ma:contentTypeID="0x010100F1DAEB343FA8E246A28500DDABBF0BFB009A8CE0F0C72D5540A7A0CDF15B4D9FF6" ma:contentTypeVersion="7" ma:contentTypeDescription="" ma:contentTypeScope="" ma:versionID="78b42c530b2870e326245df7ee80f221">
  <xsd:schema xmlns:xsd="http://www.w3.org/2001/XMLSchema" xmlns:xs="http://www.w3.org/2001/XMLSchema" xmlns:p="http://schemas.microsoft.com/office/2006/metadata/properties" xmlns:ns1="http://schemas.microsoft.com/sharepoint/v3" xmlns:ns2="07f2e666-47bf-451f-ab36-aa9c5d00773e" xmlns:ns3="227edde7-652a-4486-a451-157b9bbf4f94" targetNamespace="http://schemas.microsoft.com/office/2006/metadata/properties" ma:root="true" ma:fieldsID="450ffdaedcff8e06d5dff7b67edbef63" ns1:_="" ns2:_="" ns3:_="">
    <xsd:import namespace="http://schemas.microsoft.com/sharepoint/v3"/>
    <xsd:import namespace="07f2e666-47bf-451f-ab36-aa9c5d00773e"/>
    <xsd:import namespace="227edde7-652a-4486-a451-157b9bbf4f94"/>
    <xsd:element name="properties">
      <xsd:complexType>
        <xsd:sequence>
          <xsd:element name="documentManagement">
            <xsd:complexType>
              <xsd:all>
                <xsd:element ref="ns2:_dlc_DocId" minOccurs="0"/>
                <xsd:element ref="ns2:_dlc_DocIdUrl" minOccurs="0"/>
                <xsd:element ref="ns2:_dlc_DocIdPersistId" minOccurs="0"/>
                <xsd:element ref="ns1:KpiDescription" minOccurs="0"/>
                <xsd:element ref="ns2:Workflow" minOccurs="0"/>
                <xsd:element ref="ns2:DocumentStatus" minOccurs="0"/>
                <xsd:element ref="ns2:Relations" minOccurs="0"/>
                <xsd:element ref="ns3:DocumentLevel"/>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KpiDescription" ma:index="12" nillable="true" ma:displayName="Description" ma:description="The description provides information about the purpose of the goal." ma:internalName="KpiDescription">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07f2e666-47bf-451f-ab36-aa9c5d00773e"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Workflow" ma:index="13" nillable="true" ma:displayName="Workflow" ma:format="Dropdown" ma:hidden="true" ma:internalName="Workflow" ma:readOnly="false">
      <xsd:simpleType>
        <xsd:restriction base="dms:Choice">
          <xsd:enumeration value="GDDL"/>
          <xsd:enumeration value="PGQ"/>
          <xsd:enumeration value="IDRD"/>
          <xsd:enumeration value="行政"/>
        </xsd:restriction>
      </xsd:simpleType>
    </xsd:element>
    <xsd:element name="DocumentStatus" ma:index="14" nillable="true" ma:displayName="DocumentStatus" ma:default="Available" ma:format="Dropdown" ma:hidden="true" ma:internalName="DocumentStatus" ma:readOnly="false">
      <xsd:simpleType>
        <xsd:restriction base="dms:Choice">
          <xsd:enumeration value="Available"/>
          <xsd:enumeration value="Unavailable"/>
        </xsd:restriction>
      </xsd:simpleType>
    </xsd:element>
    <xsd:element name="Relations" ma:index="15" nillable="true" ma:displayName="Relations" ma:internalName="Relations">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27edde7-652a-4486-a451-157b9bbf4f94" elementFormDefault="qualified">
    <xsd:import namespace="http://schemas.microsoft.com/office/2006/documentManagement/types"/>
    <xsd:import namespace="http://schemas.microsoft.com/office/infopath/2007/PartnerControls"/>
    <xsd:element name="DocumentLevel" ma:index="16" ma:displayName="DocumentLevel" ma:default="Lenovo Internal" ma:format="Dropdown" ma:internalName="DocumentLevel">
      <xsd:simpleType>
        <xsd:restriction base="dms:Choice">
          <xsd:enumeration value="Lenovo Internal"/>
          <xsd:enumeration value="Lenovo Confidential"/>
          <xsd:enumeration value="Lenovo Restricted"/>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ma:index="11" ma:displayName="Comments"/>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7F203CD-7D6F-4603-BF64-D245475A3611}">
  <ds:schemaRefs>
    <ds:schemaRef ds:uri="http://schemas.microsoft.com/sharepoint/v3/contenttype/forms"/>
  </ds:schemaRefs>
</ds:datastoreItem>
</file>

<file path=customXml/itemProps2.xml><?xml version="1.0" encoding="utf-8"?>
<ds:datastoreItem xmlns:ds="http://schemas.openxmlformats.org/officeDocument/2006/customXml" ds:itemID="{C2DD4867-0116-449A-B354-C001A801D0F4}">
  <ds:schemaRefs>
    <ds:schemaRef ds:uri="http://schemas.microsoft.com/sharepoint/events"/>
  </ds:schemaRefs>
</ds:datastoreItem>
</file>

<file path=customXml/itemProps3.xml><?xml version="1.0" encoding="utf-8"?>
<ds:datastoreItem xmlns:ds="http://schemas.openxmlformats.org/officeDocument/2006/customXml" ds:itemID="{735DC493-1477-4DA9-94FB-49794E98FAD0}">
  <ds:schemaRefs>
    <ds:schemaRef ds:uri="http://schemas.microsoft.com/sharepoint/v3"/>
    <ds:schemaRef ds:uri="http://purl.org/dc/terms/"/>
    <ds:schemaRef ds:uri="http://purl.org/dc/elements/1.1/"/>
    <ds:schemaRef ds:uri="07f2e666-47bf-451f-ab36-aa9c5d00773e"/>
    <ds:schemaRef ds:uri="227edde7-652a-4486-a451-157b9bbf4f94"/>
    <ds:schemaRef ds:uri="http://schemas.microsoft.com/office/2006/documentManagement/types"/>
    <ds:schemaRef ds:uri="http://schemas.microsoft.com/office/infopath/2007/PartnerControls"/>
    <ds:schemaRef ds:uri="http://purl.org/dc/dcmitype/"/>
    <ds:schemaRef ds:uri="http://schemas.openxmlformats.org/package/2006/metadata/core-properties"/>
    <ds:schemaRef ds:uri="http://schemas.microsoft.com/office/2006/metadata/properties"/>
    <ds:schemaRef ds:uri="http://www.w3.org/XML/1998/namespace"/>
  </ds:schemaRefs>
</ds:datastoreItem>
</file>

<file path=customXml/itemProps4.xml><?xml version="1.0" encoding="utf-8"?>
<ds:datastoreItem xmlns:ds="http://schemas.openxmlformats.org/officeDocument/2006/customXml" ds:itemID="{625926C1-7A8D-4D83-A896-38353E7E1E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7f2e666-47bf-451f-ab36-aa9c5d00773e"/>
    <ds:schemaRef ds:uri="227edde7-652a-4486-a451-157b9bbf4f9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62966</TotalTime>
  <Words>660</Words>
  <Application>Microsoft Office PowerPoint</Application>
  <PresentationFormat>宽屏</PresentationFormat>
  <Paragraphs>94</Paragraphs>
  <Slides>10</Slides>
  <Notes>1</Notes>
  <HiddenSlides>0</HiddenSlides>
  <MMClips>0</MMClips>
  <ScaleCrop>false</ScaleCrop>
  <HeadingPairs>
    <vt:vector size="6" baseType="variant">
      <vt:variant>
        <vt:lpstr>已用的字体</vt:lpstr>
      </vt:variant>
      <vt:variant>
        <vt:i4>6</vt:i4>
      </vt:variant>
      <vt:variant>
        <vt:lpstr>主题</vt:lpstr>
      </vt:variant>
      <vt:variant>
        <vt:i4>8</vt:i4>
      </vt:variant>
      <vt:variant>
        <vt:lpstr>幻灯片标题</vt:lpstr>
      </vt:variant>
      <vt:variant>
        <vt:i4>10</vt:i4>
      </vt:variant>
    </vt:vector>
  </HeadingPairs>
  <TitlesOfParts>
    <vt:vector size="24" baseType="lpstr">
      <vt:lpstr>Foundry Gridnik Medium</vt:lpstr>
      <vt:lpstr>HelveticaNeueLT Std</vt:lpstr>
      <vt:lpstr>メイリオ</vt:lpstr>
      <vt:lpstr>Meiryo UI</vt:lpstr>
      <vt:lpstr>Arial</vt:lpstr>
      <vt:lpstr>Wingdings</vt:lpstr>
      <vt:lpstr>blank</vt:lpstr>
      <vt:lpstr>LenovoTemplate-16x9_2015</vt:lpstr>
      <vt:lpstr>Lenovo Master</vt:lpstr>
      <vt:lpstr>2_Lenovo Master</vt:lpstr>
      <vt:lpstr>1_LenovoTemplate-16x9_2015</vt:lpstr>
      <vt:lpstr>5_Lenovo Master</vt:lpstr>
      <vt:lpstr>Lenovo</vt:lpstr>
      <vt:lpstr>7_Lenovo Master</vt:lpstr>
      <vt:lpstr> Matplotlib</vt:lpstr>
      <vt:lpstr>What’s Matplotlib</vt:lpstr>
      <vt:lpstr>Figure’s components</vt:lpstr>
      <vt:lpstr>Matplotlib.pyplot.plot</vt:lpstr>
      <vt:lpstr>Matplotlib.pyplot.bar</vt:lpstr>
      <vt:lpstr>Matplotlib.pyplot.his</vt:lpstr>
      <vt:lpstr>More about figure and axes</vt:lpstr>
      <vt:lpstr>Home work</vt:lpstr>
      <vt:lpstr> Author information</vt:lpstr>
      <vt:lpstr>PowerPoint 演示文稿</vt:lpstr>
    </vt:vector>
  </TitlesOfParts>
  <Company>Carol Hausmann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Lenovo</dc:title>
  <dc:creator>Lenovo</dc:creator>
  <cp:lastModifiedBy>Bob Xie</cp:lastModifiedBy>
  <cp:revision>3544</cp:revision>
  <cp:lastPrinted>2020-09-16T09:41:23Z</cp:lastPrinted>
  <dcterms:created xsi:type="dcterms:W3CDTF">2014-11-19T19:33:06Z</dcterms:created>
  <dcterms:modified xsi:type="dcterms:W3CDTF">2020-11-04T02:55:15Z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0x010100F1DAEB343FA8E246A28500DDABBF0BFB009A8CE0F0C72D5540A7A0CDF15B4D9FF6</vt:lpwstr>
  </property>
  <property fmtid="{D5CDD505-2E9C-101B-9397-08002B2CF9AE}" pid="3" name="_dlc_DocIdItemGuid">
    <vt:lpwstr>7bfa1c62-70e4-4d7f-8c09-a300f8420f6c</vt:lpwstr>
  </property>
</Properties>
</file>