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仪表板 1">
            <a:extLst>
              <a:ext uri="{FF2B5EF4-FFF2-40B4-BE49-F238E27FC236}">
                <a16:creationId xmlns:a16="http://schemas.microsoft.com/office/drawing/2014/main" id="{16A536A4-6D4A-47EF-9694-3B198BF7F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0" y="0"/>
            <a:ext cx="9144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A54F355-1644-4B5D-AC12-4DB268835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77786" y="4865133"/>
            <a:ext cx="2761912" cy="9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Xinxin Yan</cp:lastModifiedBy>
  <cp:revision>1</cp:revision>
  <dcterms:created xsi:type="dcterms:W3CDTF">2020-03-11T07:36:44Z</dcterms:created>
  <dcterms:modified xsi:type="dcterms:W3CDTF">2020-03-11T07:38:48Z</dcterms:modified>
</cp:coreProperties>
</file>