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19"/>
    <p:restoredTop sz="94673"/>
  </p:normalViewPr>
  <p:slideViewPr>
    <p:cSldViewPr snapToGrid="0">
      <p:cViewPr varScale="1">
        <p:scale>
          <a:sx n="54" d="100"/>
          <a:sy n="54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A2E8-DBAB-4884-ACAD-04C4F7C6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6246C-C155-42F1-8FEF-108021178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7440-7285-4E4A-913A-9B8AF2E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9C1E8-F4D1-4DD4-89AB-B81BD460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43F5-5ED0-4FFA-A013-7093748F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08B6-E22C-4A24-9EF3-29EAC245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47751-4816-42B9-B52E-B27AA105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58E50-4BCE-4B52-8DBA-03AC8152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4ECE3-A0FC-4E70-9A37-FB2E7FF7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D3163-98B9-44D8-9FE2-671F156C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FE7-4F94-4078-AE2E-7452DEFDB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D8BFD-7D01-4574-A5B8-9ED7086C1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B68D7-05C6-4BF8-9038-D036D739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D0E2F-3915-416A-86B7-E8BA8997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0193-11C4-47C4-B5B8-2D882BA8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E923-4F58-4DEB-9371-DE7F99C6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DEF41-8934-43CC-B9C7-33DA4B04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BAC-8FB5-42D1-B784-22272D8D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FB57A-AED6-4E22-9BA4-36C82049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CC0C4-C721-49F8-A613-79E44E75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047C-C141-42D3-9079-DCE8204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ABE7-B1EF-42D8-80D5-C9A69508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A170A-BCEB-4316-A1CD-825FC6EF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81E2E-82E7-4C52-9909-ABE7D048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E36BF-0BCD-4CA3-A111-61EFD409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1EFFA-C296-40EA-AB23-DC5F7603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DA33-3DA1-4F3A-AB05-2F31A193A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B8C3A-9966-4B3C-8F0B-68856029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6C468-1E85-4927-ACF6-0C14B70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6020B-6A01-4451-8DCA-2DC1FB7F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480A7-DCA1-4EC5-A7A8-DD7BF1A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03D3-9E68-4258-9A4A-6B4B668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4A4A5-9D5B-4FB6-85C0-A027992A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09BD6-D919-426C-9B3C-3587CDAC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D75B41-4E2E-4600-8810-EA622918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464AA-F0C7-4FB8-816B-4CE1A6324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E3B66-C4EF-43BC-BD94-75A6218D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C7267-8DA5-4E83-B70C-D9F71C95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3CB1F-647E-46BA-ABD7-38AAF55B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EEB46-105B-4FBD-8EC9-514EA4E4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EBB99-FCBA-42F9-9565-9CF85AB9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DD502D-CCBA-458A-8B07-D0DFB40D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05DCF-09B0-4E4C-B53C-40A0FDF1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64774-7A49-415D-AE2C-71F419A9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A75A8-232A-43EB-A44E-7E285AF7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35B98-FB9F-4ABF-878F-728E611A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F82B0-B5DC-4FC8-9CC3-02B178AC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C9CC4-D8C8-4A02-8786-491820B9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F8554-3663-403D-ACBF-95B735FD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D2133-C9F9-4F8F-9CBB-6FC97F74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6F78F-019A-4433-8896-49C29F7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9FEC1-FFC5-4A29-8CA3-6B89A2FF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56B5-047C-4E92-ACCA-146E0E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B7342-8339-46C0-B274-B7864909A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82BC7-E7C4-4F42-8B95-433692DD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6CF06-5239-4931-BC42-A5234C1A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B493F-02F7-465A-AC18-AAD0010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6A186-0DB4-4A9F-BBE8-4085CEE3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00FDC-5797-4414-8487-107BD41C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D05F6-687D-41DB-83BB-F061FA9D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A6180-D122-4D51-AA31-4248B6A27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4879-EA29-4704-9B7A-94F00D87139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A9862-2152-43CB-925B-776BEA38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80CC0-C6CD-47CC-91B2-0231E843E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0A90-1DF7-40FD-A48C-1CCBCC72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03C9A-774B-4D6F-B6AB-511B94FB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6F4AE-7B6B-4DB9-9D0F-2EF090EBC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tSNE2D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00DD24-4557-584B-92D1-ABE88FE7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8" y="1825625"/>
            <a:ext cx="8442463" cy="4351338"/>
          </a:xfrm>
        </p:spPr>
      </p:pic>
    </p:spTree>
    <p:extLst>
      <p:ext uri="{BB962C8B-B14F-4D97-AF65-F5344CB8AC3E}">
        <p14:creationId xmlns:p14="http://schemas.microsoft.com/office/powerpoint/2010/main" val="27344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tSNE2D_hierarchal_11clusters(</a:t>
            </a:r>
            <a:r>
              <a:rPr lang="en-US" dirty="0" err="1"/>
              <a:t>euclidean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06667-D4E6-3A48-8628-A97B03658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8" y="1825625"/>
            <a:ext cx="8442463" cy="4351338"/>
          </a:xfrm>
        </p:spPr>
      </p:pic>
    </p:spTree>
    <p:extLst>
      <p:ext uri="{BB962C8B-B14F-4D97-AF65-F5344CB8AC3E}">
        <p14:creationId xmlns:p14="http://schemas.microsoft.com/office/powerpoint/2010/main" val="421511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tSNE2D_hierarchal_11clusters(cosine)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2EAA2-4643-524A-BA46-FE426925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8" y="1825625"/>
            <a:ext cx="8442463" cy="4351338"/>
          </a:xfrm>
        </p:spPr>
      </p:pic>
    </p:spTree>
    <p:extLst>
      <p:ext uri="{BB962C8B-B14F-4D97-AF65-F5344CB8AC3E}">
        <p14:creationId xmlns:p14="http://schemas.microsoft.com/office/powerpoint/2010/main" val="2448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PairwiseSilhouetteCoefficient_hierarchal_11clusters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B1751-9E4C-924D-88D8-99A576BF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62" y="1466187"/>
            <a:ext cx="5096475" cy="5391813"/>
          </a:xfrm>
        </p:spPr>
      </p:pic>
    </p:spTree>
    <p:extLst>
      <p:ext uri="{BB962C8B-B14F-4D97-AF65-F5344CB8AC3E}">
        <p14:creationId xmlns:p14="http://schemas.microsoft.com/office/powerpoint/2010/main" val="206356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tSNE3D_hierarchal_11clusters(cosine)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3098A-11BD-7C4B-B360-25432256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712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FED9-FD69-4AD1-AB5A-DC526F9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C9C992-9044-4717-9978-A24192D0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635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84BE-73D7-45C3-8487-3FD20293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716D26-F39A-46F6-8B7B-FFAFAC020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5" y="592808"/>
            <a:ext cx="10869369" cy="5434685"/>
          </a:xfrm>
        </p:spPr>
      </p:pic>
    </p:spTree>
    <p:extLst>
      <p:ext uri="{BB962C8B-B14F-4D97-AF65-F5344CB8AC3E}">
        <p14:creationId xmlns:p14="http://schemas.microsoft.com/office/powerpoint/2010/main" val="23426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CE58-00A8-448A-B6D5-8DE0AF4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095201-7082-4740-ADDE-D28D14D5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462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3A52-C4CB-4974-A739-6247AC89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Min_cells</a:t>
            </a:r>
            <a:r>
              <a:rPr lang="en-US" dirty="0"/>
              <a:t>=50 </a:t>
            </a:r>
            <a:r>
              <a:rPr lang="en-US" dirty="0" err="1"/>
              <a:t>Min_Gene</a:t>
            </a:r>
            <a:r>
              <a:rPr lang="en-US" dirty="0"/>
              <a:t>=100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97EA34-F901-45F3-B626-A6FDED261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4102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5C7D6-A81D-43EA-BF27-6E7DC3BD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K-mean: k=7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5EC297-282C-472C-8BA2-9D664FE1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91521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A349-8B9C-4E49-B763-D332BD63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PCA_hierarchal_11clusters(cosine)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7E175-206B-DD4E-BCAF-F36B2AC0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3642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perplexity_10_regularizer_0.001_batch_size_512_learning_rate_0.01_latent_dimension_2_activation_ELU_seed_1_iter_3000_log_likelihood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E57DD-9603-E64C-AD48-2D4486F78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004"/>
            <a:ext cx="652700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61817-C611-E64C-AB46-848C7E5B0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62" y="2399047"/>
            <a:ext cx="5020538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1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AB8-CB47-E841-8090-A8734FA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perplexity_10_regularizer_0.001_batch_size_512_learning_rate_0.01_latent_dimension_2_activation_ELU_seed_1_iter_3000_log_likelihood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8A7E3-77C5-2D4D-BE3C-7E5202CB8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5066"/>
            <a:ext cx="652700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67C34-161E-1740-86BA-82216261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83" y="2334125"/>
            <a:ext cx="4930917" cy="38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137</Words>
  <Application>Microsoft Macintosh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主题​​</vt:lpstr>
      <vt:lpstr>Progress</vt:lpstr>
      <vt:lpstr>data</vt:lpstr>
      <vt:lpstr>PowerPoint Presentation</vt:lpstr>
      <vt:lpstr>PowerPoint Presentation</vt:lpstr>
      <vt:lpstr>Min_cells=50 Min_Gene=100</vt:lpstr>
      <vt:lpstr>K-mean: k=7</vt:lpstr>
      <vt:lpstr>PCA_hierarchal_11clusters(cosine)</vt:lpstr>
      <vt:lpstr>perplexity_10_regularizer_0.001_batch_size_512_learning_rate_0.01_latent_dimension_2_activation_ELU_seed_1_iter_3000_log_likelihood</vt:lpstr>
      <vt:lpstr>perplexity_10_regularizer_0.001_batch_size_512_learning_rate_0.01_latent_dimension_2_activation_ELU_seed_1_iter_3000_log_likelihood</vt:lpstr>
      <vt:lpstr>tSNE2D</vt:lpstr>
      <vt:lpstr>tSNE2D_hierarchal_11clusters(euclidean)</vt:lpstr>
      <vt:lpstr>tSNE2D_hierarchal_11clusters(cosine)</vt:lpstr>
      <vt:lpstr>PairwiseSilhouetteCoefficient_hierarchal_11clusters</vt:lpstr>
      <vt:lpstr>tSNE3D_hierarchal_11clusters(cosine)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陶 超凡</dc:creator>
  <cp:lastModifiedBy>Bob Ding</cp:lastModifiedBy>
  <cp:revision>6</cp:revision>
  <dcterms:created xsi:type="dcterms:W3CDTF">2018-06-17T14:49:28Z</dcterms:created>
  <dcterms:modified xsi:type="dcterms:W3CDTF">2018-06-18T14:31:21Z</dcterms:modified>
</cp:coreProperties>
</file>