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846" y="12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9FA7E-76D8-4561-934B-D74ACBE716A1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192B3-F809-4A22-B2E8-B94C2E21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192B3-F809-4A22-B2E8-B94C2E2112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783B-CDD5-4725-8552-036647F60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11C79-521F-4F29-9948-EF7B07C1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8244-CE0A-4818-AFEF-86315E90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7D35-E99D-4DD7-86D3-39C48403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EBC3-4D9A-4522-BA27-2B267199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62D8-06D0-40FF-84CC-5909B9F0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470A-93C7-45B0-83DB-88C1510AD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634A-84A7-4F95-96CE-005CCF5A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FB2B7-550D-4194-90EE-66B7424D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26E3-890E-4300-A4C4-0CCA5C14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0ADE0-0706-4CE0-A157-1F88C65B4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0AB84-1F87-4B4C-BF96-503658332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0E911-75EA-44E0-9AB8-FBEE66E9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F9FB-853F-443B-A155-8BCC9AE9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5A5E-0DD3-4316-B008-D2A2F718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A167-A130-435A-8289-EAF00F2C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5C1A-9FAF-4F46-91C0-50C4C746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E716-3A7E-482D-9B65-DA17D773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ABE-712F-49FB-A05F-9CD15BA4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4CF1-5447-4903-B635-2E524B58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392A-AB2D-4B12-84AD-77220F2F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B1C7B-A9DF-44DD-A2E8-B82D83AA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07BB-8913-4A3B-B123-907DCC51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708C-0B5F-4F07-96A2-C28AB701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1602-787D-4992-81A6-9BE2C5F7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0AB4-6B44-4BC1-B6B3-FCAD46B2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A18D-C567-49A0-9FC0-3539D1950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C7939-B7BD-4847-BA75-914F606C8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11572-0338-400F-A35A-25046BE9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41367-8785-4C39-A24E-CBAD4ACD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DB92E-87EC-42A3-961A-DDB665F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8FF6-250E-454C-BEFA-E907F68D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C66D-6A77-4354-8AE1-F9B959E32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6EE80-90E9-4F7D-BB3D-64380823D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C6684-6A63-430A-B6F0-D7FF94A63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F7F08-2A3F-4E08-9357-40418CD69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5A04-BA50-46B2-9A4E-C6502E5C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0CBB6-34F1-430A-8D6E-0991116E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24501-E729-43D3-A70E-D09FAF68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E7A6-C4D3-4A4E-BAF3-D2B00A43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FC418-7D44-4EBD-BA57-547AE146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5D4A3-6184-451F-B0D1-B26243C1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18B4F-6B92-45BA-8FA9-889E4C91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4B703-ACCA-4E3E-894A-806BCC16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7F546-DC54-4C59-A87F-DC9A6F46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F46FB-9159-4999-A0CC-F476B220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5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604B-197A-4E7E-B404-CCA3132A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6C7D-D6FE-48C6-B341-5800EC87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B8CE-5413-4EB6-B610-F3410C3DF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F09FA-6BA7-4D93-B92C-DAF6EEA6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4DCE9-2882-4B50-AB0A-4D3F107B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C6A6-9CA3-428F-B099-7FF695A2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84DC-F2BE-490C-BDBA-62C845A6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090BE-2A6E-4048-9AB9-F93ADE288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5022-930C-424A-9BA3-A4306D707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3C7E1-7269-4EAE-A3B9-0BEF1177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DE218-E884-4776-A5F7-2886BB88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B347-1437-4895-BE9D-C559C3FD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C4851-8D0B-4A7A-ADD9-6E41D6F4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CC75-E1CA-4B78-82EF-5B6600C5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F5AE-AA4B-41C9-9D30-45A4E24D5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16CE-150D-41DE-915E-840513AD9C9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186F-F3C7-4B0C-9C9A-1EF46F608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23A6-C6AB-4852-9AB9-E511201EA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C055-9DA7-40FD-A49C-5C584302E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1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8.png"/><Relationship Id="rId21" Type="http://schemas.openxmlformats.org/officeDocument/2006/relationships/tags" Target="../tags/tag21.xml"/><Relationship Id="rId34" Type="http://schemas.openxmlformats.org/officeDocument/2006/relationships/image" Target="../media/image3.png"/><Relationship Id="rId42" Type="http://schemas.openxmlformats.org/officeDocument/2006/relationships/image" Target="../media/image11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55" Type="http://schemas.openxmlformats.org/officeDocument/2006/relationships/image" Target="../media/image24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45" Type="http://schemas.openxmlformats.org/officeDocument/2006/relationships/image" Target="../media/image14.png"/><Relationship Id="rId53" Type="http://schemas.openxmlformats.org/officeDocument/2006/relationships/image" Target="../media/image22.png"/><Relationship Id="rId58" Type="http://schemas.openxmlformats.org/officeDocument/2006/relationships/image" Target="../media/image27.png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4.png"/><Relationship Id="rId43" Type="http://schemas.openxmlformats.org/officeDocument/2006/relationships/image" Target="../media/image12.png"/><Relationship Id="rId48" Type="http://schemas.openxmlformats.org/officeDocument/2006/relationships/image" Target="../media/image17.png"/><Relationship Id="rId56" Type="http://schemas.openxmlformats.org/officeDocument/2006/relationships/image" Target="../media/image25.png"/><Relationship Id="rId8" Type="http://schemas.openxmlformats.org/officeDocument/2006/relationships/tags" Target="../tags/tag8.xml"/><Relationship Id="rId51" Type="http://schemas.openxmlformats.org/officeDocument/2006/relationships/image" Target="../media/image20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5.png"/><Relationship Id="rId59" Type="http://schemas.openxmlformats.org/officeDocument/2006/relationships/image" Target="../media/image28.png"/><Relationship Id="rId20" Type="http://schemas.openxmlformats.org/officeDocument/2006/relationships/tags" Target="../tags/tag20.xml"/><Relationship Id="rId41" Type="http://schemas.openxmlformats.org/officeDocument/2006/relationships/image" Target="../media/image10.png"/><Relationship Id="rId54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5.png"/><Relationship Id="rId49" Type="http://schemas.openxmlformats.org/officeDocument/2006/relationships/image" Target="../media/image18.png"/><Relationship Id="rId57" Type="http://schemas.openxmlformats.org/officeDocument/2006/relationships/image" Target="../media/image26.png"/><Relationship Id="rId10" Type="http://schemas.openxmlformats.org/officeDocument/2006/relationships/tags" Target="../tags/tag10.xml"/><Relationship Id="rId31" Type="http://schemas.openxmlformats.org/officeDocument/2006/relationships/notesSlide" Target="../notesSlides/notesSlide1.xml"/><Relationship Id="rId44" Type="http://schemas.openxmlformats.org/officeDocument/2006/relationships/image" Target="../media/image13.png"/><Relationship Id="rId52" Type="http://schemas.openxmlformats.org/officeDocument/2006/relationships/image" Target="../media/image21.png"/><Relationship Id="rId6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76B4A7-676D-460D-81E7-E415C5DEF56C}"/>
              </a:ext>
            </a:extLst>
          </p:cNvPr>
          <p:cNvGrpSpPr/>
          <p:nvPr/>
        </p:nvGrpSpPr>
        <p:grpSpPr>
          <a:xfrm>
            <a:off x="-2334228" y="-665502"/>
            <a:ext cx="16860456" cy="9409352"/>
            <a:chOff x="-2334228" y="-665502"/>
            <a:chExt cx="16860456" cy="9409352"/>
          </a:xfrm>
        </p:grpSpPr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1CDAFFD-059A-4A00-A5A2-69EF22B2B41A}"/>
                </a:ext>
              </a:extLst>
            </p:cNvPr>
            <p:cNvGrpSpPr/>
            <p:nvPr/>
          </p:nvGrpSpPr>
          <p:grpSpPr>
            <a:xfrm>
              <a:off x="-1412382" y="-597767"/>
              <a:ext cx="715312" cy="653443"/>
              <a:chOff x="-1346487" y="-1561023"/>
              <a:chExt cx="628503" cy="574143"/>
            </a:xfrm>
          </p:grpSpPr>
          <p:sp>
            <p:nvSpPr>
              <p:cNvPr id="282" name="Rectangle: Rounded Corners 281">
                <a:extLst>
                  <a:ext uri="{FF2B5EF4-FFF2-40B4-BE49-F238E27FC236}">
                    <a16:creationId xmlns:a16="http://schemas.microsoft.com/office/drawing/2014/main" id="{FE816D3D-0351-43C4-981B-FCA6A7B0B55B}"/>
                  </a:ext>
                </a:extLst>
              </p:cNvPr>
              <p:cNvSpPr/>
              <p:nvPr/>
            </p:nvSpPr>
            <p:spPr>
              <a:xfrm>
                <a:off x="-1346487" y="-1561023"/>
                <a:ext cx="628503" cy="5741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3" name="Picture 282">
                <a:extLst>
                  <a:ext uri="{FF2B5EF4-FFF2-40B4-BE49-F238E27FC236}">
                    <a16:creationId xmlns:a16="http://schemas.microsoft.com/office/drawing/2014/main" id="{FFD53F8D-64DC-4D2B-91EE-00F9CAA78EB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33490" y="-1345921"/>
                <a:ext cx="402513" cy="143942"/>
              </a:xfrm>
              <a:prstGeom prst="rect">
                <a:avLst/>
              </a:prstGeom>
            </p:spPr>
          </p:pic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B40A43-35AB-4404-907A-854AAB138250}"/>
                </a:ext>
              </a:extLst>
            </p:cNvPr>
            <p:cNvSpPr/>
            <p:nvPr/>
          </p:nvSpPr>
          <p:spPr>
            <a:xfrm>
              <a:off x="-2334228" y="2173325"/>
              <a:ext cx="2621189" cy="39019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1AFEA96-142B-4CCC-A070-55204D4CAEF6}"/>
                </a:ext>
              </a:extLst>
            </p:cNvPr>
            <p:cNvGrpSpPr/>
            <p:nvPr/>
          </p:nvGrpSpPr>
          <p:grpSpPr>
            <a:xfrm>
              <a:off x="-2057665" y="2555066"/>
              <a:ext cx="2078182" cy="2130962"/>
              <a:chOff x="2984435" y="2740627"/>
              <a:chExt cx="1211659" cy="1242430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09BC4347-D3D6-4E46-A4E7-298649ED78DC}"/>
                  </a:ext>
                </a:extLst>
              </p:cNvPr>
              <p:cNvSpPr/>
              <p:nvPr/>
            </p:nvSpPr>
            <p:spPr>
              <a:xfrm>
                <a:off x="3267074" y="2749720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41CE247E-85FF-446B-887E-92F6B13E9467}"/>
                  </a:ext>
                </a:extLst>
              </p:cNvPr>
              <p:cNvSpPr/>
              <p:nvPr/>
            </p:nvSpPr>
            <p:spPr>
              <a:xfrm>
                <a:off x="3181623" y="3076189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214C911-FF0C-423C-895A-343834AAFB6A}"/>
                  </a:ext>
                </a:extLst>
              </p:cNvPr>
              <p:cNvSpPr/>
              <p:nvPr/>
            </p:nvSpPr>
            <p:spPr>
              <a:xfrm>
                <a:off x="3388322" y="3382657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72AFBA6-5873-42B4-B994-85E55705BDEF}"/>
                  </a:ext>
                </a:extLst>
              </p:cNvPr>
              <p:cNvSpPr/>
              <p:nvPr/>
            </p:nvSpPr>
            <p:spPr>
              <a:xfrm>
                <a:off x="3614553" y="2740627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DA977370-DE81-498C-B17B-3D0B4F086B20}"/>
                  </a:ext>
                </a:extLst>
              </p:cNvPr>
              <p:cNvSpPr/>
              <p:nvPr/>
            </p:nvSpPr>
            <p:spPr>
              <a:xfrm>
                <a:off x="3580633" y="3061642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72FE356-2A5B-4A7E-8818-79C4A7B87B5B}"/>
                  </a:ext>
                </a:extLst>
              </p:cNvPr>
              <p:cNvSpPr/>
              <p:nvPr/>
            </p:nvSpPr>
            <p:spPr>
              <a:xfrm>
                <a:off x="3693105" y="3503204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F031778-BCF9-452C-878E-3E03896055B6}"/>
                  </a:ext>
                </a:extLst>
              </p:cNvPr>
              <p:cNvSpPr/>
              <p:nvPr/>
            </p:nvSpPr>
            <p:spPr>
              <a:xfrm>
                <a:off x="3900312" y="3185469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6C22E98-6916-4CEA-A7A0-E66F50A8C1E0}"/>
                  </a:ext>
                </a:extLst>
              </p:cNvPr>
              <p:cNvSpPr/>
              <p:nvPr/>
            </p:nvSpPr>
            <p:spPr>
              <a:xfrm>
                <a:off x="2984436" y="3335052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CD7D50B1-88CE-4269-AC9F-BAF2F77559FE}"/>
                  </a:ext>
                </a:extLst>
              </p:cNvPr>
              <p:cNvSpPr/>
              <p:nvPr/>
            </p:nvSpPr>
            <p:spPr>
              <a:xfrm>
                <a:off x="3191134" y="3641221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554ED3E4-110F-44AC-B172-6327B424CF54}"/>
                  </a:ext>
                </a:extLst>
              </p:cNvPr>
              <p:cNvSpPr/>
              <p:nvPr/>
            </p:nvSpPr>
            <p:spPr>
              <a:xfrm>
                <a:off x="3998906" y="3503204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5AC48452-BCB3-4E28-A9A7-019CA82CE899}"/>
                  </a:ext>
                </a:extLst>
              </p:cNvPr>
              <p:cNvSpPr/>
              <p:nvPr/>
            </p:nvSpPr>
            <p:spPr>
              <a:xfrm>
                <a:off x="3595019" y="3785870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Connector: Curved 258">
                <a:extLst>
                  <a:ext uri="{FF2B5EF4-FFF2-40B4-BE49-F238E27FC236}">
                    <a16:creationId xmlns:a16="http://schemas.microsoft.com/office/drawing/2014/main" id="{656C5D37-2FD9-411C-855D-418E3F5E469D}"/>
                  </a:ext>
                </a:extLst>
              </p:cNvPr>
              <p:cNvCxnSpPr>
                <a:stCxn id="248" idx="0"/>
                <a:endCxn id="251" idx="0"/>
              </p:cNvCxnSpPr>
              <p:nvPr/>
            </p:nvCxnSpPr>
            <p:spPr>
              <a:xfrm rot="5400000" flipH="1" flipV="1">
                <a:off x="3534860" y="2571435"/>
                <a:ext cx="9093" cy="347478"/>
              </a:xfrm>
              <a:prstGeom prst="curvedConnector3">
                <a:avLst>
                  <a:gd name="adj1" fmla="val 169070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ctor: Curved 259">
                <a:extLst>
                  <a:ext uri="{FF2B5EF4-FFF2-40B4-BE49-F238E27FC236}">
                    <a16:creationId xmlns:a16="http://schemas.microsoft.com/office/drawing/2014/main" id="{60A676C1-D5E9-4DD9-8D99-9CCF91E7EA66}"/>
                  </a:ext>
                </a:extLst>
              </p:cNvPr>
              <p:cNvCxnSpPr>
                <a:cxnSpLocks/>
                <a:stCxn id="251" idx="6"/>
                <a:endCxn id="254" idx="7"/>
              </p:cNvCxnSpPr>
              <p:nvPr/>
            </p:nvCxnSpPr>
            <p:spPr>
              <a:xfrm>
                <a:off x="3811740" y="2839220"/>
                <a:ext cx="256883" cy="37512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or: Curved 260">
                <a:extLst>
                  <a:ext uri="{FF2B5EF4-FFF2-40B4-BE49-F238E27FC236}">
                    <a16:creationId xmlns:a16="http://schemas.microsoft.com/office/drawing/2014/main" id="{09B26C0C-EAF0-4B4B-8E50-06C79D0A1157}"/>
                  </a:ext>
                </a:extLst>
              </p:cNvPr>
              <p:cNvCxnSpPr>
                <a:cxnSpLocks/>
                <a:stCxn id="254" idx="1"/>
                <a:endCxn id="252" idx="7"/>
              </p:cNvCxnSpPr>
              <p:nvPr/>
            </p:nvCxnSpPr>
            <p:spPr>
              <a:xfrm rot="16200000" flipV="1">
                <a:off x="3777153" y="3062310"/>
                <a:ext cx="123828" cy="180247"/>
              </a:xfrm>
              <a:prstGeom prst="curvedConnector3">
                <a:avLst>
                  <a:gd name="adj1" fmla="val 24013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nector: Curved 261">
                <a:extLst>
                  <a:ext uri="{FF2B5EF4-FFF2-40B4-BE49-F238E27FC236}">
                    <a16:creationId xmlns:a16="http://schemas.microsoft.com/office/drawing/2014/main" id="{FF14B74E-51DE-466D-8C33-9D9325B0A0DD}"/>
                  </a:ext>
                </a:extLst>
              </p:cNvPr>
              <p:cNvCxnSpPr>
                <a:cxnSpLocks/>
                <a:stCxn id="249" idx="2"/>
                <a:endCxn id="249" idx="1"/>
              </p:cNvCxnSpPr>
              <p:nvPr/>
            </p:nvCxnSpPr>
            <p:spPr>
              <a:xfrm rot="10800000" flipH="1">
                <a:off x="3181623" y="3105069"/>
                <a:ext cx="28878" cy="69716"/>
              </a:xfrm>
              <a:prstGeom prst="curvedConnector4">
                <a:avLst>
                  <a:gd name="adj1" fmla="val -500898"/>
                  <a:gd name="adj2" fmla="val 348902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ctor: Curved 262">
                <a:extLst>
                  <a:ext uri="{FF2B5EF4-FFF2-40B4-BE49-F238E27FC236}">
                    <a16:creationId xmlns:a16="http://schemas.microsoft.com/office/drawing/2014/main" id="{5A27AF05-C658-44E0-AAC6-8F1A02130C7C}"/>
                  </a:ext>
                </a:extLst>
              </p:cNvPr>
              <p:cNvCxnSpPr>
                <a:cxnSpLocks/>
                <a:stCxn id="255" idx="7"/>
                <a:endCxn id="249" idx="3"/>
              </p:cNvCxnSpPr>
              <p:nvPr/>
            </p:nvCxnSpPr>
            <p:spPr>
              <a:xfrm rot="5400000" flipH="1" flipV="1">
                <a:off x="3121908" y="3275338"/>
                <a:ext cx="119430" cy="57755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or: Curved 263">
                <a:extLst>
                  <a:ext uri="{FF2B5EF4-FFF2-40B4-BE49-F238E27FC236}">
                    <a16:creationId xmlns:a16="http://schemas.microsoft.com/office/drawing/2014/main" id="{68CB9755-7C6C-4A44-8A2E-C2746C903788}"/>
                  </a:ext>
                </a:extLst>
              </p:cNvPr>
              <p:cNvCxnSpPr>
                <a:cxnSpLocks/>
                <a:stCxn id="249" idx="4"/>
                <a:endCxn id="255" idx="6"/>
              </p:cNvCxnSpPr>
              <p:nvPr/>
            </p:nvCxnSpPr>
            <p:spPr>
              <a:xfrm rot="5400000">
                <a:off x="3150786" y="3304214"/>
                <a:ext cx="160269" cy="98594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ctor: Curved 264">
                <a:extLst>
                  <a:ext uri="{FF2B5EF4-FFF2-40B4-BE49-F238E27FC236}">
                    <a16:creationId xmlns:a16="http://schemas.microsoft.com/office/drawing/2014/main" id="{1F644A74-6771-4FEC-AC75-C687A38981C2}"/>
                  </a:ext>
                </a:extLst>
              </p:cNvPr>
              <p:cNvCxnSpPr>
                <a:cxnSpLocks/>
                <a:stCxn id="250" idx="0"/>
                <a:endCxn id="252" idx="2"/>
              </p:cNvCxnSpPr>
              <p:nvPr/>
            </p:nvCxnSpPr>
            <p:spPr>
              <a:xfrm rot="5400000" flipH="1" flipV="1">
                <a:off x="3422562" y="3224587"/>
                <a:ext cx="222421" cy="93718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or: Curved 265">
                <a:extLst>
                  <a:ext uri="{FF2B5EF4-FFF2-40B4-BE49-F238E27FC236}">
                    <a16:creationId xmlns:a16="http://schemas.microsoft.com/office/drawing/2014/main" id="{09FFD7A6-59C8-485C-B806-1D5C71CDCA85}"/>
                  </a:ext>
                </a:extLst>
              </p:cNvPr>
              <p:cNvCxnSpPr>
                <a:cxnSpLocks/>
                <a:stCxn id="248" idx="5"/>
                <a:endCxn id="249" idx="6"/>
              </p:cNvCxnSpPr>
              <p:nvPr/>
            </p:nvCxnSpPr>
            <p:spPr>
              <a:xfrm rot="5400000">
                <a:off x="3278720" y="3018120"/>
                <a:ext cx="256753" cy="56573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or: Curved 266">
                <a:extLst>
                  <a:ext uri="{FF2B5EF4-FFF2-40B4-BE49-F238E27FC236}">
                    <a16:creationId xmlns:a16="http://schemas.microsoft.com/office/drawing/2014/main" id="{F94045F5-416B-43CC-8E2A-95BDFDB0F5B7}"/>
                  </a:ext>
                </a:extLst>
              </p:cNvPr>
              <p:cNvCxnSpPr>
                <a:cxnSpLocks/>
                <a:stCxn id="256" idx="5"/>
                <a:endCxn id="258" idx="1"/>
              </p:cNvCxnSpPr>
              <p:nvPr/>
            </p:nvCxnSpPr>
            <p:spPr>
              <a:xfrm rot="16200000" flipH="1">
                <a:off x="3489062" y="3679912"/>
                <a:ext cx="5215" cy="264454"/>
              </a:xfrm>
              <a:prstGeom prst="curvedConnector5">
                <a:avLst>
                  <a:gd name="adj1" fmla="val 2773599"/>
                  <a:gd name="adj2" fmla="val 50000"/>
                  <a:gd name="adj3" fmla="val -267359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ctor: Curved 267">
                <a:extLst>
                  <a:ext uri="{FF2B5EF4-FFF2-40B4-BE49-F238E27FC236}">
                    <a16:creationId xmlns:a16="http://schemas.microsoft.com/office/drawing/2014/main" id="{E5158DBF-336A-4FD7-83F6-614DA40D7039}"/>
                  </a:ext>
                </a:extLst>
              </p:cNvPr>
              <p:cNvCxnSpPr>
                <a:cxnSpLocks/>
                <a:stCxn id="258" idx="4"/>
                <a:endCxn id="256" idx="4"/>
              </p:cNvCxnSpPr>
              <p:nvPr/>
            </p:nvCxnSpPr>
            <p:spPr>
              <a:xfrm rot="5400000" flipH="1">
                <a:off x="3419346" y="3708790"/>
                <a:ext cx="144647" cy="403886"/>
              </a:xfrm>
              <a:prstGeom prst="curvedConnector3">
                <a:avLst>
                  <a:gd name="adj1" fmla="val -10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or: Curved 268">
                <a:extLst>
                  <a:ext uri="{FF2B5EF4-FFF2-40B4-BE49-F238E27FC236}">
                    <a16:creationId xmlns:a16="http://schemas.microsoft.com/office/drawing/2014/main" id="{9B046F0C-C371-4A5F-92F0-156FE71BD957}"/>
                  </a:ext>
                </a:extLst>
              </p:cNvPr>
              <p:cNvCxnSpPr>
                <a:cxnSpLocks/>
                <a:stCxn id="252" idx="1"/>
                <a:endCxn id="249" idx="6"/>
              </p:cNvCxnSpPr>
              <p:nvPr/>
            </p:nvCxnSpPr>
            <p:spPr>
              <a:xfrm rot="16200000" flipH="1" flipV="1">
                <a:off x="3452029" y="3017302"/>
                <a:ext cx="84264" cy="230700"/>
              </a:xfrm>
              <a:prstGeom prst="curvedConnector4">
                <a:avLst>
                  <a:gd name="adj1" fmla="val -171660"/>
                  <a:gd name="adj2" fmla="val 5625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ctor: Curved 269">
                <a:extLst>
                  <a:ext uri="{FF2B5EF4-FFF2-40B4-BE49-F238E27FC236}">
                    <a16:creationId xmlns:a16="http://schemas.microsoft.com/office/drawing/2014/main" id="{3D4B4444-EC2D-46A6-8592-89992CF23EAA}"/>
                  </a:ext>
                </a:extLst>
              </p:cNvPr>
              <p:cNvCxnSpPr>
                <a:cxnSpLocks/>
                <a:stCxn id="254" idx="3"/>
              </p:cNvCxnSpPr>
              <p:nvPr/>
            </p:nvCxnSpPr>
            <p:spPr>
              <a:xfrm rot="5400000">
                <a:off x="3718890" y="3210889"/>
                <a:ext cx="67410" cy="353191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or: Curved 270">
                <a:extLst>
                  <a:ext uri="{FF2B5EF4-FFF2-40B4-BE49-F238E27FC236}">
                    <a16:creationId xmlns:a16="http://schemas.microsoft.com/office/drawing/2014/main" id="{13C5A181-80F2-4796-A6F8-EE53A276039E}"/>
                  </a:ext>
                </a:extLst>
              </p:cNvPr>
              <p:cNvCxnSpPr>
                <a:cxnSpLocks/>
                <a:stCxn id="253" idx="5"/>
                <a:endCxn id="253" idx="4"/>
              </p:cNvCxnSpPr>
              <p:nvPr/>
            </p:nvCxnSpPr>
            <p:spPr>
              <a:xfrm rot="5400000">
                <a:off x="3812118" y="3651094"/>
                <a:ext cx="28878" cy="69716"/>
              </a:xfrm>
              <a:prstGeom prst="curvedConnector3">
                <a:avLst>
                  <a:gd name="adj1" fmla="val 45062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or: Curved 271">
                <a:extLst>
                  <a:ext uri="{FF2B5EF4-FFF2-40B4-BE49-F238E27FC236}">
                    <a16:creationId xmlns:a16="http://schemas.microsoft.com/office/drawing/2014/main" id="{81436276-4D03-4C0D-9B8B-D2A01CAAC105}"/>
                  </a:ext>
                </a:extLst>
              </p:cNvPr>
              <p:cNvCxnSpPr>
                <a:cxnSpLocks/>
                <a:stCxn id="250" idx="7"/>
                <a:endCxn id="254" idx="2"/>
              </p:cNvCxnSpPr>
              <p:nvPr/>
            </p:nvCxnSpPr>
            <p:spPr>
              <a:xfrm rot="5400000" flipH="1" flipV="1">
                <a:off x="3664737" y="3175959"/>
                <a:ext cx="127471" cy="343681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or: Curved 272">
                <a:extLst>
                  <a:ext uri="{FF2B5EF4-FFF2-40B4-BE49-F238E27FC236}">
                    <a16:creationId xmlns:a16="http://schemas.microsoft.com/office/drawing/2014/main" id="{3578FB3A-9392-459E-985E-90A2CEFCC57A}"/>
                  </a:ext>
                </a:extLst>
              </p:cNvPr>
              <p:cNvCxnSpPr>
                <a:cxnSpLocks/>
                <a:stCxn id="257" idx="0"/>
                <a:endCxn id="254" idx="5"/>
              </p:cNvCxnSpPr>
              <p:nvPr/>
            </p:nvCxnSpPr>
            <p:spPr>
              <a:xfrm rot="16200000" flipV="1">
                <a:off x="4008350" y="3414053"/>
                <a:ext cx="149424" cy="28878"/>
              </a:xfrm>
              <a:prstGeom prst="curvedConnector3">
                <a:avLst>
                  <a:gd name="adj1" fmla="val 4569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or: Curved 273">
                <a:extLst>
                  <a:ext uri="{FF2B5EF4-FFF2-40B4-BE49-F238E27FC236}">
                    <a16:creationId xmlns:a16="http://schemas.microsoft.com/office/drawing/2014/main" id="{60A5BC54-66D6-491E-872B-3BF2167D2BD9}"/>
                  </a:ext>
                </a:extLst>
              </p:cNvPr>
              <p:cNvCxnSpPr>
                <a:cxnSpLocks/>
                <a:stCxn id="258" idx="5"/>
                <a:endCxn id="257" idx="4"/>
              </p:cNvCxnSpPr>
              <p:nvPr/>
            </p:nvCxnSpPr>
            <p:spPr>
              <a:xfrm rot="5400000" flipH="1" flipV="1">
                <a:off x="3803521" y="3660201"/>
                <a:ext cx="253788" cy="334170"/>
              </a:xfrm>
              <a:prstGeom prst="curvedConnector3">
                <a:avLst>
                  <a:gd name="adj1" fmla="val -29111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nector: Curved 274">
                <a:extLst>
                  <a:ext uri="{FF2B5EF4-FFF2-40B4-BE49-F238E27FC236}">
                    <a16:creationId xmlns:a16="http://schemas.microsoft.com/office/drawing/2014/main" id="{400E9341-7D17-4C42-A0F0-F0908BAED710}"/>
                  </a:ext>
                </a:extLst>
              </p:cNvPr>
              <p:cNvCxnSpPr>
                <a:cxnSpLocks/>
                <a:stCxn id="250" idx="3"/>
                <a:endCxn id="255" idx="5"/>
              </p:cNvCxnSpPr>
              <p:nvPr/>
            </p:nvCxnSpPr>
            <p:spPr>
              <a:xfrm rot="5400000" flipH="1">
                <a:off x="3261169" y="3394939"/>
                <a:ext cx="47605" cy="264454"/>
              </a:xfrm>
              <a:prstGeom prst="curvedConnector3">
                <a:avLst>
                  <a:gd name="adj1" fmla="val -3702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nector: Curved 275">
                <a:extLst>
                  <a:ext uri="{FF2B5EF4-FFF2-40B4-BE49-F238E27FC236}">
                    <a16:creationId xmlns:a16="http://schemas.microsoft.com/office/drawing/2014/main" id="{8BA78BB6-0EA2-44C8-9DD1-ED37CA30A23C}"/>
                  </a:ext>
                </a:extLst>
              </p:cNvPr>
              <p:cNvCxnSpPr>
                <a:cxnSpLocks/>
                <a:stCxn id="255" idx="4"/>
                <a:endCxn id="255" idx="2"/>
              </p:cNvCxnSpPr>
              <p:nvPr/>
            </p:nvCxnSpPr>
            <p:spPr>
              <a:xfrm rot="5400000" flipH="1">
                <a:off x="2984435" y="3433647"/>
                <a:ext cx="98594" cy="98594"/>
              </a:xfrm>
              <a:prstGeom prst="curvedConnector4">
                <a:avLst>
                  <a:gd name="adj1" fmla="val -146711"/>
                  <a:gd name="adj2" fmla="val 163575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nector: Curved 276">
                <a:extLst>
                  <a:ext uri="{FF2B5EF4-FFF2-40B4-BE49-F238E27FC236}">
                    <a16:creationId xmlns:a16="http://schemas.microsoft.com/office/drawing/2014/main" id="{595ED0F2-0CB1-43FC-B3A0-BA0AC45977B6}"/>
                  </a:ext>
                </a:extLst>
              </p:cNvPr>
              <p:cNvCxnSpPr>
                <a:cxnSpLocks/>
                <a:stCxn id="256" idx="2"/>
                <a:endCxn id="256" idx="3"/>
              </p:cNvCxnSpPr>
              <p:nvPr/>
            </p:nvCxnSpPr>
            <p:spPr>
              <a:xfrm rot="10800000" flipH="1" flipV="1">
                <a:off x="3191132" y="3739816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ctor: Curved 277">
                <a:extLst>
                  <a:ext uri="{FF2B5EF4-FFF2-40B4-BE49-F238E27FC236}">
                    <a16:creationId xmlns:a16="http://schemas.microsoft.com/office/drawing/2014/main" id="{2D88B589-3C27-4D1D-9AD6-88C7845DFF26}"/>
                  </a:ext>
                </a:extLst>
              </p:cNvPr>
              <p:cNvCxnSpPr>
                <a:cxnSpLocks/>
                <a:stCxn id="253" idx="2"/>
                <a:endCxn id="250" idx="6"/>
              </p:cNvCxnSpPr>
              <p:nvPr/>
            </p:nvCxnSpPr>
            <p:spPr>
              <a:xfrm rot="10800000">
                <a:off x="3585508" y="3481251"/>
                <a:ext cx="107596" cy="120547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or: Curved 278">
                <a:extLst>
                  <a:ext uri="{FF2B5EF4-FFF2-40B4-BE49-F238E27FC236}">
                    <a16:creationId xmlns:a16="http://schemas.microsoft.com/office/drawing/2014/main" id="{2BF66B05-9CEE-49D9-BE29-191854413841}"/>
                  </a:ext>
                </a:extLst>
              </p:cNvPr>
              <p:cNvCxnSpPr>
                <a:cxnSpLocks/>
                <a:stCxn id="254" idx="6"/>
                <a:endCxn id="254" idx="7"/>
              </p:cNvCxnSpPr>
              <p:nvPr/>
            </p:nvCxnSpPr>
            <p:spPr>
              <a:xfrm flipH="1" flipV="1">
                <a:off x="4068620" y="3214348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or: Curved 279">
                <a:extLst>
                  <a:ext uri="{FF2B5EF4-FFF2-40B4-BE49-F238E27FC236}">
                    <a16:creationId xmlns:a16="http://schemas.microsoft.com/office/drawing/2014/main" id="{71A7CCAA-70AA-4A7F-AD18-65EFE37D5C5E}"/>
                  </a:ext>
                </a:extLst>
              </p:cNvPr>
              <p:cNvCxnSpPr>
                <a:cxnSpLocks/>
                <a:stCxn id="257" idx="2"/>
                <a:endCxn id="258" idx="6"/>
              </p:cNvCxnSpPr>
              <p:nvPr/>
            </p:nvCxnSpPr>
            <p:spPr>
              <a:xfrm rot="10800000" flipV="1">
                <a:off x="3792207" y="3601798"/>
                <a:ext cx="206698" cy="282665"/>
              </a:xfrm>
              <a:prstGeom prst="curvedConnector3">
                <a:avLst>
                  <a:gd name="adj1" fmla="val 2387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or: Curved 280">
                <a:extLst>
                  <a:ext uri="{FF2B5EF4-FFF2-40B4-BE49-F238E27FC236}">
                    <a16:creationId xmlns:a16="http://schemas.microsoft.com/office/drawing/2014/main" id="{2D263F81-651B-40BD-A46B-6FCC27C8F270}"/>
                  </a:ext>
                </a:extLst>
              </p:cNvPr>
              <p:cNvCxnSpPr>
                <a:cxnSpLocks/>
                <a:stCxn id="248" idx="2"/>
                <a:endCxn id="249" idx="0"/>
              </p:cNvCxnSpPr>
              <p:nvPr/>
            </p:nvCxnSpPr>
            <p:spPr>
              <a:xfrm rot="10800000" flipH="1" flipV="1">
                <a:off x="3267063" y="2848313"/>
                <a:ext cx="13144" cy="227876"/>
              </a:xfrm>
              <a:prstGeom prst="curvedConnector4">
                <a:avLst>
                  <a:gd name="adj1" fmla="val -337493"/>
                  <a:gd name="adj2" fmla="val 71633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3859CDA2-AFB4-44CE-AAC3-6C45F4F3CE9F}"/>
                </a:ext>
              </a:extLst>
            </p:cNvPr>
            <p:cNvSpPr/>
            <p:nvPr/>
          </p:nvSpPr>
          <p:spPr>
            <a:xfrm>
              <a:off x="-1441363" y="5109006"/>
              <a:ext cx="773276" cy="62953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07CDEED9-1B91-4AAB-8E14-DA3268A7DED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18180" y="5270557"/>
              <a:ext cx="553163" cy="27546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54BE70-82E9-469D-8C55-C9030773C852}"/>
                </a:ext>
              </a:extLst>
            </p:cNvPr>
            <p:cNvCxnSpPr>
              <a:cxnSpLocks/>
              <a:stCxn id="428" idx="2"/>
              <a:endCxn id="430" idx="0"/>
            </p:cNvCxnSpPr>
            <p:nvPr/>
          </p:nvCxnSpPr>
          <p:spPr>
            <a:xfrm>
              <a:off x="2711702" y="-12060"/>
              <a:ext cx="0" cy="72532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3C7ABADF-3C02-491F-AECF-3F2FEEC538B9}"/>
                </a:ext>
              </a:extLst>
            </p:cNvPr>
            <p:cNvGrpSpPr/>
            <p:nvPr/>
          </p:nvGrpSpPr>
          <p:grpSpPr>
            <a:xfrm>
              <a:off x="2325063" y="713259"/>
              <a:ext cx="773276" cy="653442"/>
              <a:chOff x="1837656" y="1707193"/>
              <a:chExt cx="679432" cy="574142"/>
            </a:xfrm>
          </p:grpSpPr>
          <p:sp>
            <p:nvSpPr>
              <p:cNvPr id="430" name="Rectangle: Rounded Corners 429">
                <a:extLst>
                  <a:ext uri="{FF2B5EF4-FFF2-40B4-BE49-F238E27FC236}">
                    <a16:creationId xmlns:a16="http://schemas.microsoft.com/office/drawing/2014/main" id="{80DA609E-91B1-4197-9265-A30AF28B0872}"/>
                  </a:ext>
                </a:extLst>
              </p:cNvPr>
              <p:cNvSpPr/>
              <p:nvPr/>
            </p:nvSpPr>
            <p:spPr>
              <a:xfrm>
                <a:off x="1837656" y="1707193"/>
                <a:ext cx="679432" cy="5741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2" name="Picture 291">
                <a:extLst>
                  <a:ext uri="{FF2B5EF4-FFF2-40B4-BE49-F238E27FC236}">
                    <a16:creationId xmlns:a16="http://schemas.microsoft.com/office/drawing/2014/main" id="{5CF82839-ACC8-46DD-B5F9-88C34E035CA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4071" y="1910056"/>
                <a:ext cx="246609" cy="168419"/>
              </a:xfrm>
              <a:prstGeom prst="rect">
                <a:avLst/>
              </a:prstGeom>
            </p:spPr>
          </p:pic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DA5E3F54-83C5-4EED-9354-802F2D771692}"/>
                </a:ext>
              </a:extLst>
            </p:cNvPr>
            <p:cNvGrpSpPr/>
            <p:nvPr/>
          </p:nvGrpSpPr>
          <p:grpSpPr>
            <a:xfrm>
              <a:off x="2325065" y="-665502"/>
              <a:ext cx="773276" cy="653442"/>
              <a:chOff x="1837660" y="495753"/>
              <a:chExt cx="679433" cy="574141"/>
            </a:xfrm>
          </p:grpSpPr>
          <p:sp>
            <p:nvSpPr>
              <p:cNvPr id="428" name="Rectangle: Rounded Corners 427">
                <a:extLst>
                  <a:ext uri="{FF2B5EF4-FFF2-40B4-BE49-F238E27FC236}">
                    <a16:creationId xmlns:a16="http://schemas.microsoft.com/office/drawing/2014/main" id="{2A2FA99F-37C0-41C0-AFFB-EF6B70600C7B}"/>
                  </a:ext>
                </a:extLst>
              </p:cNvPr>
              <p:cNvSpPr/>
              <p:nvPr/>
            </p:nvSpPr>
            <p:spPr>
              <a:xfrm>
                <a:off x="1837660" y="495753"/>
                <a:ext cx="679433" cy="57414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09B939A-8A58-4200-AD29-D276CA853F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6705" y="701820"/>
                <a:ext cx="201341" cy="162010"/>
              </a:xfrm>
              <a:prstGeom prst="rect">
                <a:avLst/>
              </a:prstGeom>
            </p:spPr>
          </p:pic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CD71D4-F971-4CBB-86C5-98B02CE01B30}"/>
                </a:ext>
              </a:extLst>
            </p:cNvPr>
            <p:cNvSpPr/>
            <p:nvPr/>
          </p:nvSpPr>
          <p:spPr>
            <a:xfrm>
              <a:off x="1401107" y="2173325"/>
              <a:ext cx="2621189" cy="39019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350C1A5-5052-4305-BB9C-B7C5F7E81CB2}"/>
                </a:ext>
              </a:extLst>
            </p:cNvPr>
            <p:cNvSpPr/>
            <p:nvPr/>
          </p:nvSpPr>
          <p:spPr>
            <a:xfrm>
              <a:off x="2162439" y="2570662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0FCA24D9-44A3-4B2F-88E9-B25ED9BE1831}"/>
                </a:ext>
              </a:extLst>
            </p:cNvPr>
            <p:cNvSpPr/>
            <p:nvPr/>
          </p:nvSpPr>
          <p:spPr>
            <a:xfrm>
              <a:off x="2015878" y="3130608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38E744-3B61-4632-8280-A178D6BEFBBF}"/>
                </a:ext>
              </a:extLst>
            </p:cNvPr>
            <p:cNvSpPr/>
            <p:nvPr/>
          </p:nvSpPr>
          <p:spPr>
            <a:xfrm>
              <a:off x="2370398" y="3656249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9986AE3-16DD-43E1-BCA9-0D8A400BC101}"/>
                </a:ext>
              </a:extLst>
            </p:cNvPr>
            <p:cNvSpPr/>
            <p:nvPr/>
          </p:nvSpPr>
          <p:spPr>
            <a:xfrm>
              <a:off x="2758420" y="2555066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DAA325A-1DC5-495E-814E-4B5E9794782C}"/>
                </a:ext>
              </a:extLst>
            </p:cNvPr>
            <p:cNvSpPr/>
            <p:nvPr/>
          </p:nvSpPr>
          <p:spPr>
            <a:xfrm>
              <a:off x="2700242" y="3105658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95ACE6C-1477-4FA3-97E6-4EDB4D8607F1}"/>
                </a:ext>
              </a:extLst>
            </p:cNvPr>
            <p:cNvSpPr/>
            <p:nvPr/>
          </p:nvSpPr>
          <p:spPr>
            <a:xfrm>
              <a:off x="2893148" y="3863006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2A434BB-7B42-4B40-BE9A-7B718115DCD8}"/>
                </a:ext>
              </a:extLst>
            </p:cNvPr>
            <p:cNvSpPr/>
            <p:nvPr/>
          </p:nvSpPr>
          <p:spPr>
            <a:xfrm>
              <a:off x="3248542" y="3318040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AD79F5CF-3C80-4269-9FFC-A6C296C8365D}"/>
                </a:ext>
              </a:extLst>
            </p:cNvPr>
            <p:cNvSpPr/>
            <p:nvPr/>
          </p:nvSpPr>
          <p:spPr>
            <a:xfrm>
              <a:off x="1677671" y="3574598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E9CED69-3379-4784-A5CA-3A98040BFB5B}"/>
                </a:ext>
              </a:extLst>
            </p:cNvPr>
            <p:cNvSpPr/>
            <p:nvPr/>
          </p:nvSpPr>
          <p:spPr>
            <a:xfrm>
              <a:off x="2032191" y="4099727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C59F25F-6343-4247-BE90-3DE0B4F4660D}"/>
                </a:ext>
              </a:extLst>
            </p:cNvPr>
            <p:cNvSpPr/>
            <p:nvPr/>
          </p:nvSpPr>
          <p:spPr>
            <a:xfrm>
              <a:off x="3417646" y="3863006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FCFA9928-4FE6-4EFA-A2FC-94E5C0CD139E}"/>
                </a:ext>
              </a:extLst>
            </p:cNvPr>
            <p:cNvSpPr/>
            <p:nvPr/>
          </p:nvSpPr>
          <p:spPr>
            <a:xfrm>
              <a:off x="2724917" y="4347821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Connector: Curved 221">
              <a:extLst>
                <a:ext uri="{FF2B5EF4-FFF2-40B4-BE49-F238E27FC236}">
                  <a16:creationId xmlns:a16="http://schemas.microsoft.com/office/drawing/2014/main" id="{8F93E3AC-828E-44D0-BB82-F5C35B2DD731}"/>
                </a:ext>
              </a:extLst>
            </p:cNvPr>
            <p:cNvCxnSpPr>
              <a:stCxn id="211" idx="0"/>
              <a:endCxn id="214" idx="0"/>
            </p:cNvCxnSpPr>
            <p:nvPr/>
          </p:nvCxnSpPr>
          <p:spPr>
            <a:xfrm rot="5400000" flipH="1" flipV="1">
              <a:off x="2621735" y="2264875"/>
              <a:ext cx="15596" cy="595979"/>
            </a:xfrm>
            <a:prstGeom prst="curvedConnector3">
              <a:avLst>
                <a:gd name="adj1" fmla="val 1690704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or: Curved 222">
              <a:extLst>
                <a:ext uri="{FF2B5EF4-FFF2-40B4-BE49-F238E27FC236}">
                  <a16:creationId xmlns:a16="http://schemas.microsoft.com/office/drawing/2014/main" id="{2D12108C-A52E-41EC-83B0-301CEE517566}"/>
                </a:ext>
              </a:extLst>
            </p:cNvPr>
            <p:cNvCxnSpPr>
              <a:cxnSpLocks/>
              <a:stCxn id="214" idx="6"/>
              <a:endCxn id="217" idx="7"/>
            </p:cNvCxnSpPr>
            <p:nvPr/>
          </p:nvCxnSpPr>
          <p:spPr>
            <a:xfrm>
              <a:off x="3096627" y="2724169"/>
              <a:ext cx="440593" cy="643402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or: Curved 223">
              <a:extLst>
                <a:ext uri="{FF2B5EF4-FFF2-40B4-BE49-F238E27FC236}">
                  <a16:creationId xmlns:a16="http://schemas.microsoft.com/office/drawing/2014/main" id="{FD01154F-A1B4-429E-820F-7D9342675CFC}"/>
                </a:ext>
              </a:extLst>
            </p:cNvPr>
            <p:cNvCxnSpPr>
              <a:cxnSpLocks/>
              <a:stCxn id="217" idx="1"/>
              <a:endCxn id="215" idx="7"/>
            </p:cNvCxnSpPr>
            <p:nvPr/>
          </p:nvCxnSpPr>
          <p:spPr>
            <a:xfrm rot="16200000" flipV="1">
              <a:off x="3037304" y="3106803"/>
              <a:ext cx="212384" cy="309151"/>
            </a:xfrm>
            <a:prstGeom prst="curvedConnector3">
              <a:avLst>
                <a:gd name="adj1" fmla="val 240134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or: Curved 224">
              <a:extLst>
                <a:ext uri="{FF2B5EF4-FFF2-40B4-BE49-F238E27FC236}">
                  <a16:creationId xmlns:a16="http://schemas.microsoft.com/office/drawing/2014/main" id="{073F6BF0-A383-4DE5-99AC-86AB20E1C1C1}"/>
                </a:ext>
              </a:extLst>
            </p:cNvPr>
            <p:cNvCxnSpPr>
              <a:cxnSpLocks/>
              <a:stCxn id="212" idx="2"/>
              <a:endCxn id="212" idx="1"/>
            </p:cNvCxnSpPr>
            <p:nvPr/>
          </p:nvCxnSpPr>
          <p:spPr>
            <a:xfrm rot="10800000" flipH="1">
              <a:off x="2015878" y="3180140"/>
              <a:ext cx="49530" cy="119574"/>
            </a:xfrm>
            <a:prstGeom prst="curvedConnector4">
              <a:avLst>
                <a:gd name="adj1" fmla="val -500898"/>
                <a:gd name="adj2" fmla="val 348902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or: Curved 225">
              <a:extLst>
                <a:ext uri="{FF2B5EF4-FFF2-40B4-BE49-F238E27FC236}">
                  <a16:creationId xmlns:a16="http://schemas.microsoft.com/office/drawing/2014/main" id="{55EC9441-F1BE-4A3B-A757-5E15D9698F7C}"/>
                </a:ext>
              </a:extLst>
            </p:cNvPr>
            <p:cNvCxnSpPr>
              <a:cxnSpLocks/>
              <a:stCxn id="218" idx="7"/>
              <a:endCxn id="212" idx="3"/>
            </p:cNvCxnSpPr>
            <p:nvPr/>
          </p:nvCxnSpPr>
          <p:spPr>
            <a:xfrm rot="5400000" flipH="1" flipV="1">
              <a:off x="1913458" y="3472178"/>
              <a:ext cx="204841" cy="9905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Curved 226">
              <a:extLst>
                <a:ext uri="{FF2B5EF4-FFF2-40B4-BE49-F238E27FC236}">
                  <a16:creationId xmlns:a16="http://schemas.microsoft.com/office/drawing/2014/main" id="{AE65095E-5D74-4FEC-B2DF-1ACA01983BD6}"/>
                </a:ext>
              </a:extLst>
            </p:cNvPr>
            <p:cNvCxnSpPr>
              <a:cxnSpLocks/>
              <a:stCxn id="212" idx="4"/>
              <a:endCxn id="218" idx="6"/>
            </p:cNvCxnSpPr>
            <p:nvPr/>
          </p:nvCxnSpPr>
          <p:spPr>
            <a:xfrm rot="5400000">
              <a:off x="1962988" y="3521707"/>
              <a:ext cx="274887" cy="169104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D474275B-0E37-4C3B-BE42-166278EDA0BA}"/>
                </a:ext>
              </a:extLst>
            </p:cNvPr>
            <p:cNvCxnSpPr>
              <a:cxnSpLocks/>
              <a:stCxn id="213" idx="0"/>
              <a:endCxn id="215" idx="2"/>
            </p:cNvCxnSpPr>
            <p:nvPr/>
          </p:nvCxnSpPr>
          <p:spPr>
            <a:xfrm rot="5400000" flipH="1" flipV="1">
              <a:off x="2429127" y="3385134"/>
              <a:ext cx="381487" cy="160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or: Curved 228">
              <a:extLst>
                <a:ext uri="{FF2B5EF4-FFF2-40B4-BE49-F238E27FC236}">
                  <a16:creationId xmlns:a16="http://schemas.microsoft.com/office/drawing/2014/main" id="{5C6D3D53-009B-4B5E-944F-8A95D5A20F61}"/>
                </a:ext>
              </a:extLst>
            </p:cNvPr>
            <p:cNvCxnSpPr>
              <a:cxnSpLocks/>
              <a:stCxn id="211" idx="5"/>
              <a:endCxn id="212" idx="6"/>
            </p:cNvCxnSpPr>
            <p:nvPr/>
          </p:nvCxnSpPr>
          <p:spPr>
            <a:xfrm rot="5400000">
              <a:off x="2182416" y="3031011"/>
              <a:ext cx="440371" cy="97032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01808D3C-37EE-4AFF-835A-E0732AECF813}"/>
                </a:ext>
              </a:extLst>
            </p:cNvPr>
            <p:cNvCxnSpPr>
              <a:cxnSpLocks/>
              <a:stCxn id="219" idx="5"/>
              <a:endCxn id="221" idx="1"/>
            </p:cNvCxnSpPr>
            <p:nvPr/>
          </p:nvCxnSpPr>
          <p:spPr>
            <a:xfrm rot="16200000" flipH="1">
              <a:off x="2543185" y="4166088"/>
              <a:ext cx="8944" cy="453579"/>
            </a:xfrm>
            <a:prstGeom prst="curvedConnector5">
              <a:avLst>
                <a:gd name="adj1" fmla="val 2773599"/>
                <a:gd name="adj2" fmla="val 50000"/>
                <a:gd name="adj3" fmla="val -267359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or: Curved 230">
              <a:extLst>
                <a:ext uri="{FF2B5EF4-FFF2-40B4-BE49-F238E27FC236}">
                  <a16:creationId xmlns:a16="http://schemas.microsoft.com/office/drawing/2014/main" id="{A4E5C960-B81F-4A04-8D63-C537653C7274}"/>
                </a:ext>
              </a:extLst>
            </p:cNvPr>
            <p:cNvCxnSpPr>
              <a:cxnSpLocks/>
              <a:stCxn id="221" idx="4"/>
              <a:endCxn id="219" idx="4"/>
            </p:cNvCxnSpPr>
            <p:nvPr/>
          </p:nvCxnSpPr>
          <p:spPr>
            <a:xfrm rot="5400000" flipH="1">
              <a:off x="2423611" y="4215618"/>
              <a:ext cx="248092" cy="692727"/>
            </a:xfrm>
            <a:prstGeom prst="curvedConnector3">
              <a:avLst>
                <a:gd name="adj1" fmla="val -10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or: Curved 231">
              <a:extLst>
                <a:ext uri="{FF2B5EF4-FFF2-40B4-BE49-F238E27FC236}">
                  <a16:creationId xmlns:a16="http://schemas.microsoft.com/office/drawing/2014/main" id="{F87E88A5-7C4C-40D2-8EAD-10AF04F47077}"/>
                </a:ext>
              </a:extLst>
            </p:cNvPr>
            <p:cNvCxnSpPr>
              <a:cxnSpLocks/>
              <a:stCxn id="215" idx="1"/>
              <a:endCxn id="212" idx="6"/>
            </p:cNvCxnSpPr>
            <p:nvPr/>
          </p:nvCxnSpPr>
          <p:spPr>
            <a:xfrm rot="16200000" flipH="1" flipV="1">
              <a:off x="2479667" y="3029608"/>
              <a:ext cx="144526" cy="395686"/>
            </a:xfrm>
            <a:prstGeom prst="curvedConnector4">
              <a:avLst>
                <a:gd name="adj1" fmla="val -171660"/>
                <a:gd name="adj2" fmla="val 5625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or: Curved 232">
              <a:extLst>
                <a:ext uri="{FF2B5EF4-FFF2-40B4-BE49-F238E27FC236}">
                  <a16:creationId xmlns:a16="http://schemas.microsoft.com/office/drawing/2014/main" id="{0AEE033A-8190-4835-85B8-6552D1B4C108}"/>
                </a:ext>
              </a:extLst>
            </p:cNvPr>
            <p:cNvCxnSpPr>
              <a:cxnSpLocks/>
              <a:stCxn id="217" idx="3"/>
            </p:cNvCxnSpPr>
            <p:nvPr/>
          </p:nvCxnSpPr>
          <p:spPr>
            <a:xfrm rot="5400000">
              <a:off x="2937374" y="3361639"/>
              <a:ext cx="115619" cy="605777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or: Curved 233">
              <a:extLst>
                <a:ext uri="{FF2B5EF4-FFF2-40B4-BE49-F238E27FC236}">
                  <a16:creationId xmlns:a16="http://schemas.microsoft.com/office/drawing/2014/main" id="{20E5EB1B-4313-43D9-AC16-BD9A724CB41B}"/>
                </a:ext>
              </a:extLst>
            </p:cNvPr>
            <p:cNvCxnSpPr>
              <a:cxnSpLocks/>
              <a:stCxn id="216" idx="5"/>
              <a:endCxn id="216" idx="4"/>
            </p:cNvCxnSpPr>
            <p:nvPr/>
          </p:nvCxnSpPr>
          <p:spPr>
            <a:xfrm rot="5400000">
              <a:off x="3097274" y="4116661"/>
              <a:ext cx="49530" cy="119574"/>
            </a:xfrm>
            <a:prstGeom prst="curvedConnector3">
              <a:avLst>
                <a:gd name="adj1" fmla="val 450624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or: Curved 234">
              <a:extLst>
                <a:ext uri="{FF2B5EF4-FFF2-40B4-BE49-F238E27FC236}">
                  <a16:creationId xmlns:a16="http://schemas.microsoft.com/office/drawing/2014/main" id="{A237222F-2310-4341-8B33-FC0E28986871}"/>
                </a:ext>
              </a:extLst>
            </p:cNvPr>
            <p:cNvCxnSpPr>
              <a:cxnSpLocks/>
              <a:stCxn id="213" idx="7"/>
              <a:endCxn id="217" idx="2"/>
            </p:cNvCxnSpPr>
            <p:nvPr/>
          </p:nvCxnSpPr>
          <p:spPr>
            <a:xfrm rot="5400000" flipH="1" flipV="1">
              <a:off x="2844492" y="3301728"/>
              <a:ext cx="218633" cy="589466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430968A7-55D2-46EF-BFDB-FECECF6EDF3E}"/>
                </a:ext>
              </a:extLst>
            </p:cNvPr>
            <p:cNvCxnSpPr>
              <a:cxnSpLocks/>
              <a:stCxn id="220" idx="0"/>
              <a:endCxn id="217" idx="5"/>
            </p:cNvCxnSpPr>
            <p:nvPr/>
          </p:nvCxnSpPr>
          <p:spPr>
            <a:xfrm rot="16200000" flipV="1">
              <a:off x="3433840" y="3710098"/>
              <a:ext cx="256285" cy="49530"/>
            </a:xfrm>
            <a:prstGeom prst="curvedConnector3">
              <a:avLst>
                <a:gd name="adj1" fmla="val 45698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Curved 236">
              <a:extLst>
                <a:ext uri="{FF2B5EF4-FFF2-40B4-BE49-F238E27FC236}">
                  <a16:creationId xmlns:a16="http://schemas.microsoft.com/office/drawing/2014/main" id="{F803EA23-68BF-483F-A88D-A3D33983C0F7}"/>
                </a:ext>
              </a:extLst>
            </p:cNvPr>
            <p:cNvCxnSpPr>
              <a:cxnSpLocks/>
              <a:stCxn id="221" idx="5"/>
              <a:endCxn id="220" idx="4"/>
            </p:cNvCxnSpPr>
            <p:nvPr/>
          </p:nvCxnSpPr>
          <p:spPr>
            <a:xfrm rot="5400000" flipH="1" flipV="1">
              <a:off x="3082530" y="4132279"/>
              <a:ext cx="435286" cy="573154"/>
            </a:xfrm>
            <a:prstGeom prst="curvedConnector3">
              <a:avLst>
                <a:gd name="adj1" fmla="val -2911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CF0E73D0-F9B7-41C8-95F2-0BD4B55F256E}"/>
                </a:ext>
              </a:extLst>
            </p:cNvPr>
            <p:cNvCxnSpPr>
              <a:cxnSpLocks/>
              <a:stCxn id="213" idx="3"/>
              <a:endCxn id="218" idx="5"/>
            </p:cNvCxnSpPr>
            <p:nvPr/>
          </p:nvCxnSpPr>
          <p:spPr>
            <a:xfrm rot="5400000" flipH="1">
              <a:off x="2152313" y="3677312"/>
              <a:ext cx="81650" cy="453579"/>
            </a:xfrm>
            <a:prstGeom prst="curvedConnector3">
              <a:avLst>
                <a:gd name="adj1" fmla="val -37028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Curved 238">
              <a:extLst>
                <a:ext uri="{FF2B5EF4-FFF2-40B4-BE49-F238E27FC236}">
                  <a16:creationId xmlns:a16="http://schemas.microsoft.com/office/drawing/2014/main" id="{872F9B7B-AD18-45A1-BE45-FE524FA6DA6A}"/>
                </a:ext>
              </a:extLst>
            </p:cNvPr>
            <p:cNvCxnSpPr>
              <a:cxnSpLocks/>
              <a:stCxn id="218" idx="4"/>
              <a:endCxn id="218" idx="2"/>
            </p:cNvCxnSpPr>
            <p:nvPr/>
          </p:nvCxnSpPr>
          <p:spPr>
            <a:xfrm rot="5400000" flipH="1">
              <a:off x="1677671" y="3743704"/>
              <a:ext cx="169104" cy="169104"/>
            </a:xfrm>
            <a:prstGeom prst="curvedConnector4">
              <a:avLst>
                <a:gd name="adj1" fmla="val -146711"/>
                <a:gd name="adj2" fmla="val 163575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or: Curved 239">
              <a:extLst>
                <a:ext uri="{FF2B5EF4-FFF2-40B4-BE49-F238E27FC236}">
                  <a16:creationId xmlns:a16="http://schemas.microsoft.com/office/drawing/2014/main" id="{D1462FED-E7C0-4F9F-8720-6C2B338D2B20}"/>
                </a:ext>
              </a:extLst>
            </p:cNvPr>
            <p:cNvCxnSpPr>
              <a:cxnSpLocks/>
              <a:stCxn id="219" idx="2"/>
              <a:endCxn id="219" idx="3"/>
            </p:cNvCxnSpPr>
            <p:nvPr/>
          </p:nvCxnSpPr>
          <p:spPr>
            <a:xfrm rot="10800000" flipH="1" flipV="1">
              <a:off x="2032191" y="4268830"/>
              <a:ext cx="49530" cy="119574"/>
            </a:xfrm>
            <a:prstGeom prst="curvedConnector4">
              <a:avLst>
                <a:gd name="adj1" fmla="val -500898"/>
                <a:gd name="adj2" fmla="val 268676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2DDCD032-86E0-468B-B991-39C055C345F0}"/>
                </a:ext>
              </a:extLst>
            </p:cNvPr>
            <p:cNvCxnSpPr>
              <a:cxnSpLocks/>
              <a:stCxn id="216" idx="2"/>
              <a:endCxn id="213" idx="6"/>
            </p:cNvCxnSpPr>
            <p:nvPr/>
          </p:nvCxnSpPr>
          <p:spPr>
            <a:xfrm rot="10800000">
              <a:off x="2708607" y="3825351"/>
              <a:ext cx="184543" cy="20675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896D553F-45FE-440B-A0C1-DC5C405380A3}"/>
                </a:ext>
              </a:extLst>
            </p:cNvPr>
            <p:cNvCxnSpPr>
              <a:cxnSpLocks/>
              <a:stCxn id="217" idx="6"/>
              <a:endCxn id="217" idx="7"/>
            </p:cNvCxnSpPr>
            <p:nvPr/>
          </p:nvCxnSpPr>
          <p:spPr>
            <a:xfrm flipH="1" flipV="1">
              <a:off x="3537220" y="3367571"/>
              <a:ext cx="49530" cy="119574"/>
            </a:xfrm>
            <a:prstGeom prst="curvedConnector4">
              <a:avLst>
                <a:gd name="adj1" fmla="val -500898"/>
                <a:gd name="adj2" fmla="val 268676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8C394BEB-F470-4520-990D-2C0D2C622CF3}"/>
                </a:ext>
              </a:extLst>
            </p:cNvPr>
            <p:cNvCxnSpPr>
              <a:cxnSpLocks/>
              <a:stCxn id="220" idx="2"/>
              <a:endCxn id="221" idx="6"/>
            </p:cNvCxnSpPr>
            <p:nvPr/>
          </p:nvCxnSpPr>
          <p:spPr>
            <a:xfrm rot="10800000" flipV="1">
              <a:off x="3063126" y="4032109"/>
              <a:ext cx="354520" cy="484815"/>
            </a:xfrm>
            <a:prstGeom prst="curvedConnector3">
              <a:avLst>
                <a:gd name="adj1" fmla="val 23874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A82A71BC-E98E-442C-9FBB-889B8B65F638}"/>
                </a:ext>
              </a:extLst>
            </p:cNvPr>
            <p:cNvCxnSpPr>
              <a:cxnSpLocks/>
              <a:stCxn id="211" idx="2"/>
              <a:endCxn id="212" idx="0"/>
            </p:cNvCxnSpPr>
            <p:nvPr/>
          </p:nvCxnSpPr>
          <p:spPr>
            <a:xfrm rot="10800000" flipH="1" flipV="1">
              <a:off x="2162439" y="2739766"/>
              <a:ext cx="22544" cy="390843"/>
            </a:xfrm>
            <a:prstGeom prst="curvedConnector4">
              <a:avLst>
                <a:gd name="adj1" fmla="val -337493"/>
                <a:gd name="adj2" fmla="val 71633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0DAFB6A-4745-4B90-9DDC-151F456E613E}"/>
                </a:ext>
              </a:extLst>
            </p:cNvPr>
            <p:cNvSpPr/>
            <p:nvPr/>
          </p:nvSpPr>
          <p:spPr>
            <a:xfrm>
              <a:off x="2325063" y="5109005"/>
              <a:ext cx="773276" cy="62953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FFED5DC6-6F07-4B0F-84F8-1EA399D5C6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417" y="5264385"/>
              <a:ext cx="256570" cy="28772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B2E8DE7-5FA5-409E-8F56-5412E65AE925}"/>
                </a:ext>
              </a:extLst>
            </p:cNvPr>
            <p:cNvCxnSpPr>
              <a:cxnSpLocks/>
              <a:stCxn id="436" idx="2"/>
              <a:endCxn id="432" idx="0"/>
            </p:cNvCxnSpPr>
            <p:nvPr/>
          </p:nvCxnSpPr>
          <p:spPr>
            <a:xfrm>
              <a:off x="2711702" y="7358066"/>
              <a:ext cx="0" cy="7323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4FB5B3FE-44C2-4F98-8C32-95CCC00576CE}"/>
                </a:ext>
              </a:extLst>
            </p:cNvPr>
            <p:cNvGrpSpPr/>
            <p:nvPr/>
          </p:nvGrpSpPr>
          <p:grpSpPr>
            <a:xfrm>
              <a:off x="2325063" y="8090408"/>
              <a:ext cx="773276" cy="653442"/>
              <a:chOff x="1837659" y="8189068"/>
              <a:chExt cx="679433" cy="574142"/>
            </a:xfrm>
          </p:grpSpPr>
          <p:sp>
            <p:nvSpPr>
              <p:cNvPr id="432" name="Rectangle: Rounded Corners 431">
                <a:extLst>
                  <a:ext uri="{FF2B5EF4-FFF2-40B4-BE49-F238E27FC236}">
                    <a16:creationId xmlns:a16="http://schemas.microsoft.com/office/drawing/2014/main" id="{5456C40B-400D-44AB-B947-238443117654}"/>
                  </a:ext>
                </a:extLst>
              </p:cNvPr>
              <p:cNvSpPr/>
              <p:nvPr/>
            </p:nvSpPr>
            <p:spPr>
              <a:xfrm>
                <a:off x="1837659" y="8189068"/>
                <a:ext cx="679433" cy="5741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A614936F-3275-4B54-94F8-373B2748B87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8463" y="8275641"/>
                <a:ext cx="354461" cy="355148"/>
              </a:xfrm>
              <a:prstGeom prst="rect">
                <a:avLst/>
              </a:prstGeom>
            </p:spPr>
          </p:pic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382F8028-5E3C-4D04-BE13-22F02E2EA03F}"/>
                </a:ext>
              </a:extLst>
            </p:cNvPr>
            <p:cNvGrpSpPr/>
            <p:nvPr/>
          </p:nvGrpSpPr>
          <p:grpSpPr>
            <a:xfrm>
              <a:off x="6286166" y="713260"/>
              <a:ext cx="773277" cy="653442"/>
              <a:chOff x="5310430" y="1707193"/>
              <a:chExt cx="679433" cy="57414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4218D0B-4350-441A-AFEE-E6035B99A6C5}"/>
                  </a:ext>
                </a:extLst>
              </p:cNvPr>
              <p:cNvSpPr/>
              <p:nvPr/>
            </p:nvSpPr>
            <p:spPr>
              <a:xfrm>
                <a:off x="5310430" y="1707193"/>
                <a:ext cx="679433" cy="5741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24E156D8-12EC-4777-909E-57E2EA104BB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6287" y="1899217"/>
                <a:ext cx="507724" cy="190096"/>
              </a:xfrm>
              <a:prstGeom prst="rect">
                <a:avLst/>
              </a:prstGeom>
              <a:noFill/>
            </p:spPr>
          </p:pic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D969F5FF-6E51-438E-AA0A-9E92D1BBF0F4}"/>
                </a:ext>
              </a:extLst>
            </p:cNvPr>
            <p:cNvGrpSpPr/>
            <p:nvPr/>
          </p:nvGrpSpPr>
          <p:grpSpPr>
            <a:xfrm>
              <a:off x="6286164" y="-665502"/>
              <a:ext cx="773276" cy="653442"/>
              <a:chOff x="5310435" y="495753"/>
              <a:chExt cx="679433" cy="574141"/>
            </a:xfrm>
          </p:grpSpPr>
          <p:sp>
            <p:nvSpPr>
              <p:cNvPr id="442" name="Rectangle: Rounded Corners 441">
                <a:extLst>
                  <a:ext uri="{FF2B5EF4-FFF2-40B4-BE49-F238E27FC236}">
                    <a16:creationId xmlns:a16="http://schemas.microsoft.com/office/drawing/2014/main" id="{2B7E649A-B5A0-4511-BEA9-1A56F88618F8}"/>
                  </a:ext>
                </a:extLst>
              </p:cNvPr>
              <p:cNvSpPr/>
              <p:nvPr/>
            </p:nvSpPr>
            <p:spPr>
              <a:xfrm>
                <a:off x="5310435" y="495753"/>
                <a:ext cx="679433" cy="57414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99EB5156-8747-49EE-8C55-8397794AC8C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0239" y="706056"/>
                <a:ext cx="399821" cy="153539"/>
              </a:xfrm>
              <a:prstGeom prst="rect">
                <a:avLst/>
              </a:prstGeom>
            </p:spPr>
          </p:pic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176BE41-AF8F-4483-93C7-A0673ABA9DC4}"/>
                </a:ext>
              </a:extLst>
            </p:cNvPr>
            <p:cNvSpPr/>
            <p:nvPr/>
          </p:nvSpPr>
          <p:spPr>
            <a:xfrm>
              <a:off x="5362205" y="2173325"/>
              <a:ext cx="2621189" cy="39019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2C2B06-1B46-48B1-BB9C-1414DA774EFE}"/>
                </a:ext>
              </a:extLst>
            </p:cNvPr>
            <p:cNvGrpSpPr/>
            <p:nvPr/>
          </p:nvGrpSpPr>
          <p:grpSpPr>
            <a:xfrm>
              <a:off x="5638769" y="2555066"/>
              <a:ext cx="2078184" cy="2130962"/>
              <a:chOff x="4694490" y="2740627"/>
              <a:chExt cx="1211660" cy="1242430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3CB7725-B629-4C53-AE34-095EE81DAA78}"/>
                  </a:ext>
                </a:extLst>
              </p:cNvPr>
              <p:cNvSpPr/>
              <p:nvPr/>
            </p:nvSpPr>
            <p:spPr>
              <a:xfrm>
                <a:off x="4977129" y="2749720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FAC3176-4396-4C71-9AF4-AEADC01E6F28}"/>
                  </a:ext>
                </a:extLst>
              </p:cNvPr>
              <p:cNvSpPr/>
              <p:nvPr/>
            </p:nvSpPr>
            <p:spPr>
              <a:xfrm>
                <a:off x="4891678" y="3076189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75CAC8A4-2820-4F5E-B80C-7813EB709056}"/>
                  </a:ext>
                </a:extLst>
              </p:cNvPr>
              <p:cNvSpPr/>
              <p:nvPr/>
            </p:nvSpPr>
            <p:spPr>
              <a:xfrm>
                <a:off x="5098377" y="3382657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86F6363-037C-4EFB-A134-A4D2113F85C6}"/>
                  </a:ext>
                </a:extLst>
              </p:cNvPr>
              <p:cNvSpPr/>
              <p:nvPr/>
            </p:nvSpPr>
            <p:spPr>
              <a:xfrm>
                <a:off x="5324608" y="2740627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1DBB612-B05C-4DDE-A8F9-1037976C018B}"/>
                  </a:ext>
                </a:extLst>
              </p:cNvPr>
              <p:cNvSpPr/>
              <p:nvPr/>
            </p:nvSpPr>
            <p:spPr>
              <a:xfrm>
                <a:off x="5290688" y="3061642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6E95022-76EA-4E43-9575-51931FEE4633}"/>
                  </a:ext>
                </a:extLst>
              </p:cNvPr>
              <p:cNvSpPr/>
              <p:nvPr/>
            </p:nvSpPr>
            <p:spPr>
              <a:xfrm>
                <a:off x="5403160" y="3503204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8CDBFEB-2179-4B0C-B0E4-351519318B79}"/>
                  </a:ext>
                </a:extLst>
              </p:cNvPr>
              <p:cNvSpPr/>
              <p:nvPr/>
            </p:nvSpPr>
            <p:spPr>
              <a:xfrm>
                <a:off x="5610367" y="3185469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9FF6198-8CDF-4F08-985E-1A369AE8684B}"/>
                  </a:ext>
                </a:extLst>
              </p:cNvPr>
              <p:cNvSpPr/>
              <p:nvPr/>
            </p:nvSpPr>
            <p:spPr>
              <a:xfrm>
                <a:off x="4694491" y="3335052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45CB4A77-7B83-478E-B2FD-C7301AC02A96}"/>
                  </a:ext>
                </a:extLst>
              </p:cNvPr>
              <p:cNvSpPr/>
              <p:nvPr/>
            </p:nvSpPr>
            <p:spPr>
              <a:xfrm>
                <a:off x="4901189" y="3641221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0BB81B31-B831-446A-A65E-733C9B088BF8}"/>
                  </a:ext>
                </a:extLst>
              </p:cNvPr>
              <p:cNvSpPr/>
              <p:nvPr/>
            </p:nvSpPr>
            <p:spPr>
              <a:xfrm>
                <a:off x="5708962" y="3503204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DC557125-FB1B-403F-BAD4-5464B1761AE3}"/>
                  </a:ext>
                </a:extLst>
              </p:cNvPr>
              <p:cNvSpPr/>
              <p:nvPr/>
            </p:nvSpPr>
            <p:spPr>
              <a:xfrm>
                <a:off x="5305075" y="3785870"/>
                <a:ext cx="197188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Connector: Curved 185">
                <a:extLst>
                  <a:ext uri="{FF2B5EF4-FFF2-40B4-BE49-F238E27FC236}">
                    <a16:creationId xmlns:a16="http://schemas.microsoft.com/office/drawing/2014/main" id="{26DCC924-81A3-4D96-9083-1A45580FE997}"/>
                  </a:ext>
                </a:extLst>
              </p:cNvPr>
              <p:cNvCxnSpPr>
                <a:stCxn id="175" idx="0"/>
                <a:endCxn id="178" idx="0"/>
              </p:cNvCxnSpPr>
              <p:nvPr/>
            </p:nvCxnSpPr>
            <p:spPr>
              <a:xfrm rot="5400000" flipH="1" flipV="1">
                <a:off x="5244915" y="2571435"/>
                <a:ext cx="9093" cy="347478"/>
              </a:xfrm>
              <a:prstGeom prst="curvedConnector3">
                <a:avLst>
                  <a:gd name="adj1" fmla="val 169070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or: Curved 186">
                <a:extLst>
                  <a:ext uri="{FF2B5EF4-FFF2-40B4-BE49-F238E27FC236}">
                    <a16:creationId xmlns:a16="http://schemas.microsoft.com/office/drawing/2014/main" id="{A36DED69-1527-4B66-86EC-E0569DF1BC40}"/>
                  </a:ext>
                </a:extLst>
              </p:cNvPr>
              <p:cNvCxnSpPr>
                <a:cxnSpLocks/>
                <a:stCxn id="178" idx="6"/>
                <a:endCxn id="181" idx="7"/>
              </p:cNvCxnSpPr>
              <p:nvPr/>
            </p:nvCxnSpPr>
            <p:spPr>
              <a:xfrm>
                <a:off x="5521795" y="2839220"/>
                <a:ext cx="256883" cy="37512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or: Curved 187">
                <a:extLst>
                  <a:ext uri="{FF2B5EF4-FFF2-40B4-BE49-F238E27FC236}">
                    <a16:creationId xmlns:a16="http://schemas.microsoft.com/office/drawing/2014/main" id="{259ADB8C-3164-4121-B6AA-0F12578F9113}"/>
                  </a:ext>
                </a:extLst>
              </p:cNvPr>
              <p:cNvCxnSpPr>
                <a:cxnSpLocks/>
                <a:stCxn id="181" idx="1"/>
                <a:endCxn id="179" idx="7"/>
              </p:cNvCxnSpPr>
              <p:nvPr/>
            </p:nvCxnSpPr>
            <p:spPr>
              <a:xfrm rot="16200000" flipV="1">
                <a:off x="5487208" y="3062310"/>
                <a:ext cx="123828" cy="180247"/>
              </a:xfrm>
              <a:prstGeom prst="curvedConnector3">
                <a:avLst>
                  <a:gd name="adj1" fmla="val 24013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or: Curved 188">
                <a:extLst>
                  <a:ext uri="{FF2B5EF4-FFF2-40B4-BE49-F238E27FC236}">
                    <a16:creationId xmlns:a16="http://schemas.microsoft.com/office/drawing/2014/main" id="{017549F0-36C7-45DA-ADBD-D5EE87D2565D}"/>
                  </a:ext>
                </a:extLst>
              </p:cNvPr>
              <p:cNvCxnSpPr>
                <a:cxnSpLocks/>
                <a:stCxn id="176" idx="2"/>
                <a:endCxn id="176" idx="1"/>
              </p:cNvCxnSpPr>
              <p:nvPr/>
            </p:nvCxnSpPr>
            <p:spPr>
              <a:xfrm rot="10800000" flipH="1">
                <a:off x="4891678" y="3105069"/>
                <a:ext cx="28878" cy="69716"/>
              </a:xfrm>
              <a:prstGeom prst="curvedConnector4">
                <a:avLst>
                  <a:gd name="adj1" fmla="val -500898"/>
                  <a:gd name="adj2" fmla="val 348902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or: Curved 189">
                <a:extLst>
                  <a:ext uri="{FF2B5EF4-FFF2-40B4-BE49-F238E27FC236}">
                    <a16:creationId xmlns:a16="http://schemas.microsoft.com/office/drawing/2014/main" id="{581ECD24-7554-4773-AD04-1B6F4B4FDB63}"/>
                  </a:ext>
                </a:extLst>
              </p:cNvPr>
              <p:cNvCxnSpPr>
                <a:cxnSpLocks/>
                <a:stCxn id="182" idx="7"/>
                <a:endCxn id="176" idx="3"/>
              </p:cNvCxnSpPr>
              <p:nvPr/>
            </p:nvCxnSpPr>
            <p:spPr>
              <a:xfrm rot="5400000" flipH="1" flipV="1">
                <a:off x="4831963" y="3275338"/>
                <a:ext cx="119430" cy="57755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or: Curved 190">
                <a:extLst>
                  <a:ext uri="{FF2B5EF4-FFF2-40B4-BE49-F238E27FC236}">
                    <a16:creationId xmlns:a16="http://schemas.microsoft.com/office/drawing/2014/main" id="{8A65650D-73C8-47DC-A0C7-FE6129933460}"/>
                  </a:ext>
                </a:extLst>
              </p:cNvPr>
              <p:cNvCxnSpPr>
                <a:cxnSpLocks/>
                <a:stCxn id="176" idx="4"/>
                <a:endCxn id="182" idx="6"/>
              </p:cNvCxnSpPr>
              <p:nvPr/>
            </p:nvCxnSpPr>
            <p:spPr>
              <a:xfrm rot="5400000">
                <a:off x="4860841" y="3304214"/>
                <a:ext cx="160269" cy="98594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or: Curved 191">
                <a:extLst>
                  <a:ext uri="{FF2B5EF4-FFF2-40B4-BE49-F238E27FC236}">
                    <a16:creationId xmlns:a16="http://schemas.microsoft.com/office/drawing/2014/main" id="{90C22E8D-90FF-40B0-8604-B3FD1FAB7C88}"/>
                  </a:ext>
                </a:extLst>
              </p:cNvPr>
              <p:cNvCxnSpPr>
                <a:cxnSpLocks/>
                <a:stCxn id="177" idx="0"/>
                <a:endCxn id="179" idx="2"/>
              </p:cNvCxnSpPr>
              <p:nvPr/>
            </p:nvCxnSpPr>
            <p:spPr>
              <a:xfrm rot="5400000" flipH="1" flipV="1">
                <a:off x="5132618" y="3224587"/>
                <a:ext cx="222421" cy="93718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or: Curved 192">
                <a:extLst>
                  <a:ext uri="{FF2B5EF4-FFF2-40B4-BE49-F238E27FC236}">
                    <a16:creationId xmlns:a16="http://schemas.microsoft.com/office/drawing/2014/main" id="{A3BD061C-E354-46D9-83D4-58D3C3AECFB3}"/>
                  </a:ext>
                </a:extLst>
              </p:cNvPr>
              <p:cNvCxnSpPr>
                <a:cxnSpLocks/>
                <a:stCxn id="175" idx="5"/>
                <a:endCxn id="176" idx="6"/>
              </p:cNvCxnSpPr>
              <p:nvPr/>
            </p:nvCxnSpPr>
            <p:spPr>
              <a:xfrm rot="5400000">
                <a:off x="4988776" y="3018120"/>
                <a:ext cx="256753" cy="56573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or: Curved 193">
                <a:extLst>
                  <a:ext uri="{FF2B5EF4-FFF2-40B4-BE49-F238E27FC236}">
                    <a16:creationId xmlns:a16="http://schemas.microsoft.com/office/drawing/2014/main" id="{9D0C08C1-6529-4AF8-81A8-2A45CE7F6DFA}"/>
                  </a:ext>
                </a:extLst>
              </p:cNvPr>
              <p:cNvCxnSpPr>
                <a:cxnSpLocks/>
                <a:stCxn id="183" idx="5"/>
                <a:endCxn id="185" idx="1"/>
              </p:cNvCxnSpPr>
              <p:nvPr/>
            </p:nvCxnSpPr>
            <p:spPr>
              <a:xfrm rot="16200000" flipH="1">
                <a:off x="5199118" y="3679912"/>
                <a:ext cx="5215" cy="264454"/>
              </a:xfrm>
              <a:prstGeom prst="curvedConnector5">
                <a:avLst>
                  <a:gd name="adj1" fmla="val 2773599"/>
                  <a:gd name="adj2" fmla="val 50000"/>
                  <a:gd name="adj3" fmla="val -267359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Curved 194">
                <a:extLst>
                  <a:ext uri="{FF2B5EF4-FFF2-40B4-BE49-F238E27FC236}">
                    <a16:creationId xmlns:a16="http://schemas.microsoft.com/office/drawing/2014/main" id="{2CAD03AF-1F01-4F5D-9850-DF73737B98F5}"/>
                  </a:ext>
                </a:extLst>
              </p:cNvPr>
              <p:cNvCxnSpPr>
                <a:cxnSpLocks/>
                <a:stCxn id="185" idx="4"/>
                <a:endCxn id="183" idx="4"/>
              </p:cNvCxnSpPr>
              <p:nvPr/>
            </p:nvCxnSpPr>
            <p:spPr>
              <a:xfrm rot="5400000" flipH="1">
                <a:off x="5129402" y="3708790"/>
                <a:ext cx="144647" cy="403886"/>
              </a:xfrm>
              <a:prstGeom prst="curvedConnector3">
                <a:avLst>
                  <a:gd name="adj1" fmla="val -10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or: Curved 195">
                <a:extLst>
                  <a:ext uri="{FF2B5EF4-FFF2-40B4-BE49-F238E27FC236}">
                    <a16:creationId xmlns:a16="http://schemas.microsoft.com/office/drawing/2014/main" id="{0D36AED4-2C18-482A-8F68-2B36D59B3603}"/>
                  </a:ext>
                </a:extLst>
              </p:cNvPr>
              <p:cNvCxnSpPr>
                <a:cxnSpLocks/>
                <a:stCxn id="179" idx="1"/>
                <a:endCxn id="176" idx="6"/>
              </p:cNvCxnSpPr>
              <p:nvPr/>
            </p:nvCxnSpPr>
            <p:spPr>
              <a:xfrm rot="16200000" flipH="1" flipV="1">
                <a:off x="5162084" y="3017302"/>
                <a:ext cx="84264" cy="230700"/>
              </a:xfrm>
              <a:prstGeom prst="curvedConnector4">
                <a:avLst>
                  <a:gd name="adj1" fmla="val -171660"/>
                  <a:gd name="adj2" fmla="val 5625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or: Curved 196">
                <a:extLst>
                  <a:ext uri="{FF2B5EF4-FFF2-40B4-BE49-F238E27FC236}">
                    <a16:creationId xmlns:a16="http://schemas.microsoft.com/office/drawing/2014/main" id="{E93487ED-979A-46BC-AF63-B0608D74E6B4}"/>
                  </a:ext>
                </a:extLst>
              </p:cNvPr>
              <p:cNvCxnSpPr>
                <a:cxnSpLocks/>
                <a:stCxn id="181" idx="3"/>
              </p:cNvCxnSpPr>
              <p:nvPr/>
            </p:nvCxnSpPr>
            <p:spPr>
              <a:xfrm rot="5400000">
                <a:off x="5428945" y="3210889"/>
                <a:ext cx="67410" cy="353191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or: Curved 197">
                <a:extLst>
                  <a:ext uri="{FF2B5EF4-FFF2-40B4-BE49-F238E27FC236}">
                    <a16:creationId xmlns:a16="http://schemas.microsoft.com/office/drawing/2014/main" id="{A4CECD71-A46E-4D39-A5A3-939B9061BF0D}"/>
                  </a:ext>
                </a:extLst>
              </p:cNvPr>
              <p:cNvCxnSpPr>
                <a:cxnSpLocks/>
                <a:stCxn id="180" idx="5"/>
                <a:endCxn id="180" idx="4"/>
              </p:cNvCxnSpPr>
              <p:nvPr/>
            </p:nvCxnSpPr>
            <p:spPr>
              <a:xfrm rot="5400000">
                <a:off x="5522174" y="3651094"/>
                <a:ext cx="28878" cy="69716"/>
              </a:xfrm>
              <a:prstGeom prst="curvedConnector3">
                <a:avLst>
                  <a:gd name="adj1" fmla="val 45062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or: Curved 198">
                <a:extLst>
                  <a:ext uri="{FF2B5EF4-FFF2-40B4-BE49-F238E27FC236}">
                    <a16:creationId xmlns:a16="http://schemas.microsoft.com/office/drawing/2014/main" id="{5E96CE14-5D1B-48C4-88BB-24B1DB30DEFC}"/>
                  </a:ext>
                </a:extLst>
              </p:cNvPr>
              <p:cNvCxnSpPr>
                <a:cxnSpLocks/>
                <a:stCxn id="177" idx="7"/>
                <a:endCxn id="181" idx="2"/>
              </p:cNvCxnSpPr>
              <p:nvPr/>
            </p:nvCxnSpPr>
            <p:spPr>
              <a:xfrm rot="5400000" flipH="1" flipV="1">
                <a:off x="5374792" y="3175959"/>
                <a:ext cx="127471" cy="343681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or: Curved 199">
                <a:extLst>
                  <a:ext uri="{FF2B5EF4-FFF2-40B4-BE49-F238E27FC236}">
                    <a16:creationId xmlns:a16="http://schemas.microsoft.com/office/drawing/2014/main" id="{DB0B5408-F0B1-4248-9A67-27DF95658383}"/>
                  </a:ext>
                </a:extLst>
              </p:cNvPr>
              <p:cNvCxnSpPr>
                <a:cxnSpLocks/>
                <a:stCxn id="184" idx="0"/>
                <a:endCxn id="181" idx="5"/>
              </p:cNvCxnSpPr>
              <p:nvPr/>
            </p:nvCxnSpPr>
            <p:spPr>
              <a:xfrm rot="16200000" flipV="1">
                <a:off x="5718404" y="3414053"/>
                <a:ext cx="149424" cy="28878"/>
              </a:xfrm>
              <a:prstGeom prst="curvedConnector3">
                <a:avLst>
                  <a:gd name="adj1" fmla="val 4569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Curved 200">
                <a:extLst>
                  <a:ext uri="{FF2B5EF4-FFF2-40B4-BE49-F238E27FC236}">
                    <a16:creationId xmlns:a16="http://schemas.microsoft.com/office/drawing/2014/main" id="{C025C56A-983A-488F-ADA5-CA12D3B2590F}"/>
                  </a:ext>
                </a:extLst>
              </p:cNvPr>
              <p:cNvCxnSpPr>
                <a:cxnSpLocks/>
                <a:stCxn id="185" idx="5"/>
                <a:endCxn id="184" idx="4"/>
              </p:cNvCxnSpPr>
              <p:nvPr/>
            </p:nvCxnSpPr>
            <p:spPr>
              <a:xfrm rot="5400000" flipH="1" flipV="1">
                <a:off x="5513577" y="3660201"/>
                <a:ext cx="253788" cy="334170"/>
              </a:xfrm>
              <a:prstGeom prst="curvedConnector3">
                <a:avLst>
                  <a:gd name="adj1" fmla="val -29111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or: Curved 201">
                <a:extLst>
                  <a:ext uri="{FF2B5EF4-FFF2-40B4-BE49-F238E27FC236}">
                    <a16:creationId xmlns:a16="http://schemas.microsoft.com/office/drawing/2014/main" id="{3AAB00E2-2A2F-4A0B-BE01-1E35FA987973}"/>
                  </a:ext>
                </a:extLst>
              </p:cNvPr>
              <p:cNvCxnSpPr>
                <a:cxnSpLocks/>
                <a:stCxn id="177" idx="3"/>
                <a:endCxn id="182" idx="5"/>
              </p:cNvCxnSpPr>
              <p:nvPr/>
            </p:nvCxnSpPr>
            <p:spPr>
              <a:xfrm rot="5400000" flipH="1">
                <a:off x="4971225" y="3394939"/>
                <a:ext cx="47605" cy="264454"/>
              </a:xfrm>
              <a:prstGeom prst="curvedConnector3">
                <a:avLst>
                  <a:gd name="adj1" fmla="val -3702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or: Curved 202">
                <a:extLst>
                  <a:ext uri="{FF2B5EF4-FFF2-40B4-BE49-F238E27FC236}">
                    <a16:creationId xmlns:a16="http://schemas.microsoft.com/office/drawing/2014/main" id="{99E17001-9B35-4AE4-B303-3136C7702469}"/>
                  </a:ext>
                </a:extLst>
              </p:cNvPr>
              <p:cNvCxnSpPr>
                <a:cxnSpLocks/>
                <a:stCxn id="182" idx="4"/>
                <a:endCxn id="182" idx="2"/>
              </p:cNvCxnSpPr>
              <p:nvPr/>
            </p:nvCxnSpPr>
            <p:spPr>
              <a:xfrm rot="5400000" flipH="1">
                <a:off x="4694490" y="3433647"/>
                <a:ext cx="98594" cy="98594"/>
              </a:xfrm>
              <a:prstGeom prst="curvedConnector4">
                <a:avLst>
                  <a:gd name="adj1" fmla="val -146711"/>
                  <a:gd name="adj2" fmla="val 163575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or: Curved 203">
                <a:extLst>
                  <a:ext uri="{FF2B5EF4-FFF2-40B4-BE49-F238E27FC236}">
                    <a16:creationId xmlns:a16="http://schemas.microsoft.com/office/drawing/2014/main" id="{37F6B597-D222-469B-9B5F-39B547CFD235}"/>
                  </a:ext>
                </a:extLst>
              </p:cNvPr>
              <p:cNvCxnSpPr>
                <a:cxnSpLocks/>
                <a:stCxn id="183" idx="2"/>
                <a:endCxn id="183" idx="3"/>
              </p:cNvCxnSpPr>
              <p:nvPr/>
            </p:nvCxnSpPr>
            <p:spPr>
              <a:xfrm rot="10800000" flipH="1" flipV="1">
                <a:off x="4901190" y="3739816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or: Curved 204">
                <a:extLst>
                  <a:ext uri="{FF2B5EF4-FFF2-40B4-BE49-F238E27FC236}">
                    <a16:creationId xmlns:a16="http://schemas.microsoft.com/office/drawing/2014/main" id="{B6208128-4490-4396-8B07-9EC4BBF665CF}"/>
                  </a:ext>
                </a:extLst>
              </p:cNvPr>
              <p:cNvCxnSpPr>
                <a:cxnSpLocks/>
                <a:stCxn id="180" idx="2"/>
                <a:endCxn id="177" idx="6"/>
              </p:cNvCxnSpPr>
              <p:nvPr/>
            </p:nvCxnSpPr>
            <p:spPr>
              <a:xfrm rot="10800000">
                <a:off x="5295566" y="3481251"/>
                <a:ext cx="107596" cy="120547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or: Curved 205">
                <a:extLst>
                  <a:ext uri="{FF2B5EF4-FFF2-40B4-BE49-F238E27FC236}">
                    <a16:creationId xmlns:a16="http://schemas.microsoft.com/office/drawing/2014/main" id="{ABAE672E-9A5A-4CDF-B750-7035E3F03680}"/>
                  </a:ext>
                </a:extLst>
              </p:cNvPr>
              <p:cNvCxnSpPr>
                <a:cxnSpLocks/>
                <a:stCxn id="181" idx="6"/>
                <a:endCxn id="181" idx="7"/>
              </p:cNvCxnSpPr>
              <p:nvPr/>
            </p:nvCxnSpPr>
            <p:spPr>
              <a:xfrm flipH="1" flipV="1">
                <a:off x="5778677" y="3214348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or: Curved 206">
                <a:extLst>
                  <a:ext uri="{FF2B5EF4-FFF2-40B4-BE49-F238E27FC236}">
                    <a16:creationId xmlns:a16="http://schemas.microsoft.com/office/drawing/2014/main" id="{D4F27C87-7DA2-419C-B1A0-CF4013B8AA89}"/>
                  </a:ext>
                </a:extLst>
              </p:cNvPr>
              <p:cNvCxnSpPr>
                <a:cxnSpLocks/>
                <a:stCxn id="184" idx="2"/>
                <a:endCxn id="185" idx="6"/>
              </p:cNvCxnSpPr>
              <p:nvPr/>
            </p:nvCxnSpPr>
            <p:spPr>
              <a:xfrm rot="10800000" flipV="1">
                <a:off x="5502261" y="3601798"/>
                <a:ext cx="206698" cy="282665"/>
              </a:xfrm>
              <a:prstGeom prst="curvedConnector3">
                <a:avLst>
                  <a:gd name="adj1" fmla="val 2387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ctor: Curved 207">
                <a:extLst>
                  <a:ext uri="{FF2B5EF4-FFF2-40B4-BE49-F238E27FC236}">
                    <a16:creationId xmlns:a16="http://schemas.microsoft.com/office/drawing/2014/main" id="{508567B0-B422-4231-BAA6-206CE47F2CF9}"/>
                  </a:ext>
                </a:extLst>
              </p:cNvPr>
              <p:cNvCxnSpPr>
                <a:cxnSpLocks/>
                <a:stCxn id="175" idx="2"/>
                <a:endCxn id="176" idx="0"/>
              </p:cNvCxnSpPr>
              <p:nvPr/>
            </p:nvCxnSpPr>
            <p:spPr>
              <a:xfrm rot="10800000" flipH="1" flipV="1">
                <a:off x="4977113" y="2848313"/>
                <a:ext cx="13144" cy="227876"/>
              </a:xfrm>
              <a:prstGeom prst="curvedConnector4">
                <a:avLst>
                  <a:gd name="adj1" fmla="val -337493"/>
                  <a:gd name="adj2" fmla="val 71633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E0C51EB-A0BB-4679-95D8-224660307128}"/>
                </a:ext>
              </a:extLst>
            </p:cNvPr>
            <p:cNvSpPr/>
            <p:nvPr/>
          </p:nvSpPr>
          <p:spPr>
            <a:xfrm>
              <a:off x="6286162" y="5109005"/>
              <a:ext cx="773276" cy="62953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8" name="Picture 317">
              <a:extLst>
                <a:ext uri="{FF2B5EF4-FFF2-40B4-BE49-F238E27FC236}">
                  <a16:creationId xmlns:a16="http://schemas.microsoft.com/office/drawing/2014/main" id="{8A35F02F-9018-4522-ACA0-1C4067B1B86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093" y="5257949"/>
              <a:ext cx="549411" cy="300685"/>
            </a:xfrm>
            <a:prstGeom prst="rect">
              <a:avLst/>
            </a:prstGeom>
          </p:spPr>
        </p:pic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5A9227ED-7705-4674-8835-D9EBC97FD577}"/>
                </a:ext>
              </a:extLst>
            </p:cNvPr>
            <p:cNvGrpSpPr/>
            <p:nvPr/>
          </p:nvGrpSpPr>
          <p:grpSpPr>
            <a:xfrm>
              <a:off x="6286162" y="8090407"/>
              <a:ext cx="773276" cy="653442"/>
              <a:chOff x="5310433" y="8189067"/>
              <a:chExt cx="679433" cy="574142"/>
            </a:xfrm>
          </p:grpSpPr>
          <p:sp>
            <p:nvSpPr>
              <p:cNvPr id="448" name="Rectangle: Rounded Corners 447">
                <a:extLst>
                  <a:ext uri="{FF2B5EF4-FFF2-40B4-BE49-F238E27FC236}">
                    <a16:creationId xmlns:a16="http://schemas.microsoft.com/office/drawing/2014/main" id="{DF27C393-E836-4C85-BD83-D4A9A94B72D8}"/>
                  </a:ext>
                </a:extLst>
              </p:cNvPr>
              <p:cNvSpPr/>
              <p:nvPr/>
            </p:nvSpPr>
            <p:spPr>
              <a:xfrm>
                <a:off x="5310433" y="8189067"/>
                <a:ext cx="679433" cy="5741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52" name="Picture 451">
                <a:extLst>
                  <a:ext uri="{FF2B5EF4-FFF2-40B4-BE49-F238E27FC236}">
                    <a16:creationId xmlns:a16="http://schemas.microsoft.com/office/drawing/2014/main" id="{B01940E9-4F79-4759-BE29-C3C23522C83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3422" y="8285357"/>
                <a:ext cx="453455" cy="381574"/>
              </a:xfrm>
              <a:prstGeom prst="rect">
                <a:avLst/>
              </a:prstGeom>
            </p:spPr>
          </p:pic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2BC779B-740A-481D-9B3D-7E80E2B0CC1E}"/>
                </a:ext>
              </a:extLst>
            </p:cNvPr>
            <p:cNvCxnSpPr>
              <a:cxnSpLocks/>
              <a:stCxn id="440" idx="2"/>
              <a:endCxn id="438" idx="0"/>
            </p:cNvCxnSpPr>
            <p:nvPr/>
          </p:nvCxnSpPr>
          <p:spPr>
            <a:xfrm>
              <a:off x="10776595" y="-12060"/>
              <a:ext cx="0" cy="72532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9F52D484-9B61-4A96-B68E-4050579765DE}"/>
                </a:ext>
              </a:extLst>
            </p:cNvPr>
            <p:cNvGrpSpPr/>
            <p:nvPr/>
          </p:nvGrpSpPr>
          <p:grpSpPr>
            <a:xfrm>
              <a:off x="10389953" y="-665502"/>
              <a:ext cx="773276" cy="653442"/>
              <a:chOff x="8921950" y="495753"/>
              <a:chExt cx="679433" cy="574141"/>
            </a:xfrm>
          </p:grpSpPr>
          <p:sp>
            <p:nvSpPr>
              <p:cNvPr id="440" name="Rectangle: Rounded Corners 439">
                <a:extLst>
                  <a:ext uri="{FF2B5EF4-FFF2-40B4-BE49-F238E27FC236}">
                    <a16:creationId xmlns:a16="http://schemas.microsoft.com/office/drawing/2014/main" id="{CD655F8E-15FF-4B06-962F-B770FD966AAA}"/>
                  </a:ext>
                </a:extLst>
              </p:cNvPr>
              <p:cNvSpPr/>
              <p:nvPr/>
            </p:nvSpPr>
            <p:spPr>
              <a:xfrm>
                <a:off x="8921950" y="495753"/>
                <a:ext cx="679433" cy="57414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2AC5DDE3-294F-41FE-B317-A96C64D43A5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9066" y="706056"/>
                <a:ext cx="405206" cy="153539"/>
              </a:xfrm>
              <a:prstGeom prst="rect">
                <a:avLst/>
              </a:prstGeom>
            </p:spPr>
          </p:pic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2975CCC-BA2C-475C-9EAC-F87A121F00F8}"/>
                </a:ext>
              </a:extLst>
            </p:cNvPr>
            <p:cNvGrpSpPr/>
            <p:nvPr/>
          </p:nvGrpSpPr>
          <p:grpSpPr>
            <a:xfrm>
              <a:off x="10389958" y="713260"/>
              <a:ext cx="773276" cy="653442"/>
              <a:chOff x="8921954" y="1707193"/>
              <a:chExt cx="679433" cy="574142"/>
            </a:xfrm>
          </p:grpSpPr>
          <p:sp>
            <p:nvSpPr>
              <p:cNvPr id="438" name="Rectangle: Rounded Corners 437">
                <a:extLst>
                  <a:ext uri="{FF2B5EF4-FFF2-40B4-BE49-F238E27FC236}">
                    <a16:creationId xmlns:a16="http://schemas.microsoft.com/office/drawing/2014/main" id="{E5826D42-9EA7-4DDB-9B69-69ED410E336F}"/>
                  </a:ext>
                </a:extLst>
              </p:cNvPr>
              <p:cNvSpPr/>
              <p:nvPr/>
            </p:nvSpPr>
            <p:spPr>
              <a:xfrm>
                <a:off x="8921954" y="1707193"/>
                <a:ext cx="679433" cy="5741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FFA611BB-06CC-43F4-9B62-FE5DC6FA9F6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4584" y="1899217"/>
                <a:ext cx="514171" cy="190096"/>
              </a:xfrm>
              <a:prstGeom prst="rect">
                <a:avLst/>
              </a:prstGeom>
            </p:spPr>
          </p:pic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1CD291-2483-40A6-AA36-DDED3590EACB}"/>
                </a:ext>
              </a:extLst>
            </p:cNvPr>
            <p:cNvSpPr/>
            <p:nvPr/>
          </p:nvSpPr>
          <p:spPr>
            <a:xfrm>
              <a:off x="9466000" y="2173326"/>
              <a:ext cx="2621189" cy="39019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5116C56-790A-4C35-A65F-485246404F53}"/>
                </a:ext>
              </a:extLst>
            </p:cNvPr>
            <p:cNvSpPr/>
            <p:nvPr/>
          </p:nvSpPr>
          <p:spPr>
            <a:xfrm>
              <a:off x="10227331" y="2570663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9A2BE63-BF58-4F15-9583-C83DBF53630B}"/>
                </a:ext>
              </a:extLst>
            </p:cNvPr>
            <p:cNvSpPr/>
            <p:nvPr/>
          </p:nvSpPr>
          <p:spPr>
            <a:xfrm>
              <a:off x="10080771" y="3130609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D1DA0EE-61F7-485E-86EF-F83938791306}"/>
                </a:ext>
              </a:extLst>
            </p:cNvPr>
            <p:cNvSpPr/>
            <p:nvPr/>
          </p:nvSpPr>
          <p:spPr>
            <a:xfrm>
              <a:off x="10435291" y="3656250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A2F4BB5-0B74-4C3F-A1BA-88B84B51B4F2}"/>
                </a:ext>
              </a:extLst>
            </p:cNvPr>
            <p:cNvSpPr/>
            <p:nvPr/>
          </p:nvSpPr>
          <p:spPr>
            <a:xfrm>
              <a:off x="10823312" y="2555068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A63F5E9-A0AF-4644-AEB5-BBB68CA5136B}"/>
                </a:ext>
              </a:extLst>
            </p:cNvPr>
            <p:cNvSpPr/>
            <p:nvPr/>
          </p:nvSpPr>
          <p:spPr>
            <a:xfrm>
              <a:off x="10765135" y="3105659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4CBBC75-D8E6-402F-84C1-0F18095965E5}"/>
                </a:ext>
              </a:extLst>
            </p:cNvPr>
            <p:cNvSpPr/>
            <p:nvPr/>
          </p:nvSpPr>
          <p:spPr>
            <a:xfrm>
              <a:off x="10958041" y="3863007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7A1E591-F948-420E-8C60-6B7B164F7BA4}"/>
                </a:ext>
              </a:extLst>
            </p:cNvPr>
            <p:cNvSpPr/>
            <p:nvPr/>
          </p:nvSpPr>
          <p:spPr>
            <a:xfrm>
              <a:off x="11313434" y="3318041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C8EECD0-3869-4F49-825D-076EB1460AAB}"/>
                </a:ext>
              </a:extLst>
            </p:cNvPr>
            <p:cNvSpPr/>
            <p:nvPr/>
          </p:nvSpPr>
          <p:spPr>
            <a:xfrm>
              <a:off x="9742564" y="3574599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AEE1C3-5C07-42FD-B4DD-AE24C91868B2}"/>
                </a:ext>
              </a:extLst>
            </p:cNvPr>
            <p:cNvSpPr/>
            <p:nvPr/>
          </p:nvSpPr>
          <p:spPr>
            <a:xfrm>
              <a:off x="10097084" y="4099728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46A625B-80DC-4647-8A5C-5BC7A0D44ACC}"/>
                </a:ext>
              </a:extLst>
            </p:cNvPr>
            <p:cNvSpPr/>
            <p:nvPr/>
          </p:nvSpPr>
          <p:spPr>
            <a:xfrm>
              <a:off x="11482539" y="3863007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60AC4F0-3D74-43E7-AF0A-B29806C794FD}"/>
                </a:ext>
              </a:extLst>
            </p:cNvPr>
            <p:cNvSpPr/>
            <p:nvPr/>
          </p:nvSpPr>
          <p:spPr>
            <a:xfrm>
              <a:off x="10789809" y="4347822"/>
              <a:ext cx="338207" cy="3382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Connector: Curved 149">
              <a:extLst>
                <a:ext uri="{FF2B5EF4-FFF2-40B4-BE49-F238E27FC236}">
                  <a16:creationId xmlns:a16="http://schemas.microsoft.com/office/drawing/2014/main" id="{6C222DAA-2792-4F15-9C63-205BE2024155}"/>
                </a:ext>
              </a:extLst>
            </p:cNvPr>
            <p:cNvCxnSpPr>
              <a:stCxn id="139" idx="0"/>
              <a:endCxn id="142" idx="0"/>
            </p:cNvCxnSpPr>
            <p:nvPr/>
          </p:nvCxnSpPr>
          <p:spPr>
            <a:xfrm rot="5400000" flipH="1" flipV="1">
              <a:off x="10686627" y="2264877"/>
              <a:ext cx="15596" cy="595979"/>
            </a:xfrm>
            <a:prstGeom prst="curvedConnector3">
              <a:avLst>
                <a:gd name="adj1" fmla="val 1690704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Curved 150">
              <a:extLst>
                <a:ext uri="{FF2B5EF4-FFF2-40B4-BE49-F238E27FC236}">
                  <a16:creationId xmlns:a16="http://schemas.microsoft.com/office/drawing/2014/main" id="{785D3CBF-EA05-48D7-BDCD-F5AEC76506F1}"/>
                </a:ext>
              </a:extLst>
            </p:cNvPr>
            <p:cNvCxnSpPr>
              <a:cxnSpLocks/>
              <a:stCxn id="142" idx="6"/>
              <a:endCxn id="145" idx="7"/>
            </p:cNvCxnSpPr>
            <p:nvPr/>
          </p:nvCxnSpPr>
          <p:spPr>
            <a:xfrm>
              <a:off x="11161519" y="2724170"/>
              <a:ext cx="440593" cy="643402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9E1D6860-D1CB-452D-AFD2-058129EAFD86}"/>
                </a:ext>
              </a:extLst>
            </p:cNvPr>
            <p:cNvCxnSpPr>
              <a:cxnSpLocks/>
              <a:stCxn id="145" idx="1"/>
              <a:endCxn id="143" idx="7"/>
            </p:cNvCxnSpPr>
            <p:nvPr/>
          </p:nvCxnSpPr>
          <p:spPr>
            <a:xfrm rot="16200000" flipV="1">
              <a:off x="11102197" y="3106804"/>
              <a:ext cx="212384" cy="309151"/>
            </a:xfrm>
            <a:prstGeom prst="curvedConnector3">
              <a:avLst>
                <a:gd name="adj1" fmla="val 240134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CD83176E-2B8F-476D-8399-87368D54CFE4}"/>
                </a:ext>
              </a:extLst>
            </p:cNvPr>
            <p:cNvCxnSpPr>
              <a:cxnSpLocks/>
              <a:stCxn id="140" idx="2"/>
              <a:endCxn id="140" idx="1"/>
            </p:cNvCxnSpPr>
            <p:nvPr/>
          </p:nvCxnSpPr>
          <p:spPr>
            <a:xfrm rot="10800000" flipH="1">
              <a:off x="10080771" y="3180141"/>
              <a:ext cx="49530" cy="119574"/>
            </a:xfrm>
            <a:prstGeom prst="curvedConnector4">
              <a:avLst>
                <a:gd name="adj1" fmla="val -500898"/>
                <a:gd name="adj2" fmla="val 348902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Curved 153">
              <a:extLst>
                <a:ext uri="{FF2B5EF4-FFF2-40B4-BE49-F238E27FC236}">
                  <a16:creationId xmlns:a16="http://schemas.microsoft.com/office/drawing/2014/main" id="{02B9A9FD-2D94-4A28-9592-9971F3AE8893}"/>
                </a:ext>
              </a:extLst>
            </p:cNvPr>
            <p:cNvCxnSpPr>
              <a:cxnSpLocks/>
              <a:stCxn id="146" idx="7"/>
              <a:endCxn id="140" idx="3"/>
            </p:cNvCxnSpPr>
            <p:nvPr/>
          </p:nvCxnSpPr>
          <p:spPr>
            <a:xfrm rot="5400000" flipH="1" flipV="1">
              <a:off x="9978351" y="3472179"/>
              <a:ext cx="204841" cy="9905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B6912DAE-3781-4975-A4EA-9BCDC15A310D}"/>
                </a:ext>
              </a:extLst>
            </p:cNvPr>
            <p:cNvCxnSpPr>
              <a:cxnSpLocks/>
              <a:stCxn id="140" idx="4"/>
              <a:endCxn id="146" idx="6"/>
            </p:cNvCxnSpPr>
            <p:nvPr/>
          </p:nvCxnSpPr>
          <p:spPr>
            <a:xfrm rot="5400000">
              <a:off x="10027880" y="3521708"/>
              <a:ext cx="274887" cy="169104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Curved 155">
              <a:extLst>
                <a:ext uri="{FF2B5EF4-FFF2-40B4-BE49-F238E27FC236}">
                  <a16:creationId xmlns:a16="http://schemas.microsoft.com/office/drawing/2014/main" id="{B8E6A1C6-1080-46A3-A784-DE091C57752A}"/>
                </a:ext>
              </a:extLst>
            </p:cNvPr>
            <p:cNvCxnSpPr>
              <a:cxnSpLocks/>
              <a:stCxn id="141" idx="0"/>
              <a:endCxn id="143" idx="2"/>
            </p:cNvCxnSpPr>
            <p:nvPr/>
          </p:nvCxnSpPr>
          <p:spPr>
            <a:xfrm rot="5400000" flipH="1" flipV="1">
              <a:off x="10494020" y="3385136"/>
              <a:ext cx="381487" cy="160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Curved 156">
              <a:extLst>
                <a:ext uri="{FF2B5EF4-FFF2-40B4-BE49-F238E27FC236}">
                  <a16:creationId xmlns:a16="http://schemas.microsoft.com/office/drawing/2014/main" id="{196D6DE3-6D23-4D7A-BFB2-103E75D00394}"/>
                </a:ext>
              </a:extLst>
            </p:cNvPr>
            <p:cNvCxnSpPr>
              <a:cxnSpLocks/>
              <a:stCxn id="139" idx="5"/>
              <a:endCxn id="140" idx="6"/>
            </p:cNvCxnSpPr>
            <p:nvPr/>
          </p:nvCxnSpPr>
          <p:spPr>
            <a:xfrm rot="5400000">
              <a:off x="10247309" y="3031012"/>
              <a:ext cx="440371" cy="97032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Curved 157">
              <a:extLst>
                <a:ext uri="{FF2B5EF4-FFF2-40B4-BE49-F238E27FC236}">
                  <a16:creationId xmlns:a16="http://schemas.microsoft.com/office/drawing/2014/main" id="{FE58B052-EE91-4124-96EB-E3EBCDC0986F}"/>
                </a:ext>
              </a:extLst>
            </p:cNvPr>
            <p:cNvCxnSpPr>
              <a:cxnSpLocks/>
              <a:stCxn id="147" idx="5"/>
              <a:endCxn id="149" idx="1"/>
            </p:cNvCxnSpPr>
            <p:nvPr/>
          </p:nvCxnSpPr>
          <p:spPr>
            <a:xfrm rot="16200000" flipH="1">
              <a:off x="10608078" y="4166089"/>
              <a:ext cx="8944" cy="453579"/>
            </a:xfrm>
            <a:prstGeom prst="curvedConnector5">
              <a:avLst>
                <a:gd name="adj1" fmla="val 2773599"/>
                <a:gd name="adj2" fmla="val 50000"/>
                <a:gd name="adj3" fmla="val -267359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Curved 158">
              <a:extLst>
                <a:ext uri="{FF2B5EF4-FFF2-40B4-BE49-F238E27FC236}">
                  <a16:creationId xmlns:a16="http://schemas.microsoft.com/office/drawing/2014/main" id="{3B675E87-3E83-435B-925C-A5F57FED2EC3}"/>
                </a:ext>
              </a:extLst>
            </p:cNvPr>
            <p:cNvCxnSpPr>
              <a:cxnSpLocks/>
              <a:stCxn id="149" idx="4"/>
              <a:endCxn id="147" idx="4"/>
            </p:cNvCxnSpPr>
            <p:nvPr/>
          </p:nvCxnSpPr>
          <p:spPr>
            <a:xfrm rot="5400000" flipH="1">
              <a:off x="10488504" y="4215619"/>
              <a:ext cx="248092" cy="692727"/>
            </a:xfrm>
            <a:prstGeom prst="curvedConnector3">
              <a:avLst>
                <a:gd name="adj1" fmla="val -10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2F899D47-F930-4215-AC76-25E58EA8A832}"/>
                </a:ext>
              </a:extLst>
            </p:cNvPr>
            <p:cNvCxnSpPr>
              <a:cxnSpLocks/>
              <a:stCxn id="143" idx="1"/>
              <a:endCxn id="140" idx="6"/>
            </p:cNvCxnSpPr>
            <p:nvPr/>
          </p:nvCxnSpPr>
          <p:spPr>
            <a:xfrm rot="16200000" flipH="1" flipV="1">
              <a:off x="10544559" y="3029609"/>
              <a:ext cx="144526" cy="395686"/>
            </a:xfrm>
            <a:prstGeom prst="curvedConnector4">
              <a:avLst>
                <a:gd name="adj1" fmla="val -171660"/>
                <a:gd name="adj2" fmla="val 5625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59BAE99D-9AE1-4487-9761-477EB63D191E}"/>
                </a:ext>
              </a:extLst>
            </p:cNvPr>
            <p:cNvCxnSpPr>
              <a:cxnSpLocks/>
              <a:stCxn id="145" idx="3"/>
            </p:cNvCxnSpPr>
            <p:nvPr/>
          </p:nvCxnSpPr>
          <p:spPr>
            <a:xfrm rot="5400000">
              <a:off x="11002267" y="3361640"/>
              <a:ext cx="115619" cy="605777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Curved 161">
              <a:extLst>
                <a:ext uri="{FF2B5EF4-FFF2-40B4-BE49-F238E27FC236}">
                  <a16:creationId xmlns:a16="http://schemas.microsoft.com/office/drawing/2014/main" id="{B3AD0BF7-8379-4BC1-BA61-7BD11B4D87A5}"/>
                </a:ext>
              </a:extLst>
            </p:cNvPr>
            <p:cNvCxnSpPr>
              <a:cxnSpLocks/>
              <a:stCxn id="144" idx="5"/>
              <a:endCxn id="144" idx="4"/>
            </p:cNvCxnSpPr>
            <p:nvPr/>
          </p:nvCxnSpPr>
          <p:spPr>
            <a:xfrm rot="5400000">
              <a:off x="11162167" y="4116662"/>
              <a:ext cx="49530" cy="119574"/>
            </a:xfrm>
            <a:prstGeom prst="curvedConnector3">
              <a:avLst>
                <a:gd name="adj1" fmla="val 450624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Curved 162">
              <a:extLst>
                <a:ext uri="{FF2B5EF4-FFF2-40B4-BE49-F238E27FC236}">
                  <a16:creationId xmlns:a16="http://schemas.microsoft.com/office/drawing/2014/main" id="{7DB16E53-CCA4-44B3-92FB-6D2F4D9D6C63}"/>
                </a:ext>
              </a:extLst>
            </p:cNvPr>
            <p:cNvCxnSpPr>
              <a:cxnSpLocks/>
              <a:stCxn id="141" idx="7"/>
              <a:endCxn id="145" idx="2"/>
            </p:cNvCxnSpPr>
            <p:nvPr/>
          </p:nvCxnSpPr>
          <p:spPr>
            <a:xfrm rot="5400000" flipH="1" flipV="1">
              <a:off x="10909385" y="3301730"/>
              <a:ext cx="218633" cy="589466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Curved 163">
              <a:extLst>
                <a:ext uri="{FF2B5EF4-FFF2-40B4-BE49-F238E27FC236}">
                  <a16:creationId xmlns:a16="http://schemas.microsoft.com/office/drawing/2014/main" id="{1486D136-CB31-4861-9F9D-E508D5E1F3AB}"/>
                </a:ext>
              </a:extLst>
            </p:cNvPr>
            <p:cNvCxnSpPr>
              <a:cxnSpLocks/>
              <a:stCxn id="148" idx="0"/>
              <a:endCxn id="145" idx="5"/>
            </p:cNvCxnSpPr>
            <p:nvPr/>
          </p:nvCxnSpPr>
          <p:spPr>
            <a:xfrm rot="16200000" flipV="1">
              <a:off x="11498733" y="3710099"/>
              <a:ext cx="256285" cy="49530"/>
            </a:xfrm>
            <a:prstGeom prst="curvedConnector3">
              <a:avLst>
                <a:gd name="adj1" fmla="val 45698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or: Curved 164">
              <a:extLst>
                <a:ext uri="{FF2B5EF4-FFF2-40B4-BE49-F238E27FC236}">
                  <a16:creationId xmlns:a16="http://schemas.microsoft.com/office/drawing/2014/main" id="{CB15C378-072B-4B32-BF91-82FC0C7EFC54}"/>
                </a:ext>
              </a:extLst>
            </p:cNvPr>
            <p:cNvCxnSpPr>
              <a:cxnSpLocks/>
              <a:stCxn id="149" idx="5"/>
              <a:endCxn id="148" idx="4"/>
            </p:cNvCxnSpPr>
            <p:nvPr/>
          </p:nvCxnSpPr>
          <p:spPr>
            <a:xfrm rot="5400000" flipH="1" flipV="1">
              <a:off x="11147423" y="4132280"/>
              <a:ext cx="435286" cy="573154"/>
            </a:xfrm>
            <a:prstGeom prst="curvedConnector3">
              <a:avLst>
                <a:gd name="adj1" fmla="val -2911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or: Curved 165">
              <a:extLst>
                <a:ext uri="{FF2B5EF4-FFF2-40B4-BE49-F238E27FC236}">
                  <a16:creationId xmlns:a16="http://schemas.microsoft.com/office/drawing/2014/main" id="{781B8044-6712-496C-BD80-266F09FBF63F}"/>
                </a:ext>
              </a:extLst>
            </p:cNvPr>
            <p:cNvCxnSpPr>
              <a:cxnSpLocks/>
              <a:stCxn id="141" idx="3"/>
              <a:endCxn id="146" idx="5"/>
            </p:cNvCxnSpPr>
            <p:nvPr/>
          </p:nvCxnSpPr>
          <p:spPr>
            <a:xfrm rot="5400000" flipH="1">
              <a:off x="10217205" y="3677314"/>
              <a:ext cx="81650" cy="453579"/>
            </a:xfrm>
            <a:prstGeom prst="curvedConnector3">
              <a:avLst>
                <a:gd name="adj1" fmla="val -37028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or: Curved 166">
              <a:extLst>
                <a:ext uri="{FF2B5EF4-FFF2-40B4-BE49-F238E27FC236}">
                  <a16:creationId xmlns:a16="http://schemas.microsoft.com/office/drawing/2014/main" id="{ACB55A79-0DD4-408A-893B-CE0FDA8483E2}"/>
                </a:ext>
              </a:extLst>
            </p:cNvPr>
            <p:cNvCxnSpPr>
              <a:cxnSpLocks/>
              <a:stCxn id="146" idx="4"/>
              <a:endCxn id="146" idx="2"/>
            </p:cNvCxnSpPr>
            <p:nvPr/>
          </p:nvCxnSpPr>
          <p:spPr>
            <a:xfrm rot="5400000" flipH="1">
              <a:off x="9742564" y="3743705"/>
              <a:ext cx="169104" cy="169104"/>
            </a:xfrm>
            <a:prstGeom prst="curvedConnector4">
              <a:avLst>
                <a:gd name="adj1" fmla="val -146711"/>
                <a:gd name="adj2" fmla="val 163575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or: Curved 167">
              <a:extLst>
                <a:ext uri="{FF2B5EF4-FFF2-40B4-BE49-F238E27FC236}">
                  <a16:creationId xmlns:a16="http://schemas.microsoft.com/office/drawing/2014/main" id="{90C00C8B-5425-4D2E-AA01-3FDF21605128}"/>
                </a:ext>
              </a:extLst>
            </p:cNvPr>
            <p:cNvCxnSpPr>
              <a:cxnSpLocks/>
              <a:stCxn id="147" idx="2"/>
              <a:endCxn id="147" idx="3"/>
            </p:cNvCxnSpPr>
            <p:nvPr/>
          </p:nvCxnSpPr>
          <p:spPr>
            <a:xfrm rot="10800000" flipH="1" flipV="1">
              <a:off x="10097084" y="4268831"/>
              <a:ext cx="49530" cy="119574"/>
            </a:xfrm>
            <a:prstGeom prst="curvedConnector4">
              <a:avLst>
                <a:gd name="adj1" fmla="val -500898"/>
                <a:gd name="adj2" fmla="val 268676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or: Curved 168">
              <a:extLst>
                <a:ext uri="{FF2B5EF4-FFF2-40B4-BE49-F238E27FC236}">
                  <a16:creationId xmlns:a16="http://schemas.microsoft.com/office/drawing/2014/main" id="{3335799B-0393-4CAE-B6DD-D036EEA66337}"/>
                </a:ext>
              </a:extLst>
            </p:cNvPr>
            <p:cNvCxnSpPr>
              <a:cxnSpLocks/>
              <a:stCxn id="144" idx="2"/>
              <a:endCxn id="141" idx="6"/>
            </p:cNvCxnSpPr>
            <p:nvPr/>
          </p:nvCxnSpPr>
          <p:spPr>
            <a:xfrm rot="10800000">
              <a:off x="10773500" y="3825352"/>
              <a:ext cx="184543" cy="20675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Curved 169">
              <a:extLst>
                <a:ext uri="{FF2B5EF4-FFF2-40B4-BE49-F238E27FC236}">
                  <a16:creationId xmlns:a16="http://schemas.microsoft.com/office/drawing/2014/main" id="{B7D0EBD3-5A4C-4557-B325-BE17A1A97110}"/>
                </a:ext>
              </a:extLst>
            </p:cNvPr>
            <p:cNvCxnSpPr>
              <a:cxnSpLocks/>
              <a:stCxn id="145" idx="6"/>
              <a:endCxn id="145" idx="7"/>
            </p:cNvCxnSpPr>
            <p:nvPr/>
          </p:nvCxnSpPr>
          <p:spPr>
            <a:xfrm flipH="1" flipV="1">
              <a:off x="11602113" y="3367572"/>
              <a:ext cx="49530" cy="119574"/>
            </a:xfrm>
            <a:prstGeom prst="curvedConnector4">
              <a:avLst>
                <a:gd name="adj1" fmla="val -500898"/>
                <a:gd name="adj2" fmla="val 268676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Curved 170">
              <a:extLst>
                <a:ext uri="{FF2B5EF4-FFF2-40B4-BE49-F238E27FC236}">
                  <a16:creationId xmlns:a16="http://schemas.microsoft.com/office/drawing/2014/main" id="{5160AD27-FF85-4FA0-8446-873AD70BAFD7}"/>
                </a:ext>
              </a:extLst>
            </p:cNvPr>
            <p:cNvCxnSpPr>
              <a:cxnSpLocks/>
              <a:stCxn id="148" idx="2"/>
              <a:endCxn id="149" idx="6"/>
            </p:cNvCxnSpPr>
            <p:nvPr/>
          </p:nvCxnSpPr>
          <p:spPr>
            <a:xfrm rot="10800000" flipV="1">
              <a:off x="11128019" y="4032110"/>
              <a:ext cx="354520" cy="484815"/>
            </a:xfrm>
            <a:prstGeom prst="curvedConnector3">
              <a:avLst>
                <a:gd name="adj1" fmla="val 23874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or: Curved 171">
              <a:extLst>
                <a:ext uri="{FF2B5EF4-FFF2-40B4-BE49-F238E27FC236}">
                  <a16:creationId xmlns:a16="http://schemas.microsoft.com/office/drawing/2014/main" id="{E646B5BF-CBF7-442F-86B3-263D46AE0F23}"/>
                </a:ext>
              </a:extLst>
            </p:cNvPr>
            <p:cNvCxnSpPr>
              <a:cxnSpLocks/>
              <a:stCxn id="139" idx="2"/>
              <a:endCxn id="140" idx="0"/>
            </p:cNvCxnSpPr>
            <p:nvPr/>
          </p:nvCxnSpPr>
          <p:spPr>
            <a:xfrm rot="10800000" flipH="1" flipV="1">
              <a:off x="10227331" y="2739767"/>
              <a:ext cx="22544" cy="390843"/>
            </a:xfrm>
            <a:prstGeom prst="curvedConnector4">
              <a:avLst>
                <a:gd name="adj1" fmla="val -337493"/>
                <a:gd name="adj2" fmla="val 71633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25FC3940-F4FA-43A8-9E60-DD4E7478A561}"/>
                </a:ext>
              </a:extLst>
            </p:cNvPr>
            <p:cNvSpPr/>
            <p:nvPr/>
          </p:nvSpPr>
          <p:spPr>
            <a:xfrm>
              <a:off x="10363096" y="5109006"/>
              <a:ext cx="826994" cy="63035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308544EC-CB1D-45C9-8550-3A86261400A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138" y="5257950"/>
              <a:ext cx="556912" cy="300685"/>
            </a:xfrm>
            <a:prstGeom prst="rect">
              <a:avLst/>
            </a:prstGeom>
          </p:spPr>
        </p:pic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266C3439-57A9-4581-BDBB-25FAFAADCAA9}"/>
                </a:ext>
              </a:extLst>
            </p:cNvPr>
            <p:cNvGrpSpPr/>
            <p:nvPr/>
          </p:nvGrpSpPr>
          <p:grpSpPr>
            <a:xfrm>
              <a:off x="10389957" y="8090407"/>
              <a:ext cx="773276" cy="653442"/>
              <a:chOff x="8921954" y="8189067"/>
              <a:chExt cx="679433" cy="574142"/>
            </a:xfrm>
          </p:grpSpPr>
          <p:sp>
            <p:nvSpPr>
              <p:cNvPr id="446" name="Rectangle: Rounded Corners 445">
                <a:extLst>
                  <a:ext uri="{FF2B5EF4-FFF2-40B4-BE49-F238E27FC236}">
                    <a16:creationId xmlns:a16="http://schemas.microsoft.com/office/drawing/2014/main" id="{FC25C577-4DB3-4B05-8777-C205E5CDF36B}"/>
                  </a:ext>
                </a:extLst>
              </p:cNvPr>
              <p:cNvSpPr/>
              <p:nvPr/>
            </p:nvSpPr>
            <p:spPr>
              <a:xfrm>
                <a:off x="8921954" y="8189067"/>
                <a:ext cx="679433" cy="5741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54" name="Picture 453">
                <a:extLst>
                  <a:ext uri="{FF2B5EF4-FFF2-40B4-BE49-F238E27FC236}">
                    <a16:creationId xmlns:a16="http://schemas.microsoft.com/office/drawing/2014/main" id="{3C6A5D30-C116-43D7-A751-068F27700A8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1749" y="8285357"/>
                <a:ext cx="459841" cy="381574"/>
              </a:xfrm>
              <a:prstGeom prst="rect">
                <a:avLst/>
              </a:prstGeom>
            </p:spPr>
          </p:pic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32D9F4D-D2E5-41BB-8EF2-84CE72B4AED2}"/>
                </a:ext>
              </a:extLst>
            </p:cNvPr>
            <p:cNvCxnSpPr>
              <a:cxnSpLocks/>
              <a:stCxn id="438" idx="2"/>
              <a:endCxn id="61" idx="0"/>
            </p:cNvCxnSpPr>
            <p:nvPr/>
          </p:nvCxnSpPr>
          <p:spPr>
            <a:xfrm>
              <a:off x="10776595" y="1366704"/>
              <a:ext cx="0" cy="80662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A5E48C5A-06FE-4316-9B43-553791ADA121}"/>
                </a:ext>
              </a:extLst>
            </p:cNvPr>
            <p:cNvGrpSpPr/>
            <p:nvPr/>
          </p:nvGrpSpPr>
          <p:grpSpPr>
            <a:xfrm>
              <a:off x="-513200" y="187629"/>
              <a:ext cx="3106430" cy="7686118"/>
              <a:chOff x="-691660" y="1245350"/>
              <a:chExt cx="2729440" cy="675334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57392C6-BB34-41D6-9C10-79ABE1736CE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268" y="1245350"/>
                <a:ext cx="687512" cy="303604"/>
              </a:xfrm>
              <a:prstGeom prst="rect">
                <a:avLst/>
              </a:prstGeom>
            </p:spPr>
          </p:pic>
          <p:pic>
            <p:nvPicPr>
              <p:cNvPr id="524" name="Picture 523">
                <a:extLst>
                  <a:ext uri="{FF2B5EF4-FFF2-40B4-BE49-F238E27FC236}">
                    <a16:creationId xmlns:a16="http://schemas.microsoft.com/office/drawing/2014/main" id="{2AB7C29B-EB7F-4D83-9892-B443FDC0C9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6740" y="6546701"/>
                <a:ext cx="401040" cy="197402"/>
              </a:xfrm>
              <a:prstGeom prst="rect">
                <a:avLst/>
              </a:prstGeom>
            </p:spPr>
          </p:pic>
          <p:pic>
            <p:nvPicPr>
              <p:cNvPr id="406" name="Picture 405">
                <a:extLst>
                  <a:ext uri="{FF2B5EF4-FFF2-40B4-BE49-F238E27FC236}">
                    <a16:creationId xmlns:a16="http://schemas.microsoft.com/office/drawing/2014/main" id="{4B6B568E-2E2C-4B8F-9C2F-5FE6219D67D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91660" y="2511385"/>
                <a:ext cx="2729440" cy="243354"/>
              </a:xfrm>
              <a:prstGeom prst="rect">
                <a:avLst/>
              </a:prstGeom>
            </p:spPr>
          </p:pic>
          <p:pic>
            <p:nvPicPr>
              <p:cNvPr id="416" name="Picture 415">
                <a:extLst>
                  <a:ext uri="{FF2B5EF4-FFF2-40B4-BE49-F238E27FC236}">
                    <a16:creationId xmlns:a16="http://schemas.microsoft.com/office/drawing/2014/main" id="{798B339B-403F-4D2A-A88A-859976BD4AC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225" y="7744551"/>
                <a:ext cx="1735555" cy="254140"/>
              </a:xfrm>
              <a:prstGeom prst="rect">
                <a:avLst/>
              </a:prstGeom>
            </p:spPr>
          </p:pic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0DA3B594-8D5B-40F9-85AD-6C7E38D63298}"/>
                </a:ext>
              </a:extLst>
            </p:cNvPr>
            <p:cNvGrpSpPr/>
            <p:nvPr/>
          </p:nvGrpSpPr>
          <p:grpSpPr>
            <a:xfrm>
              <a:off x="2325062" y="6704618"/>
              <a:ext cx="773276" cy="653442"/>
              <a:chOff x="1837656" y="6971454"/>
              <a:chExt cx="679432" cy="574142"/>
            </a:xfrm>
          </p:grpSpPr>
          <p:sp>
            <p:nvSpPr>
              <p:cNvPr id="436" name="Rectangle: Rounded Corners 435">
                <a:extLst>
                  <a:ext uri="{FF2B5EF4-FFF2-40B4-BE49-F238E27FC236}">
                    <a16:creationId xmlns:a16="http://schemas.microsoft.com/office/drawing/2014/main" id="{62F6D828-7D05-448E-9BE3-9B4467E02C2C}"/>
                  </a:ext>
                </a:extLst>
              </p:cNvPr>
              <p:cNvSpPr/>
              <p:nvPr/>
            </p:nvSpPr>
            <p:spPr>
              <a:xfrm>
                <a:off x="1837656" y="6971454"/>
                <a:ext cx="679432" cy="5741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12BC2B41-ABCE-4F4C-9936-E56579154DE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9383" y="7176822"/>
                <a:ext cx="215984" cy="163416"/>
              </a:xfrm>
              <a:prstGeom prst="rect">
                <a:avLst/>
              </a:prstGeom>
            </p:spPr>
          </p:pic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7E491347-651D-479E-8701-EDAC2D989912}"/>
                </a:ext>
              </a:extLst>
            </p:cNvPr>
            <p:cNvGrpSpPr/>
            <p:nvPr/>
          </p:nvGrpSpPr>
          <p:grpSpPr>
            <a:xfrm>
              <a:off x="10389959" y="6704624"/>
              <a:ext cx="773276" cy="653442"/>
              <a:chOff x="8921955" y="6971459"/>
              <a:chExt cx="679433" cy="574142"/>
            </a:xfrm>
          </p:grpSpPr>
          <p:sp>
            <p:nvSpPr>
              <p:cNvPr id="444" name="Rectangle: Rounded Corners 443">
                <a:extLst>
                  <a:ext uri="{FF2B5EF4-FFF2-40B4-BE49-F238E27FC236}">
                    <a16:creationId xmlns:a16="http://schemas.microsoft.com/office/drawing/2014/main" id="{1C5D63D3-CA6F-4237-802E-EB308BBE667B}"/>
                  </a:ext>
                </a:extLst>
              </p:cNvPr>
              <p:cNvSpPr/>
              <p:nvPr/>
            </p:nvSpPr>
            <p:spPr>
              <a:xfrm>
                <a:off x="8921955" y="6971459"/>
                <a:ext cx="679433" cy="5741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58" name="Picture 457">
                <a:extLst>
                  <a:ext uri="{FF2B5EF4-FFF2-40B4-BE49-F238E27FC236}">
                    <a16:creationId xmlns:a16="http://schemas.microsoft.com/office/drawing/2014/main" id="{4E6108F9-73B3-4561-9078-C1B55034A8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9896" y="7165983"/>
                <a:ext cx="483546" cy="185094"/>
              </a:xfrm>
              <a:prstGeom prst="rect">
                <a:avLst/>
              </a:prstGeom>
            </p:spPr>
          </p:pic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676DDEC2-D366-4218-AF2D-19CAF916180D}"/>
                </a:ext>
              </a:extLst>
            </p:cNvPr>
            <p:cNvGrpSpPr/>
            <p:nvPr/>
          </p:nvGrpSpPr>
          <p:grpSpPr>
            <a:xfrm>
              <a:off x="6286159" y="6704624"/>
              <a:ext cx="773276" cy="653442"/>
              <a:chOff x="5310431" y="6971459"/>
              <a:chExt cx="679433" cy="574142"/>
            </a:xfrm>
          </p:grpSpPr>
          <p:sp>
            <p:nvSpPr>
              <p:cNvPr id="434" name="Rectangle: Rounded Corners 433">
                <a:extLst>
                  <a:ext uri="{FF2B5EF4-FFF2-40B4-BE49-F238E27FC236}">
                    <a16:creationId xmlns:a16="http://schemas.microsoft.com/office/drawing/2014/main" id="{A2868B2B-6431-4CEC-A68A-9D4662F77D0A}"/>
                  </a:ext>
                </a:extLst>
              </p:cNvPr>
              <p:cNvSpPr/>
              <p:nvPr/>
            </p:nvSpPr>
            <p:spPr>
              <a:xfrm>
                <a:off x="5310431" y="6971459"/>
                <a:ext cx="679433" cy="5741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56" name="Picture 455">
                <a:extLst>
                  <a:ext uri="{FF2B5EF4-FFF2-40B4-BE49-F238E27FC236}">
                    <a16:creationId xmlns:a16="http://schemas.microsoft.com/office/drawing/2014/main" id="{61F57127-90F2-4EF5-9A5C-AA8DDCA904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1600" y="7165983"/>
                <a:ext cx="477099" cy="185094"/>
              </a:xfrm>
              <a:prstGeom prst="rect">
                <a:avLst/>
              </a:prstGeom>
            </p:spPr>
          </p:pic>
        </p:grp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AF3473D4-625E-4CF4-AF8F-2F7B257BD185}"/>
                </a:ext>
              </a:extLst>
            </p:cNvPr>
            <p:cNvCxnSpPr>
              <a:cxnSpLocks/>
              <a:stCxn id="430" idx="2"/>
              <a:endCxn id="23" idx="0"/>
            </p:cNvCxnSpPr>
            <p:nvPr/>
          </p:nvCxnSpPr>
          <p:spPr>
            <a:xfrm>
              <a:off x="2711702" y="1366704"/>
              <a:ext cx="0" cy="80662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CCCB81D6-15AF-4C18-A75F-ADFDCDF3C64A}"/>
                </a:ext>
              </a:extLst>
            </p:cNvPr>
            <p:cNvCxnSpPr>
              <a:cxnSpLocks/>
              <a:stCxn id="23" idx="4"/>
              <a:endCxn id="436" idx="0"/>
            </p:cNvCxnSpPr>
            <p:nvPr/>
          </p:nvCxnSpPr>
          <p:spPr>
            <a:xfrm>
              <a:off x="2711702" y="6075233"/>
              <a:ext cx="0" cy="62939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60A4AACD-AB65-49D4-9A08-BDA83E256A59}"/>
                </a:ext>
              </a:extLst>
            </p:cNvPr>
            <p:cNvCxnSpPr>
              <a:cxnSpLocks/>
              <a:stCxn id="442" idx="2"/>
              <a:endCxn id="32" idx="0"/>
            </p:cNvCxnSpPr>
            <p:nvPr/>
          </p:nvCxnSpPr>
          <p:spPr>
            <a:xfrm>
              <a:off x="6672800" y="-12060"/>
              <a:ext cx="0" cy="72532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96D852CE-9492-4964-B56A-ACB369C8AE87}"/>
                </a:ext>
              </a:extLst>
            </p:cNvPr>
            <p:cNvCxnSpPr>
              <a:cxnSpLocks/>
              <a:stCxn id="32" idx="2"/>
              <a:endCxn id="40" idx="0"/>
            </p:cNvCxnSpPr>
            <p:nvPr/>
          </p:nvCxnSpPr>
          <p:spPr>
            <a:xfrm>
              <a:off x="6672800" y="1366704"/>
              <a:ext cx="0" cy="80662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29DC0A06-7056-47F0-9415-8AF9E5A40675}"/>
                </a:ext>
              </a:extLst>
            </p:cNvPr>
            <p:cNvCxnSpPr>
              <a:cxnSpLocks/>
              <a:stCxn id="40" idx="4"/>
              <a:endCxn id="434" idx="0"/>
            </p:cNvCxnSpPr>
            <p:nvPr/>
          </p:nvCxnSpPr>
          <p:spPr>
            <a:xfrm>
              <a:off x="6672800" y="6075233"/>
              <a:ext cx="0" cy="62939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F45AEBA4-ECF9-409B-A16F-1B3CDD14E0D5}"/>
                </a:ext>
              </a:extLst>
            </p:cNvPr>
            <p:cNvCxnSpPr>
              <a:cxnSpLocks/>
              <a:stCxn id="434" idx="2"/>
              <a:endCxn id="448" idx="0"/>
            </p:cNvCxnSpPr>
            <p:nvPr/>
          </p:nvCxnSpPr>
          <p:spPr>
            <a:xfrm>
              <a:off x="6672800" y="7358066"/>
              <a:ext cx="0" cy="7323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F7FD2CDB-24CD-4967-BD4A-1616C2D83C99}"/>
                </a:ext>
              </a:extLst>
            </p:cNvPr>
            <p:cNvCxnSpPr>
              <a:cxnSpLocks/>
              <a:stCxn id="444" idx="2"/>
              <a:endCxn id="446" idx="0"/>
            </p:cNvCxnSpPr>
            <p:nvPr/>
          </p:nvCxnSpPr>
          <p:spPr>
            <a:xfrm>
              <a:off x="10776595" y="7358066"/>
              <a:ext cx="0" cy="7323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3AA2139C-555F-4237-BC20-5F03E7762848}"/>
                </a:ext>
              </a:extLst>
            </p:cNvPr>
            <p:cNvCxnSpPr>
              <a:cxnSpLocks/>
              <a:stCxn id="61" idx="4"/>
              <a:endCxn id="444" idx="0"/>
            </p:cNvCxnSpPr>
            <p:nvPr/>
          </p:nvCxnSpPr>
          <p:spPr>
            <a:xfrm>
              <a:off x="10776595" y="6075235"/>
              <a:ext cx="0" cy="62938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7458C161-2B74-487A-9CC1-AE32E7BEC763}"/>
                </a:ext>
              </a:extLst>
            </p:cNvPr>
            <p:cNvGrpSpPr/>
            <p:nvPr/>
          </p:nvGrpSpPr>
          <p:grpSpPr>
            <a:xfrm>
              <a:off x="3208928" y="187628"/>
              <a:ext cx="3321783" cy="7696877"/>
              <a:chOff x="2586379" y="1245349"/>
              <a:chExt cx="2918659" cy="6762799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078EDB-D027-4395-9BE3-CF639863C50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4413" y="1245349"/>
                <a:ext cx="680625" cy="303607"/>
              </a:xfrm>
              <a:prstGeom prst="rect">
                <a:avLst/>
              </a:prstGeom>
            </p:spPr>
          </p:pic>
          <p:pic>
            <p:nvPicPr>
              <p:cNvPr id="408" name="Picture 407">
                <a:extLst>
                  <a:ext uri="{FF2B5EF4-FFF2-40B4-BE49-F238E27FC236}">
                    <a16:creationId xmlns:a16="http://schemas.microsoft.com/office/drawing/2014/main" id="{7D6B1269-A6AF-4720-8C39-F4293FF8A44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6379" y="2502552"/>
                <a:ext cx="2918658" cy="2610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4" name="Picture 533">
                <a:extLst>
                  <a:ext uri="{FF2B5EF4-FFF2-40B4-BE49-F238E27FC236}">
                    <a16:creationId xmlns:a16="http://schemas.microsoft.com/office/drawing/2014/main" id="{5A3305A7-8C36-420E-8737-945336BE8DE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2046" y="6546708"/>
                <a:ext cx="592991" cy="197402"/>
              </a:xfrm>
              <a:prstGeom prst="rect">
                <a:avLst/>
              </a:prstGeom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F386E2D-5BAA-435A-929E-638D3BC41EA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9375" y="7735095"/>
                <a:ext cx="2425663" cy="273053"/>
              </a:xfrm>
              <a:prstGeom prst="rect">
                <a:avLst/>
              </a:prstGeom>
            </p:spPr>
          </p:pic>
        </p:grp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C8A41921-C5F3-451E-911A-E911DD65C76B}"/>
                </a:ext>
              </a:extLst>
            </p:cNvPr>
            <p:cNvGrpSpPr/>
            <p:nvPr/>
          </p:nvGrpSpPr>
          <p:grpSpPr>
            <a:xfrm>
              <a:off x="7071040" y="181139"/>
              <a:ext cx="3579034" cy="7703363"/>
              <a:chOff x="5987413" y="1239649"/>
              <a:chExt cx="3144690" cy="6768499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AC1A613-0ED7-4841-8E2B-294DFD8DD57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5839" y="1239649"/>
                <a:ext cx="876264" cy="315009"/>
              </a:xfrm>
              <a:prstGeom prst="rect">
                <a:avLst/>
              </a:prstGeom>
            </p:spPr>
          </p:pic>
          <p:pic>
            <p:nvPicPr>
              <p:cNvPr id="410" name="Picture 409">
                <a:extLst>
                  <a:ext uri="{FF2B5EF4-FFF2-40B4-BE49-F238E27FC236}">
                    <a16:creationId xmlns:a16="http://schemas.microsoft.com/office/drawing/2014/main" id="{DF01D81B-53EB-4EF5-90D0-A84A81BCBD2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7413" y="2502553"/>
                <a:ext cx="3144690" cy="261028"/>
              </a:xfrm>
              <a:prstGeom prst="rect">
                <a:avLst/>
              </a:prstGeom>
            </p:spPr>
          </p:pic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900A4908-9B72-456C-8F79-BDC5D546A07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9112" y="6546708"/>
                <a:ext cx="592991" cy="197402"/>
              </a:xfrm>
              <a:prstGeom prst="rect">
                <a:avLst/>
              </a:prstGeom>
            </p:spPr>
          </p:pic>
          <p:pic>
            <p:nvPicPr>
              <p:cNvPr id="540" name="Picture 539">
                <a:extLst>
                  <a:ext uri="{FF2B5EF4-FFF2-40B4-BE49-F238E27FC236}">
                    <a16:creationId xmlns:a16="http://schemas.microsoft.com/office/drawing/2014/main" id="{256C4074-5040-45D4-A96C-2794E4F55E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6440" y="7735095"/>
                <a:ext cx="2425663" cy="273053"/>
              </a:xfrm>
              <a:prstGeom prst="rect">
                <a:avLst/>
              </a:prstGeom>
            </p:spPr>
          </p:pic>
        </p:grpSp>
        <p:cxnSp>
          <p:nvCxnSpPr>
            <p:cNvPr id="546" name="Connector: Curved 545">
              <a:extLst>
                <a:ext uri="{FF2B5EF4-FFF2-40B4-BE49-F238E27FC236}">
                  <a16:creationId xmlns:a16="http://schemas.microsoft.com/office/drawing/2014/main" id="{F9D97C1E-8B94-4CDC-AE06-FB47C314002D}"/>
                </a:ext>
              </a:extLst>
            </p:cNvPr>
            <p:cNvCxnSpPr>
              <a:cxnSpLocks/>
              <a:stCxn id="9" idx="6"/>
              <a:endCxn id="23" idx="1"/>
            </p:cNvCxnSpPr>
            <p:nvPr/>
          </p:nvCxnSpPr>
          <p:spPr>
            <a:xfrm flipV="1">
              <a:off x="286961" y="2744747"/>
              <a:ext cx="1498010" cy="1379533"/>
            </a:xfrm>
            <a:prstGeom prst="curvedConnector4">
              <a:avLst>
                <a:gd name="adj1" fmla="val 37188"/>
                <a:gd name="adj2" fmla="val 149778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Connector: Curved 550">
              <a:extLst>
                <a:ext uri="{FF2B5EF4-FFF2-40B4-BE49-F238E27FC236}">
                  <a16:creationId xmlns:a16="http://schemas.microsoft.com/office/drawing/2014/main" id="{431A8096-D0A9-47E4-8994-0D3FB9908BD7}"/>
                </a:ext>
              </a:extLst>
            </p:cNvPr>
            <p:cNvCxnSpPr>
              <a:cxnSpLocks/>
              <a:stCxn id="23" idx="6"/>
              <a:endCxn id="40" idx="1"/>
            </p:cNvCxnSpPr>
            <p:nvPr/>
          </p:nvCxnSpPr>
          <p:spPr>
            <a:xfrm flipV="1">
              <a:off x="4022296" y="2744747"/>
              <a:ext cx="1723773" cy="1379533"/>
            </a:xfrm>
            <a:prstGeom prst="curvedConnector4">
              <a:avLst>
                <a:gd name="adj1" fmla="val 38866"/>
                <a:gd name="adj2" fmla="val 14739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or: Curved 554">
              <a:extLst>
                <a:ext uri="{FF2B5EF4-FFF2-40B4-BE49-F238E27FC236}">
                  <a16:creationId xmlns:a16="http://schemas.microsoft.com/office/drawing/2014/main" id="{E1ADD017-72FD-4C87-B868-CF2E3615D95A}"/>
                </a:ext>
              </a:extLst>
            </p:cNvPr>
            <p:cNvCxnSpPr>
              <a:cxnSpLocks/>
              <a:stCxn id="40" idx="6"/>
              <a:endCxn id="61" idx="1"/>
            </p:cNvCxnSpPr>
            <p:nvPr/>
          </p:nvCxnSpPr>
          <p:spPr>
            <a:xfrm flipV="1">
              <a:off x="7983394" y="2744748"/>
              <a:ext cx="1866470" cy="1379532"/>
            </a:xfrm>
            <a:prstGeom prst="curvedConnector4">
              <a:avLst>
                <a:gd name="adj1" fmla="val 39717"/>
                <a:gd name="adj2" fmla="val 144525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onnector: Elbow 575">
              <a:extLst>
                <a:ext uri="{FF2B5EF4-FFF2-40B4-BE49-F238E27FC236}">
                  <a16:creationId xmlns:a16="http://schemas.microsoft.com/office/drawing/2014/main" id="{A7179132-8295-4B7E-9848-5526DBBF2B69}"/>
                </a:ext>
              </a:extLst>
            </p:cNvPr>
            <p:cNvCxnSpPr>
              <a:stCxn id="428" idx="3"/>
              <a:endCxn id="32" idx="1"/>
            </p:cNvCxnSpPr>
            <p:nvPr/>
          </p:nvCxnSpPr>
          <p:spPr>
            <a:xfrm>
              <a:off x="3098339" y="-338781"/>
              <a:ext cx="3187822" cy="1378763"/>
            </a:xfrm>
            <a:prstGeom prst="bentConnector3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or: Elbow 577">
              <a:extLst>
                <a:ext uri="{FF2B5EF4-FFF2-40B4-BE49-F238E27FC236}">
                  <a16:creationId xmlns:a16="http://schemas.microsoft.com/office/drawing/2014/main" id="{701BB8E9-01E4-443A-ACD8-7903F11DD896}"/>
                </a:ext>
              </a:extLst>
            </p:cNvPr>
            <p:cNvCxnSpPr>
              <a:cxnSpLocks/>
              <a:stCxn id="442" idx="3"/>
              <a:endCxn id="438" idx="1"/>
            </p:cNvCxnSpPr>
            <p:nvPr/>
          </p:nvCxnSpPr>
          <p:spPr>
            <a:xfrm>
              <a:off x="7059438" y="-338781"/>
              <a:ext cx="3330518" cy="1378763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or: Elbow 580">
              <a:extLst>
                <a:ext uri="{FF2B5EF4-FFF2-40B4-BE49-F238E27FC236}">
                  <a16:creationId xmlns:a16="http://schemas.microsoft.com/office/drawing/2014/main" id="{5C1C0E50-49A8-4C14-A55B-05D7B9DF83E4}"/>
                </a:ext>
              </a:extLst>
            </p:cNvPr>
            <p:cNvCxnSpPr>
              <a:cxnSpLocks/>
              <a:stCxn id="282" idx="3"/>
              <a:endCxn id="430" idx="1"/>
            </p:cNvCxnSpPr>
            <p:nvPr/>
          </p:nvCxnSpPr>
          <p:spPr>
            <a:xfrm>
              <a:off x="-697069" y="-271043"/>
              <a:ext cx="3022132" cy="1311026"/>
            </a:xfrm>
            <a:prstGeom prst="bentConnector3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nector: Elbow 585">
              <a:extLst>
                <a:ext uri="{FF2B5EF4-FFF2-40B4-BE49-F238E27FC236}">
                  <a16:creationId xmlns:a16="http://schemas.microsoft.com/office/drawing/2014/main" id="{12E86B23-C6E8-44E4-BF54-B3FDF899EE57}"/>
                </a:ext>
              </a:extLst>
            </p:cNvPr>
            <p:cNvCxnSpPr>
              <a:cxnSpLocks/>
              <a:stCxn id="440" idx="3"/>
            </p:cNvCxnSpPr>
            <p:nvPr/>
          </p:nvCxnSpPr>
          <p:spPr>
            <a:xfrm>
              <a:off x="11163232" y="-338781"/>
              <a:ext cx="3362996" cy="138856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or: Curved 246">
              <a:extLst>
                <a:ext uri="{FF2B5EF4-FFF2-40B4-BE49-F238E27FC236}">
                  <a16:creationId xmlns:a16="http://schemas.microsoft.com/office/drawing/2014/main" id="{9DA662B8-BAE0-4D5A-BB24-BB87DA4D5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82642" y="2744761"/>
              <a:ext cx="1866470" cy="1379532"/>
            </a:xfrm>
            <a:prstGeom prst="curvedConnector4">
              <a:avLst>
                <a:gd name="adj1" fmla="val 39717"/>
                <a:gd name="adj2" fmla="val 144525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90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Rectangle 3241">
            <a:extLst>
              <a:ext uri="{FF2B5EF4-FFF2-40B4-BE49-F238E27FC236}">
                <a16:creationId xmlns:a16="http://schemas.microsoft.com/office/drawing/2014/main" id="{8D9358BA-3446-480B-84FF-1E7F53885165}"/>
              </a:ext>
            </a:extLst>
          </p:cNvPr>
          <p:cNvSpPr/>
          <p:nvPr/>
        </p:nvSpPr>
        <p:spPr>
          <a:xfrm>
            <a:off x="-678180" y="3055620"/>
            <a:ext cx="12412980" cy="251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8" name="Rectangle 3247">
            <a:extLst>
              <a:ext uri="{FF2B5EF4-FFF2-40B4-BE49-F238E27FC236}">
                <a16:creationId xmlns:a16="http://schemas.microsoft.com/office/drawing/2014/main" id="{140FAAAD-40C7-4420-9F8A-46183F5C0ED9}"/>
              </a:ext>
            </a:extLst>
          </p:cNvPr>
          <p:cNvSpPr/>
          <p:nvPr/>
        </p:nvSpPr>
        <p:spPr>
          <a:xfrm>
            <a:off x="12121780" y="3055620"/>
            <a:ext cx="2948940" cy="2514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0" name="Rectangle 3249">
            <a:extLst>
              <a:ext uri="{FF2B5EF4-FFF2-40B4-BE49-F238E27FC236}">
                <a16:creationId xmlns:a16="http://schemas.microsoft.com/office/drawing/2014/main" id="{AA8FB34A-F7DD-4A8E-9EE2-BC237101208E}"/>
              </a:ext>
            </a:extLst>
          </p:cNvPr>
          <p:cNvSpPr/>
          <p:nvPr/>
        </p:nvSpPr>
        <p:spPr>
          <a:xfrm>
            <a:off x="11795760" y="3055620"/>
            <a:ext cx="265060" cy="2514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4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21.2224"/>
  <p:tag name="LATEXADDIN" val="\documentclass{article}&#10;\usepackage{amsmath}&#10;\usepackage{bm}&#10;\pagestyle{empty}&#10;\begin{document}&#10;&#10;&#10;$\bm{\theta}_{t-1}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665.542"/>
  <p:tag name="LATEXADDIN" val="\documentclass{article}&#10;\usepackage{amsmath}&#10;\usepackage{bm}&#10;\pagestyle{empty}&#10;\begin{document}&#10;&#10;&#10;$\tau(\mathbf{G}\bm{\theta}_{t} + \mathbf{G_{in}}\bm{u}_{t+1}^2 + \mathbf{b})+ W_{t+1}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9.2013"/>
  <p:tag name="LATEXADDIN" val="\documentclass{article}&#10;\usepackage{amsmath}&#10;\usepackage{bm}&#10;\pagestyle{empty}&#10;\begin{document}&#10;&#10;&#10;$h(\bm{\theta}_{t+1})$&#10;&#10;\end{document}"/>
  <p:tag name="IGUANATEXSIZE" val="11"/>
  <p:tag name="IGUANATEXCURSOR" val="118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592.051"/>
  <p:tag name="LATEXADDIN" val="\documentclass{article}&#10;\usepackage{amsmath}&#10;\usepackage{bm}&#10;\pagestyle{empty}&#10;\begin{document}&#10;&#10;&#10;$f(\sigma_{t+1}, r_{t+1}, p_{t+1}, K_{t+1}^{(i)}, T_{t+1}^{(i)})$&#10;&#10;\end{document}"/>
  <p:tag name="IGUANATEXSIZE" val="11"/>
  <p:tag name="IGUANATEXCURSOR" val="15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221.9723"/>
  <p:tag name="LATEXADDIN" val="\documentclass{article}&#10;\usepackage{amsmath}&#10;\usepackage{bm}&#10;\pagestyle{empty}&#10;\begin{document}&#10;&#10;&#10;$\sigma_{t+1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224.9719"/>
  <p:tag name="LATEXADDIN" val="\documentclass{article}&#10;\usepackage{amsmath}&#10;\usepackage{bm}&#10;\pagestyle{empty}&#10;\begin{document}&#10;&#10;&#10;$\sigma_{t+2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0.4874"/>
  <p:tag name="LATEXADDIN" val="\documentclass{article}&#10;\usepackage{amsmath}&#10;\usepackage{bm}&#10;\pagestyle{empty}&#10;\begin{document}&#10;&#10;&#10;$\sigma_t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374.2032"/>
  <p:tag name="LATEXADDIN" val="\documentclass{article}&#10;\usepackage{amsmath}&#10;\pagestyle{empty}&#10;\begin{document}&#10;&#10;&#10;$\frac{p_{t} - p_{t-1}}{p_{t-1}}$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3.2171"/>
  <p:tag name="LATEXADDIN" val="\documentclass{article}&#10;\usepackage{amsmath}&#10;\usepackage{bm}&#10;\pagestyle{empty}&#10;\begin{document}&#10;&#10;&#10;$h(\bm{\theta}_t)$&#10;&#10;\end{document}"/>
  <p:tag name="IGUANATEXSIZE" val="11"/>
  <p:tag name="IGUANATEXCURSOR" val="11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557.555"/>
  <p:tag name="LATEXADDIN" val="\documentclass{article}&#10;\usepackage{amsmath}&#10;\usepackage{bm}&#10;\pagestyle{empty}&#10;\begin{document}&#10;&#10;&#10;$\tau(\mathbf{G}\bm{\theta}_{t-1} + \mathbf{G_{in}}\bm{u}_t^2 + \mathbf{b})+ W_t$&#10;&#10;\end{document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139.108"/>
  <p:tag name="LATEXADDIN" val="\documentclass{article}&#10;\usepackage{amsmath}&#10;\usepackage{bm}&#10;\pagestyle{empty}&#10;\begin{document}&#10;&#10;&#10;$f(\sigma_t, r_t, p_t, K_t^{(i)}, T_{t}^{(i)})$&#10;&#10;\end{document}"/>
  <p:tag name="IGUANATEXSIZE" val="11"/>
  <p:tag name="IGUANATEXCURSOR" val="14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8.23772"/>
  <p:tag name="LATEXADDIN" val="\documentclass{article}&#10;\usepackage{amsmath}&#10;\usepackage{bm}&#10;\pagestyle{empty}&#10;\begin{document}&#10;&#10;&#10;$\bm{\theta}_t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215.973"/>
  <p:tag name="LATEXADDIN" val="\documentclass{article}&#10;\usepackage{amsmath}&#10;\pagestyle{empty}&#10;\begin{document}&#10;&#10;&#10;$y_{t+2}^{(i)}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39.2201"/>
  <p:tag name="LATEXADDIN" val="\documentclass{article}&#10;\usepackage{amsmath}&#10;\usepackage{bm}&#10;\pagestyle{empty}&#10;\begin{document}&#10;&#10;&#10;$\bm{u}_{t+2}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5.7218"/>
  <p:tag name="LATEXADDIN" val="\documentclass{article}&#10;\usepackage{amsmath}&#10;\pagestyle{empty}&#10;\begin{document}&#10;&#10;&#10;$p_{t+2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212.9734"/>
  <p:tag name="LATEXADDIN" val="\documentclass{article}&#10;\usepackage{amsmath}&#10;\pagestyle{empty}&#10;\begin{document}&#10;&#10;&#10;$y_{t+1}^{(i)}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2.7221"/>
  <p:tag name="LATEXADDIN" val="\documentclass{article}&#10;\usepackage{amsmath}&#10;\pagestyle{empty}&#10;\begin{document}&#10;&#10;&#10;$p_{t+1}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36.2205"/>
  <p:tag name="LATEXADDIN" val="\documentclass{article}&#10;\usepackage{amsmath}&#10;\usepackage{bm}&#10;\pagestyle{empty}&#10;\begin{document}&#10;&#10;&#10;$\bm{u}_{t+1}$&#10;&#10;\end{document}"/>
  <p:tag name="IGUANATEXSIZE" val="20"/>
  <p:tag name="IGUANATEXCURSOR" val="4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66.4792"/>
  <p:tag name="LATEXADDIN" val="\documentclass{article}&#10;\usepackage{amsmath}&#10;\pagestyle{empty}&#10;\begin{document}&#10;&#10;&#10;$y_{t}^{(i)}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01.2373"/>
  <p:tag name="LATEXADDIN" val="\documentclass{article}&#10;\usepackage{amsmath}&#10;\pagestyle{empty}&#10;\begin{document}&#10;&#10;&#10;$p_t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14.7357"/>
  <p:tag name="LATEXADDIN" val="\documentclass{article}&#10;\usepackage{amsmath}&#10;\usepackage{bm}&#10;\pagestyle{empty}&#10;\begin{document}&#10;&#10;&#10;$\bm{u}_t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24.222"/>
  <p:tag name="LATEXADDIN" val="\documentclass{article}&#10;\usepackage{amsmath}&#10;\pagestyle{empty}&#10;\begin{document}&#10;&#10;&#10;$p_{t-1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19.7225"/>
  <p:tag name="LATEXADDIN" val="\documentclass{article}&#10;\usepackage{amsmath}&#10;\usepackage{bm}&#10;\pagestyle{empty}&#10;\begin{document}&#10;&#10;&#10;$\bm{\theta}_{t+1}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22.7221"/>
  <p:tag name="LATEXADDIN" val="\documentclass{article}&#10;\usepackage{amsmath}&#10;\usepackage{bm}&#10;\pagestyle{empty}&#10;\begin{document}&#10;&#10;&#10;$\bm{\theta}_{t+2}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476.9404"/>
  <p:tag name="LATEXADDIN" val="\documentclass{article}&#10;\usepackage{amsmath}&#10;\pagestyle{empty}&#10;\begin{document}&#10;&#10;&#10;$\frac{p_{t+2} - p_{t+1}}{p_{t+1}}$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794.526"/>
  <p:tag name="LATEXADDIN" val="\documentclass{article}&#10;\usepackage{amsmath}&#10;\usepackage{bm}&#10;\pagestyle{empty}&#10;\begin{document}&#10;&#10;&#10;$\tau(\mathbf{G}\bm{\theta}_{t+1} + \mathbf{G_{in}}\bm{u}_{t+2}^2 + \mathbf{b})+ W_{t+2}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9.2013"/>
  <p:tag name="LATEXADDIN" val="\documentclass{article}&#10;\usepackage{amsmath}&#10;\usepackage{bm}&#10;\pagestyle{empty}&#10;\begin{document}&#10;&#10;&#10;$h(\bm{\theta}_{t+2})$&#10;&#10;\end{document}"/>
  <p:tag name="IGUANATEXSIZE" val="11"/>
  <p:tag name="IGUANATEXCURSOR" val="116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592.051"/>
  <p:tag name="LATEXADDIN" val="\documentclass{article}&#10;\usepackage{amsmath}&#10;\usepackage{bm}&#10;\pagestyle{empty}&#10;\begin{document}&#10;&#10;&#10;$f(\sigma_{t+2}, r_{t+2}, p_{t+2}, K_{t+2}^{(i)}, T_{t+2}^{(i)})$&#10;&#10;\end{document}"/>
  <p:tag name="IGUANATEXSIZE" val="11"/>
  <p:tag name="IGUANATEXCURSOR" val="15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370.4537"/>
  <p:tag name="LATEXADDIN" val="\documentclass{article}&#10;\usepackage{amsmath}&#10;\pagestyle{empty}&#10;\begin{document}&#10;&#10;&#10;$\frac{p_{t+1} - p_{t}}{p_{t}}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Ding</dc:creator>
  <cp:lastModifiedBy>Bob Ding</cp:lastModifiedBy>
  <cp:revision>27</cp:revision>
  <dcterms:created xsi:type="dcterms:W3CDTF">2020-11-16T05:01:39Z</dcterms:created>
  <dcterms:modified xsi:type="dcterms:W3CDTF">2020-11-16T08:01:52Z</dcterms:modified>
</cp:coreProperties>
</file>