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60" r:id="rId4"/>
    <p:sldId id="259" r:id="rId5"/>
    <p:sldId id="261" r:id="rId6"/>
    <p:sldId id="262" r:id="rId7"/>
    <p:sldId id="256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b Ding" initials="BD" lastIdx="1" clrIdx="0">
    <p:extLst>
      <p:ext uri="{19B8F6BF-5375-455C-9EA6-DF929625EA0E}">
        <p15:presenceInfo xmlns:p15="http://schemas.microsoft.com/office/powerpoint/2012/main" userId="S::zd26@duke.edu::072d166d-2f35-4ad3-ad73-2a64806ffd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C13E"/>
    <a:srgbClr val="5D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>
        <p:scale>
          <a:sx n="75" d="100"/>
          <a:sy n="75" d="100"/>
        </p:scale>
        <p:origin x="922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15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15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04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49FB-E416-4010-81E2-D36C91D23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51753-DF9D-4357-8C5E-7CC36042A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FDCF2-9770-43F0-A7A0-B8E940F6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0FB76-42F8-4990-9057-B30A855B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9014E-2A56-4A46-BF7D-2298B0D2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8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097F-FA10-4893-9C50-79E9492E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F041B-9CA7-4201-9F19-094241558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ED4C4-2E06-468C-A232-85E5017C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252D3-B1C3-4199-90D9-00DF83E2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162D8-4582-4FEB-A6A0-4439859D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4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1C79-8E05-4F77-8634-E31EE39F9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B6CBD-EC6F-47CF-94DB-B008DA2B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82822-BBD7-4986-B7DF-F24A9121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15F43-00A3-4F6E-A503-1A00E20E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BF01C-B9C9-4951-8B02-533B2772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7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0CAE-2E70-4429-8209-5C0DEF09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B747-FF21-4B21-9B42-A85832FCC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BB951-952B-464A-922E-27F807755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3402F-29C3-4558-9922-94840E19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40C0D-1422-4D5B-B885-EAB44A25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B286A-51D1-4B8C-AE19-F99D6F49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36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EB88-071A-4E79-90FA-B67C2457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47291-EDE9-4789-8311-725201862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C692E-C91C-47AD-8EB5-A3806A6D8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DA2C0-F949-4B69-A155-01208AF18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6BFC9-C138-46C1-842E-BBCF521C5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28861-8628-4E6C-843C-5B6D7B6E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BF151-FC3D-4EA6-91EA-F6C91889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3A5DE0-25F4-4E1E-8A8B-1EA21F6A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14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0642-F386-4094-A2B7-5B83E0C2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A31DE-5D57-41F8-9390-833313FB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15866-44A4-43FA-87AF-02DE4922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CF48E-BCB9-41CB-A9BB-1207B8E9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75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3EAB6-697C-4871-95AA-7838A70FC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69568-6932-4D41-9F2A-D192125B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B9E16-75A4-4BC2-8F66-82283726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40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EFF2-DB9F-404D-BD16-69244832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C6B5-E262-463D-8F5E-CE5B6CD1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07C9C-508E-4B40-8794-082532628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89CDB-9A37-4739-9921-F99BF5DB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FDB63-C873-4119-97E4-D2A5CCDA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EB7E4-E4B3-4F27-AB7B-DF41B9F7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3918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2F84-71F1-4E49-AB81-DBFA3DEC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462AE-3EDA-4376-98F7-8DF4BC71F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C24C7-C77B-421B-895F-5FC41C8D1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5F3CB-8A93-46B5-AD7F-3FF0B2F7E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57D28-A0E2-497C-97D4-4642BDEF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B03B5-E7B3-434D-8A02-255FC157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62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9C8B-A9B6-410D-BAA7-B7DE5F5A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5AB39-A55F-45C8-9C7A-D892EBF89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9F6C6-AF5B-4DB3-85B2-F2DB22F1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16D39-3C9F-494A-89A2-BAA7BD78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3A110-8DD5-4857-BF5B-7B8C8252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04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9F0FD-84BF-41EC-ACB1-9215DD461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CBDBF-FA4B-45ED-B1F1-2A6EFA18D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F3640-9C2D-47B2-A4A1-EE39FD41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256CD-593A-4BE1-A0CF-5EAA8ED7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18FC3-6CA2-4AA1-BF15-369613A9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89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48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93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67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5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8F2-3CB0-4F49-8E03-F1D0752E56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41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32AB8F2-3CB0-4F49-8E03-F1D0752E56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13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AB8F2-3CB0-4F49-8E03-F1D0752E56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0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9C4CF-678B-48B0-A270-0A6CC7D7B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3E54E-EA55-4650-A0CA-E245A433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11553-3479-4706-B8AC-6CA6582EA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AB8F2-3CB0-4F49-8E03-F1D0752E56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43A74-DF8F-4B96-A9F6-42FB838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02BE9-7824-48F5-8A5B-F23F18E95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E3C0D-08F3-44E6-8C02-06B79952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0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image" Target="../media/image14.png"/><Relationship Id="rId47" Type="http://schemas.openxmlformats.org/officeDocument/2006/relationships/image" Target="../media/image19.png"/><Relationship Id="rId50" Type="http://schemas.openxmlformats.org/officeDocument/2006/relationships/image" Target="../media/image22.png"/><Relationship Id="rId55" Type="http://schemas.openxmlformats.org/officeDocument/2006/relationships/image" Target="../media/image27.png"/><Relationship Id="rId63" Type="http://schemas.openxmlformats.org/officeDocument/2006/relationships/image" Target="../media/image35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image" Target="../media/image9.png"/><Relationship Id="rId40" Type="http://schemas.openxmlformats.org/officeDocument/2006/relationships/image" Target="../media/image12.png"/><Relationship Id="rId45" Type="http://schemas.openxmlformats.org/officeDocument/2006/relationships/image" Target="../media/image17.png"/><Relationship Id="rId53" Type="http://schemas.openxmlformats.org/officeDocument/2006/relationships/image" Target="../media/image25.png"/><Relationship Id="rId58" Type="http://schemas.openxmlformats.org/officeDocument/2006/relationships/image" Target="../media/image30.png"/><Relationship Id="rId5" Type="http://schemas.openxmlformats.org/officeDocument/2006/relationships/tags" Target="../tags/tag5.xml"/><Relationship Id="rId61" Type="http://schemas.openxmlformats.org/officeDocument/2006/relationships/image" Target="../media/image33.png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slideLayout" Target="../slideLayouts/slideLayout12.xml"/><Relationship Id="rId43" Type="http://schemas.openxmlformats.org/officeDocument/2006/relationships/image" Target="../media/image15.png"/><Relationship Id="rId48" Type="http://schemas.openxmlformats.org/officeDocument/2006/relationships/image" Target="../media/image20.png"/><Relationship Id="rId56" Type="http://schemas.openxmlformats.org/officeDocument/2006/relationships/image" Target="../media/image28.png"/><Relationship Id="rId64" Type="http://schemas.openxmlformats.org/officeDocument/2006/relationships/image" Target="../media/image36.png"/><Relationship Id="rId8" Type="http://schemas.openxmlformats.org/officeDocument/2006/relationships/tags" Target="../tags/tag8.xml"/><Relationship Id="rId51" Type="http://schemas.openxmlformats.org/officeDocument/2006/relationships/image" Target="../media/image23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image" Target="../media/image10.png"/><Relationship Id="rId46" Type="http://schemas.openxmlformats.org/officeDocument/2006/relationships/image" Target="../media/image18.png"/><Relationship Id="rId59" Type="http://schemas.openxmlformats.org/officeDocument/2006/relationships/image" Target="../media/image31.png"/><Relationship Id="rId20" Type="http://schemas.openxmlformats.org/officeDocument/2006/relationships/tags" Target="../tags/tag20.xml"/><Relationship Id="rId41" Type="http://schemas.openxmlformats.org/officeDocument/2006/relationships/image" Target="../media/image13.png"/><Relationship Id="rId54" Type="http://schemas.openxmlformats.org/officeDocument/2006/relationships/image" Target="../media/image26.png"/><Relationship Id="rId62" Type="http://schemas.openxmlformats.org/officeDocument/2006/relationships/image" Target="../media/image34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image" Target="../media/image8.png"/><Relationship Id="rId49" Type="http://schemas.openxmlformats.org/officeDocument/2006/relationships/image" Target="../media/image21.png"/><Relationship Id="rId57" Type="http://schemas.openxmlformats.org/officeDocument/2006/relationships/image" Target="../media/image29.png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image" Target="../media/image16.png"/><Relationship Id="rId52" Type="http://schemas.openxmlformats.org/officeDocument/2006/relationships/image" Target="../media/image24.png"/><Relationship Id="rId60" Type="http://schemas.openxmlformats.org/officeDocument/2006/relationships/image" Target="../media/image32.png"/><Relationship Id="rId65" Type="http://schemas.openxmlformats.org/officeDocument/2006/relationships/image" Target="../media/image37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CC1551C-F59C-4614-848C-A4DA3069DD01}"/>
              </a:ext>
            </a:extLst>
          </p:cNvPr>
          <p:cNvGrpSpPr/>
          <p:nvPr/>
        </p:nvGrpSpPr>
        <p:grpSpPr>
          <a:xfrm>
            <a:off x="1502563" y="2286844"/>
            <a:ext cx="9186874" cy="1657418"/>
            <a:chOff x="1456749" y="2286844"/>
            <a:chExt cx="9186874" cy="16574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5E937A-83AA-4CC1-B1FA-869BA0E9EFE3}"/>
                </a:ext>
              </a:extLst>
            </p:cNvPr>
            <p:cNvSpPr txBox="1"/>
            <p:nvPr/>
          </p:nvSpPr>
          <p:spPr>
            <a:xfrm>
              <a:off x="1456749" y="2286844"/>
              <a:ext cx="9186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Option Pricing Using UKF &amp; Reservoir Computing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1FF755-AA8A-4A13-971D-0B48BDD836A3}"/>
                </a:ext>
              </a:extLst>
            </p:cNvPr>
            <p:cNvSpPr txBox="1"/>
            <p:nvPr/>
          </p:nvSpPr>
          <p:spPr>
            <a:xfrm>
              <a:off x="4875826" y="3069386"/>
              <a:ext cx="2348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Author: Ziyang Ding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9877FE-DAC6-45C5-9CD2-7AA5031FF19E}"/>
                </a:ext>
              </a:extLst>
            </p:cNvPr>
            <p:cNvSpPr txBox="1"/>
            <p:nvPr/>
          </p:nvSpPr>
          <p:spPr>
            <a:xfrm>
              <a:off x="5206846" y="3544152"/>
              <a:ext cx="16161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May 20, 2020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834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273C-6CBD-44E2-962C-3B4E99CA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/>
              <a:t>Reservoir Computing (ESN: Echo State 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1772-5F11-4CE0-98F2-0DE5C938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Reservoir Computing methods have shown </a:t>
            </a:r>
            <a:r>
              <a:rPr lang="en-US" sz="2000" b="1" dirty="0"/>
              <a:t>significant power </a:t>
            </a:r>
            <a:r>
              <a:rPr lang="en-US" sz="2000" dirty="0"/>
              <a:t>in numerically learning chaotic dynamic system.</a:t>
            </a:r>
          </a:p>
          <a:p>
            <a:r>
              <a:rPr lang="en-US" sz="2000" dirty="0"/>
              <a:t>Echo State Neural Network is one of the reservoir computing method that had been previously used for Stock Price modeling.</a:t>
            </a:r>
          </a:p>
          <a:p>
            <a:r>
              <a:rPr lang="en-US" sz="2000" dirty="0"/>
              <a:t>It has a very LARGE randomly initialized latent state transition that generate myriad different possible dynamics.</a:t>
            </a:r>
          </a:p>
          <a:p>
            <a:r>
              <a:rPr lang="en-US" sz="2000" b="1" dirty="0"/>
              <a:t>Has only been studied under deterministic context rather than in a Bayesian framework. Therefore, none has studied using ESN as dynamic model within a Kalman Filter.</a:t>
            </a:r>
          </a:p>
        </p:txBody>
      </p:sp>
      <p:pic>
        <p:nvPicPr>
          <p:cNvPr id="1026" name="Picture 2" descr="Under-Investigated Fields List (Version 1.0) - matthewmcateer.me">
            <a:extLst>
              <a:ext uri="{FF2B5EF4-FFF2-40B4-BE49-F238E27FC236}">
                <a16:creationId xmlns:a16="http://schemas.microsoft.com/office/drawing/2014/main" id="{3723D474-06BA-4B83-B18D-C5B4090D7D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0" r="23408" b="-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7F8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84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1273C-6CBD-44E2-962C-3B4E99CA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UKF (Unscented Kalman Filter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1772-5F11-4CE0-98F2-0DE5C938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Different from EKF, UKF uses unscented transform to replace Taylor expansion for better transformed distribution approximation, which is still Gaussian</a:t>
            </a:r>
          </a:p>
          <a:p>
            <a:r>
              <a:rPr lang="en-US" sz="2000"/>
              <a:t>Unscented Transform has shown capable of achieving 3</a:t>
            </a:r>
            <a:r>
              <a:rPr lang="en-US" sz="2000" baseline="30000"/>
              <a:t>rd</a:t>
            </a:r>
            <a:r>
              <a:rPr lang="en-US" sz="2000"/>
              <a:t> order Taylor expansion approximation accuracy.</a:t>
            </a:r>
          </a:p>
          <a:p>
            <a:endParaRPr lang="en-US" sz="20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ow to Realize the Sigma Point Sampling Function in Unscented ...">
            <a:extLst>
              <a:ext uri="{FF2B5EF4-FFF2-40B4-BE49-F238E27FC236}">
                <a16:creationId xmlns:a16="http://schemas.microsoft.com/office/drawing/2014/main" id="{51474A23-BA59-4886-BC4A-C897DA49F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77" b="-2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78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273C-6CBD-44E2-962C-3B4E99CA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1772-5F11-4CE0-98F2-0DE5C938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3827"/>
            <a:ext cx="10515600" cy="1491638"/>
          </a:xfrm>
        </p:spPr>
        <p:txBody>
          <a:bodyPr/>
          <a:lstStyle/>
          <a:p>
            <a:r>
              <a:rPr lang="en-US" dirty="0"/>
              <a:t>Just like the GARCH(1,1) EKF that I did in for final project, this research uses ESN(Echo State NN) to replace GARCH(1,1); And it uses UKF to replace EKF.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3C2D6-B09F-4737-BBC3-15A484A38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38" y="4681272"/>
            <a:ext cx="5387435" cy="1588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7610C7-6B5E-4922-ADFF-20C9C7C43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013" y="4928605"/>
            <a:ext cx="4086942" cy="94863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BCAED88-4D44-40FC-BE0D-BB4B15BDD1BF}"/>
              </a:ext>
            </a:extLst>
          </p:cNvPr>
          <p:cNvSpPr txBox="1">
            <a:spLocks/>
          </p:cNvSpPr>
          <p:nvPr/>
        </p:nvSpPr>
        <p:spPr>
          <a:xfrm>
            <a:off x="874485" y="3708423"/>
            <a:ext cx="52959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State transition (ESN)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E60D70-693B-45E3-A715-52C78E6B8594}"/>
              </a:ext>
            </a:extLst>
          </p:cNvPr>
          <p:cNvSpPr txBox="1">
            <a:spLocks/>
          </p:cNvSpPr>
          <p:nvPr/>
        </p:nvSpPr>
        <p:spPr>
          <a:xfrm>
            <a:off x="6646196" y="3843360"/>
            <a:ext cx="61960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Observation Black Scholes</a:t>
            </a:r>
          </a:p>
        </p:txBody>
      </p:sp>
      <p:pic>
        <p:nvPicPr>
          <p:cNvPr id="3074" name="Picture 2" descr="A Practical Guide to Applying Echo State Networks | Semantic Scholar">
            <a:extLst>
              <a:ext uri="{FF2B5EF4-FFF2-40B4-BE49-F238E27FC236}">
                <a16:creationId xmlns:a16="http://schemas.microsoft.com/office/drawing/2014/main" id="{3B24B491-CC9E-483C-AE47-88DF99547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540" y="143308"/>
            <a:ext cx="3469825" cy="210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61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1273C-6CBD-44E2-962C-3B4E99CA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Parameter Inference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1772-5F11-4CE0-98F2-0DE5C938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Parameter to infer (</a:t>
            </a:r>
            <a:r>
              <a:rPr lang="en-US" sz="1800" b="1" dirty="0"/>
              <a:t>G, </a:t>
            </a:r>
            <a:r>
              <a:rPr lang="en-US" sz="1800" b="1" dirty="0" err="1"/>
              <a:t>G_in</a:t>
            </a:r>
            <a:r>
              <a:rPr lang="en-US" sz="1800" b="1" dirty="0"/>
              <a:t>, W, v)</a:t>
            </a:r>
            <a:endParaRPr lang="en-US" sz="1800" dirty="0"/>
          </a:p>
          <a:p>
            <a:r>
              <a:rPr lang="en-US" sz="1800" dirty="0"/>
              <a:t>This time, I must use EM algorithm, as conjugacy is impossible to find (Distribution on sparse matrix with spectral radius &lt; 1, involves too many random matrix theory which is impractical)</a:t>
            </a:r>
          </a:p>
          <a:p>
            <a:endParaRPr lang="en-US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F2BC3046-C5FC-4AA8-A641-998BB3C07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202058"/>
            <a:ext cx="5628018" cy="422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3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12C833B-9550-4621-BBDE-BD115E847A89}"/>
              </a:ext>
            </a:extLst>
          </p:cNvPr>
          <p:cNvGrpSpPr/>
          <p:nvPr/>
        </p:nvGrpSpPr>
        <p:grpSpPr>
          <a:xfrm>
            <a:off x="2865120" y="1533215"/>
            <a:ext cx="7279640" cy="4724980"/>
            <a:chOff x="-2501603" y="-2931260"/>
            <a:chExt cx="17195206" cy="11160860"/>
          </a:xfrm>
        </p:grpSpPr>
        <p:cxnSp>
          <p:nvCxnSpPr>
            <p:cNvPr id="297" name="Connector: Elbow 296">
              <a:extLst>
                <a:ext uri="{FF2B5EF4-FFF2-40B4-BE49-F238E27FC236}">
                  <a16:creationId xmlns:a16="http://schemas.microsoft.com/office/drawing/2014/main" id="{C24162B2-F2CF-4B0C-8748-48A5F63D0896}"/>
                </a:ext>
              </a:extLst>
            </p:cNvPr>
            <p:cNvCxnSpPr>
              <a:cxnSpLocks/>
              <a:stCxn id="270" idx="3"/>
              <a:endCxn id="286" idx="2"/>
            </p:cNvCxnSpPr>
            <p:nvPr/>
          </p:nvCxnSpPr>
          <p:spPr>
            <a:xfrm>
              <a:off x="9008988" y="-2630023"/>
              <a:ext cx="2828305" cy="1193742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ctor: Elbow 274">
              <a:extLst>
                <a:ext uri="{FF2B5EF4-FFF2-40B4-BE49-F238E27FC236}">
                  <a16:creationId xmlns:a16="http://schemas.microsoft.com/office/drawing/2014/main" id="{C4D0CBB1-35C8-4456-A7BB-78F01F80AD2F}"/>
                </a:ext>
              </a:extLst>
            </p:cNvPr>
            <p:cNvCxnSpPr>
              <a:cxnSpLocks/>
              <a:stCxn id="157" idx="3"/>
              <a:endCxn id="264" idx="2"/>
            </p:cNvCxnSpPr>
            <p:nvPr/>
          </p:nvCxnSpPr>
          <p:spPr>
            <a:xfrm>
              <a:off x="5546126" y="-2630023"/>
              <a:ext cx="2626077" cy="1193742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161">
              <a:extLst>
                <a:ext uri="{FF2B5EF4-FFF2-40B4-BE49-F238E27FC236}">
                  <a16:creationId xmlns:a16="http://schemas.microsoft.com/office/drawing/2014/main" id="{3CBBF824-33C2-4860-BEDC-2A939356AEC8}"/>
                </a:ext>
              </a:extLst>
            </p:cNvPr>
            <p:cNvCxnSpPr>
              <a:cxnSpLocks/>
              <a:stCxn id="35" idx="3"/>
              <a:endCxn id="149" idx="2"/>
            </p:cNvCxnSpPr>
            <p:nvPr/>
          </p:nvCxnSpPr>
          <p:spPr>
            <a:xfrm>
              <a:off x="2249104" y="-2630023"/>
              <a:ext cx="2460236" cy="1193742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F64AB46F-3564-432A-8A04-34B034BEF418}"/>
                </a:ext>
              </a:extLst>
            </p:cNvPr>
            <p:cNvCxnSpPr>
              <a:cxnSpLocks/>
              <a:stCxn id="34" idx="3"/>
              <a:endCxn id="39" idx="2"/>
            </p:cNvCxnSpPr>
            <p:nvPr/>
          </p:nvCxnSpPr>
          <p:spPr>
            <a:xfrm>
              <a:off x="-992155" y="-2630025"/>
              <a:ext cx="2404473" cy="1193744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95E4D86-E65E-49BE-8426-6A4B22536109}"/>
                </a:ext>
              </a:extLst>
            </p:cNvPr>
            <p:cNvSpPr/>
            <p:nvPr/>
          </p:nvSpPr>
          <p:spPr>
            <a:xfrm rot="21507884">
              <a:off x="-2501603" y="1844369"/>
              <a:ext cx="2416715" cy="359753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47" name="Group 646">
              <a:extLst>
                <a:ext uri="{FF2B5EF4-FFF2-40B4-BE49-F238E27FC236}">
                  <a16:creationId xmlns:a16="http://schemas.microsoft.com/office/drawing/2014/main" id="{BCB9470C-9F15-448B-82D0-C1BB5499A708}"/>
                </a:ext>
              </a:extLst>
            </p:cNvPr>
            <p:cNvGrpSpPr/>
            <p:nvPr/>
          </p:nvGrpSpPr>
          <p:grpSpPr>
            <a:xfrm>
              <a:off x="-1651667" y="-2931260"/>
              <a:ext cx="659512" cy="602469"/>
              <a:chOff x="1675803" y="101501"/>
              <a:chExt cx="417053" cy="380981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23483E3E-0CFB-4E18-8FD4-8813B788D8D1}"/>
                  </a:ext>
                </a:extLst>
              </p:cNvPr>
              <p:cNvSpPr/>
              <p:nvPr/>
            </p:nvSpPr>
            <p:spPr>
              <a:xfrm>
                <a:off x="1675803" y="101501"/>
                <a:ext cx="417053" cy="380981"/>
              </a:xfrm>
              <a:prstGeom prst="roundRect">
                <a:avLst/>
              </a:prstGeom>
              <a:solidFill>
                <a:srgbClr val="5DF7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1F023A54-5AAC-4D94-903A-E9D8F8A8DBC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4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0783" y="244234"/>
                <a:ext cx="267094" cy="95515"/>
              </a:xfrm>
              <a:prstGeom prst="rect">
                <a:avLst/>
              </a:prstGeom>
            </p:spPr>
          </p:pic>
        </p:grpSp>
        <p:grpSp>
          <p:nvGrpSpPr>
            <p:cNvPr id="607" name="Group 606">
              <a:extLst>
                <a:ext uri="{FF2B5EF4-FFF2-40B4-BE49-F238E27FC236}">
                  <a16:creationId xmlns:a16="http://schemas.microsoft.com/office/drawing/2014/main" id="{554D2A81-26FC-4B88-8C27-C36B46BD782A}"/>
                </a:ext>
              </a:extLst>
            </p:cNvPr>
            <p:cNvGrpSpPr/>
            <p:nvPr/>
          </p:nvGrpSpPr>
          <p:grpSpPr>
            <a:xfrm>
              <a:off x="-2246613" y="2196331"/>
              <a:ext cx="1916066" cy="2935143"/>
              <a:chOff x="1299579" y="2740626"/>
              <a:chExt cx="1211655" cy="1856085"/>
            </a:xfrm>
          </p:grpSpPr>
          <p:grpSp>
            <p:nvGrpSpPr>
              <p:cNvPr id="435" name="Group 434">
                <a:extLst>
                  <a:ext uri="{FF2B5EF4-FFF2-40B4-BE49-F238E27FC236}">
                    <a16:creationId xmlns:a16="http://schemas.microsoft.com/office/drawing/2014/main" id="{0310B5B0-3F23-4187-97E8-25D9384CB765}"/>
                  </a:ext>
                </a:extLst>
              </p:cNvPr>
              <p:cNvGrpSpPr/>
              <p:nvPr/>
            </p:nvGrpSpPr>
            <p:grpSpPr>
              <a:xfrm>
                <a:off x="1299579" y="2740626"/>
                <a:ext cx="1211655" cy="1242429"/>
                <a:chOff x="2984426" y="2740626"/>
                <a:chExt cx="1211655" cy="1242429"/>
              </a:xfrm>
            </p:grpSpPr>
            <p:sp>
              <p:nvSpPr>
                <p:cNvPr id="436" name="Oval 435">
                  <a:extLst>
                    <a:ext uri="{FF2B5EF4-FFF2-40B4-BE49-F238E27FC236}">
                      <a16:creationId xmlns:a16="http://schemas.microsoft.com/office/drawing/2014/main" id="{75A99BF3-9C6E-4E88-8A45-25EE7B15F42F}"/>
                    </a:ext>
                  </a:extLst>
                </p:cNvPr>
                <p:cNvSpPr/>
                <p:nvPr/>
              </p:nvSpPr>
              <p:spPr>
                <a:xfrm>
                  <a:off x="3267063" y="2749719"/>
                  <a:ext cx="197187" cy="19718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Oval 437">
                  <a:extLst>
                    <a:ext uri="{FF2B5EF4-FFF2-40B4-BE49-F238E27FC236}">
                      <a16:creationId xmlns:a16="http://schemas.microsoft.com/office/drawing/2014/main" id="{DBD3AFF2-F67A-4669-8DF3-390DD4A7DF9B}"/>
                    </a:ext>
                  </a:extLst>
                </p:cNvPr>
                <p:cNvSpPr/>
                <p:nvPr/>
              </p:nvSpPr>
              <p:spPr>
                <a:xfrm>
                  <a:off x="3181613" y="3076188"/>
                  <a:ext cx="197187" cy="19718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Oval 438">
                  <a:extLst>
                    <a:ext uri="{FF2B5EF4-FFF2-40B4-BE49-F238E27FC236}">
                      <a16:creationId xmlns:a16="http://schemas.microsoft.com/office/drawing/2014/main" id="{BC6C99FC-EB86-4088-B1BE-37B6067F4ECE}"/>
                    </a:ext>
                  </a:extLst>
                </p:cNvPr>
                <p:cNvSpPr/>
                <p:nvPr/>
              </p:nvSpPr>
              <p:spPr>
                <a:xfrm>
                  <a:off x="3388311" y="3382656"/>
                  <a:ext cx="197187" cy="19718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Oval 439">
                  <a:extLst>
                    <a:ext uri="{FF2B5EF4-FFF2-40B4-BE49-F238E27FC236}">
                      <a16:creationId xmlns:a16="http://schemas.microsoft.com/office/drawing/2014/main" id="{47BB8625-4A83-489A-A803-DD5F8AFC0601}"/>
                    </a:ext>
                  </a:extLst>
                </p:cNvPr>
                <p:cNvSpPr/>
                <p:nvPr/>
              </p:nvSpPr>
              <p:spPr>
                <a:xfrm>
                  <a:off x="3614541" y="2740626"/>
                  <a:ext cx="197187" cy="19718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1" name="Oval 440">
                  <a:extLst>
                    <a:ext uri="{FF2B5EF4-FFF2-40B4-BE49-F238E27FC236}">
                      <a16:creationId xmlns:a16="http://schemas.microsoft.com/office/drawing/2014/main" id="{F90015E2-E021-49CD-941F-1D8E5E24DA4A}"/>
                    </a:ext>
                  </a:extLst>
                </p:cNvPr>
                <p:cNvSpPr/>
                <p:nvPr/>
              </p:nvSpPr>
              <p:spPr>
                <a:xfrm>
                  <a:off x="3580622" y="3061641"/>
                  <a:ext cx="197187" cy="19718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Oval 442">
                  <a:extLst>
                    <a:ext uri="{FF2B5EF4-FFF2-40B4-BE49-F238E27FC236}">
                      <a16:creationId xmlns:a16="http://schemas.microsoft.com/office/drawing/2014/main" id="{3961E9CF-3F5D-4D9E-BB0F-3150F7D7887C}"/>
                    </a:ext>
                  </a:extLst>
                </p:cNvPr>
                <p:cNvSpPr/>
                <p:nvPr/>
              </p:nvSpPr>
              <p:spPr>
                <a:xfrm>
                  <a:off x="3693093" y="3503203"/>
                  <a:ext cx="197187" cy="19718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Oval 444">
                  <a:extLst>
                    <a:ext uri="{FF2B5EF4-FFF2-40B4-BE49-F238E27FC236}">
                      <a16:creationId xmlns:a16="http://schemas.microsoft.com/office/drawing/2014/main" id="{7DFF167C-962E-4FDE-A474-C65A4899DD63}"/>
                    </a:ext>
                  </a:extLst>
                </p:cNvPr>
                <p:cNvSpPr/>
                <p:nvPr/>
              </p:nvSpPr>
              <p:spPr>
                <a:xfrm>
                  <a:off x="3900300" y="3185468"/>
                  <a:ext cx="197187" cy="19718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Oval 445">
                  <a:extLst>
                    <a:ext uri="{FF2B5EF4-FFF2-40B4-BE49-F238E27FC236}">
                      <a16:creationId xmlns:a16="http://schemas.microsoft.com/office/drawing/2014/main" id="{F599DC88-5D09-453E-BB71-EB7BF4EDD400}"/>
                    </a:ext>
                  </a:extLst>
                </p:cNvPr>
                <p:cNvSpPr/>
                <p:nvPr/>
              </p:nvSpPr>
              <p:spPr>
                <a:xfrm>
                  <a:off x="2984426" y="3335051"/>
                  <a:ext cx="197187" cy="19718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Oval 446">
                  <a:extLst>
                    <a:ext uri="{FF2B5EF4-FFF2-40B4-BE49-F238E27FC236}">
                      <a16:creationId xmlns:a16="http://schemas.microsoft.com/office/drawing/2014/main" id="{14F7CE7F-70D0-4155-8487-5CEF4C80886A}"/>
                    </a:ext>
                  </a:extLst>
                </p:cNvPr>
                <p:cNvSpPr/>
                <p:nvPr/>
              </p:nvSpPr>
              <p:spPr>
                <a:xfrm>
                  <a:off x="3191124" y="3641220"/>
                  <a:ext cx="197187" cy="19718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Oval 502">
                  <a:extLst>
                    <a:ext uri="{FF2B5EF4-FFF2-40B4-BE49-F238E27FC236}">
                      <a16:creationId xmlns:a16="http://schemas.microsoft.com/office/drawing/2014/main" id="{01C7273B-5490-4F13-99C6-CEBFCFD8FFEE}"/>
                    </a:ext>
                  </a:extLst>
                </p:cNvPr>
                <p:cNvSpPr/>
                <p:nvPr/>
              </p:nvSpPr>
              <p:spPr>
                <a:xfrm>
                  <a:off x="3998894" y="3503203"/>
                  <a:ext cx="197187" cy="19718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Oval 503">
                  <a:extLst>
                    <a:ext uri="{FF2B5EF4-FFF2-40B4-BE49-F238E27FC236}">
                      <a16:creationId xmlns:a16="http://schemas.microsoft.com/office/drawing/2014/main" id="{96803AF6-D390-4CD8-B19B-1002CDCE3582}"/>
                    </a:ext>
                  </a:extLst>
                </p:cNvPr>
                <p:cNvSpPr/>
                <p:nvPr/>
              </p:nvSpPr>
              <p:spPr>
                <a:xfrm>
                  <a:off x="3595008" y="3785868"/>
                  <a:ext cx="197187" cy="19718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5" name="Connector: Curved 504">
                  <a:extLst>
                    <a:ext uri="{FF2B5EF4-FFF2-40B4-BE49-F238E27FC236}">
                      <a16:creationId xmlns:a16="http://schemas.microsoft.com/office/drawing/2014/main" id="{BF55AAB2-9E11-40CF-84B0-0250173234BE}"/>
                    </a:ext>
                  </a:extLst>
                </p:cNvPr>
                <p:cNvCxnSpPr>
                  <a:stCxn id="436" idx="0"/>
                  <a:endCxn id="440" idx="0"/>
                </p:cNvCxnSpPr>
                <p:nvPr/>
              </p:nvCxnSpPr>
              <p:spPr>
                <a:xfrm rot="5400000" flipH="1" flipV="1">
                  <a:off x="3534849" y="2571434"/>
                  <a:ext cx="9093" cy="347477"/>
                </a:xfrm>
                <a:prstGeom prst="curvedConnector3">
                  <a:avLst>
                    <a:gd name="adj1" fmla="val 1690704"/>
                  </a:avLst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Connector: Curved 505">
                  <a:extLst>
                    <a:ext uri="{FF2B5EF4-FFF2-40B4-BE49-F238E27FC236}">
                      <a16:creationId xmlns:a16="http://schemas.microsoft.com/office/drawing/2014/main" id="{61AC290B-4075-4908-91B4-5140CB632428}"/>
                    </a:ext>
                  </a:extLst>
                </p:cNvPr>
                <p:cNvCxnSpPr>
                  <a:cxnSpLocks/>
                  <a:stCxn id="440" idx="6"/>
                  <a:endCxn id="445" idx="7"/>
                </p:cNvCxnSpPr>
                <p:nvPr/>
              </p:nvCxnSpPr>
              <p:spPr>
                <a:xfrm>
                  <a:off x="3811728" y="2839219"/>
                  <a:ext cx="256882" cy="375127"/>
                </a:xfrm>
                <a:prstGeom prst="curvedConnector2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Connector: Curved 506">
                  <a:extLst>
                    <a:ext uri="{FF2B5EF4-FFF2-40B4-BE49-F238E27FC236}">
                      <a16:creationId xmlns:a16="http://schemas.microsoft.com/office/drawing/2014/main" id="{645E4228-D795-4499-9960-811C4D0CD738}"/>
                    </a:ext>
                  </a:extLst>
                </p:cNvPr>
                <p:cNvCxnSpPr>
                  <a:cxnSpLocks/>
                  <a:stCxn id="445" idx="1"/>
                  <a:endCxn id="441" idx="7"/>
                </p:cNvCxnSpPr>
                <p:nvPr/>
              </p:nvCxnSpPr>
              <p:spPr>
                <a:xfrm rot="16200000" flipV="1">
                  <a:off x="3777141" y="3062309"/>
                  <a:ext cx="123828" cy="180246"/>
                </a:xfrm>
                <a:prstGeom prst="curvedConnector3">
                  <a:avLst>
                    <a:gd name="adj1" fmla="val 240134"/>
                  </a:avLst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Connector: Curved 507">
                  <a:extLst>
                    <a:ext uri="{FF2B5EF4-FFF2-40B4-BE49-F238E27FC236}">
                      <a16:creationId xmlns:a16="http://schemas.microsoft.com/office/drawing/2014/main" id="{71020532-24B0-4599-83DE-3892F7595EFC}"/>
                    </a:ext>
                  </a:extLst>
                </p:cNvPr>
                <p:cNvCxnSpPr>
                  <a:cxnSpLocks/>
                  <a:stCxn id="438" idx="2"/>
                  <a:endCxn id="438" idx="1"/>
                </p:cNvCxnSpPr>
                <p:nvPr/>
              </p:nvCxnSpPr>
              <p:spPr>
                <a:xfrm rot="10800000" flipH="1">
                  <a:off x="3181613" y="3105067"/>
                  <a:ext cx="28878" cy="69716"/>
                </a:xfrm>
                <a:prstGeom prst="curvedConnector4">
                  <a:avLst>
                    <a:gd name="adj1" fmla="val -500898"/>
                    <a:gd name="adj2" fmla="val 348902"/>
                  </a:avLst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Connector: Curved 508">
                  <a:extLst>
                    <a:ext uri="{FF2B5EF4-FFF2-40B4-BE49-F238E27FC236}">
                      <a16:creationId xmlns:a16="http://schemas.microsoft.com/office/drawing/2014/main" id="{14C3EF87-3907-461F-ADAD-E5DF048807A2}"/>
                    </a:ext>
                  </a:extLst>
                </p:cNvPr>
                <p:cNvCxnSpPr>
                  <a:cxnSpLocks/>
                  <a:stCxn id="446" idx="7"/>
                  <a:endCxn id="438" idx="3"/>
                </p:cNvCxnSpPr>
                <p:nvPr/>
              </p:nvCxnSpPr>
              <p:spPr>
                <a:xfrm rot="5400000" flipH="1" flipV="1">
                  <a:off x="3121898" y="3275336"/>
                  <a:ext cx="119430" cy="57755"/>
                </a:xfrm>
                <a:prstGeom prst="curvedConnector3">
                  <a:avLst>
                    <a:gd name="adj1" fmla="val 50000"/>
                  </a:avLst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Connector: Curved 509">
                  <a:extLst>
                    <a:ext uri="{FF2B5EF4-FFF2-40B4-BE49-F238E27FC236}">
                      <a16:creationId xmlns:a16="http://schemas.microsoft.com/office/drawing/2014/main" id="{D363417D-33C6-48E7-9D98-FD931C273225}"/>
                    </a:ext>
                  </a:extLst>
                </p:cNvPr>
                <p:cNvCxnSpPr>
                  <a:cxnSpLocks/>
                  <a:stCxn id="438" idx="4"/>
                  <a:endCxn id="446" idx="6"/>
                </p:cNvCxnSpPr>
                <p:nvPr/>
              </p:nvCxnSpPr>
              <p:spPr>
                <a:xfrm rot="5400000">
                  <a:off x="3150776" y="3304213"/>
                  <a:ext cx="160269" cy="98594"/>
                </a:xfrm>
                <a:prstGeom prst="curvedConnector2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Connector: Curved 510">
                  <a:extLst>
                    <a:ext uri="{FF2B5EF4-FFF2-40B4-BE49-F238E27FC236}">
                      <a16:creationId xmlns:a16="http://schemas.microsoft.com/office/drawing/2014/main" id="{B901F04B-91A6-4FFA-B8C2-E335F92A248B}"/>
                    </a:ext>
                  </a:extLst>
                </p:cNvPr>
                <p:cNvCxnSpPr>
                  <a:cxnSpLocks/>
                  <a:stCxn id="439" idx="0"/>
                  <a:endCxn id="441" idx="2"/>
                </p:cNvCxnSpPr>
                <p:nvPr/>
              </p:nvCxnSpPr>
              <p:spPr>
                <a:xfrm rot="5400000" flipH="1" flipV="1">
                  <a:off x="3422552" y="3224586"/>
                  <a:ext cx="222421" cy="93718"/>
                </a:xfrm>
                <a:prstGeom prst="curvedConnector2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Connector: Curved 511">
                  <a:extLst>
                    <a:ext uri="{FF2B5EF4-FFF2-40B4-BE49-F238E27FC236}">
                      <a16:creationId xmlns:a16="http://schemas.microsoft.com/office/drawing/2014/main" id="{3D6E571C-CAC4-4FF0-9DDD-E356C0E3075B}"/>
                    </a:ext>
                  </a:extLst>
                </p:cNvPr>
                <p:cNvCxnSpPr>
                  <a:cxnSpLocks/>
                  <a:stCxn id="436" idx="5"/>
                  <a:endCxn id="438" idx="6"/>
                </p:cNvCxnSpPr>
                <p:nvPr/>
              </p:nvCxnSpPr>
              <p:spPr>
                <a:xfrm rot="5400000">
                  <a:off x="3278710" y="3018119"/>
                  <a:ext cx="256753" cy="56573"/>
                </a:xfrm>
                <a:prstGeom prst="curvedConnector2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Connector: Curved 512">
                  <a:extLst>
                    <a:ext uri="{FF2B5EF4-FFF2-40B4-BE49-F238E27FC236}">
                      <a16:creationId xmlns:a16="http://schemas.microsoft.com/office/drawing/2014/main" id="{AAE7435B-3A40-4683-98C7-75A508BF90D1}"/>
                    </a:ext>
                  </a:extLst>
                </p:cNvPr>
                <p:cNvCxnSpPr>
                  <a:cxnSpLocks/>
                  <a:stCxn id="447" idx="5"/>
                  <a:endCxn id="504" idx="1"/>
                </p:cNvCxnSpPr>
                <p:nvPr/>
              </p:nvCxnSpPr>
              <p:spPr>
                <a:xfrm rot="16200000" flipH="1">
                  <a:off x="3489052" y="3679911"/>
                  <a:ext cx="5215" cy="264453"/>
                </a:xfrm>
                <a:prstGeom prst="curvedConnector5">
                  <a:avLst>
                    <a:gd name="adj1" fmla="val 2773599"/>
                    <a:gd name="adj2" fmla="val 50000"/>
                    <a:gd name="adj3" fmla="val -2673599"/>
                  </a:avLst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Connector: Curved 513">
                  <a:extLst>
                    <a:ext uri="{FF2B5EF4-FFF2-40B4-BE49-F238E27FC236}">
                      <a16:creationId xmlns:a16="http://schemas.microsoft.com/office/drawing/2014/main" id="{CAB3594D-D115-4147-ABDC-EDC6E73B0CB6}"/>
                    </a:ext>
                  </a:extLst>
                </p:cNvPr>
                <p:cNvCxnSpPr>
                  <a:cxnSpLocks/>
                  <a:stCxn id="504" idx="4"/>
                  <a:endCxn id="447" idx="4"/>
                </p:cNvCxnSpPr>
                <p:nvPr/>
              </p:nvCxnSpPr>
              <p:spPr>
                <a:xfrm rot="5400000" flipH="1">
                  <a:off x="3419336" y="3708789"/>
                  <a:ext cx="144647" cy="403885"/>
                </a:xfrm>
                <a:prstGeom prst="curvedConnector3">
                  <a:avLst>
                    <a:gd name="adj1" fmla="val -100000"/>
                  </a:avLst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Connector: Curved 514">
                  <a:extLst>
                    <a:ext uri="{FF2B5EF4-FFF2-40B4-BE49-F238E27FC236}">
                      <a16:creationId xmlns:a16="http://schemas.microsoft.com/office/drawing/2014/main" id="{1BB4620B-98C7-426A-92A6-BD5199ACE4F1}"/>
                    </a:ext>
                  </a:extLst>
                </p:cNvPr>
                <p:cNvCxnSpPr>
                  <a:cxnSpLocks/>
                  <a:stCxn id="441" idx="1"/>
                  <a:endCxn id="438" idx="6"/>
                </p:cNvCxnSpPr>
                <p:nvPr/>
              </p:nvCxnSpPr>
              <p:spPr>
                <a:xfrm rot="16200000" flipH="1" flipV="1">
                  <a:off x="3452018" y="3017301"/>
                  <a:ext cx="84264" cy="230699"/>
                </a:xfrm>
                <a:prstGeom prst="curvedConnector4">
                  <a:avLst>
                    <a:gd name="adj1" fmla="val -171660"/>
                    <a:gd name="adj2" fmla="val 56259"/>
                  </a:avLst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6" name="Connector: Curved 515">
                  <a:extLst>
                    <a:ext uri="{FF2B5EF4-FFF2-40B4-BE49-F238E27FC236}">
                      <a16:creationId xmlns:a16="http://schemas.microsoft.com/office/drawing/2014/main" id="{C231F5CA-1B27-4980-96A2-7952A1F7ABB6}"/>
                    </a:ext>
                  </a:extLst>
                </p:cNvPr>
                <p:cNvCxnSpPr>
                  <a:cxnSpLocks/>
                  <a:stCxn id="445" idx="3"/>
                </p:cNvCxnSpPr>
                <p:nvPr/>
              </p:nvCxnSpPr>
              <p:spPr>
                <a:xfrm rot="5400000">
                  <a:off x="3718878" y="3210888"/>
                  <a:ext cx="67410" cy="353190"/>
                </a:xfrm>
                <a:prstGeom prst="curvedConnector2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Connector: Curved 516">
                  <a:extLst>
                    <a:ext uri="{FF2B5EF4-FFF2-40B4-BE49-F238E27FC236}">
                      <a16:creationId xmlns:a16="http://schemas.microsoft.com/office/drawing/2014/main" id="{6D6CEE82-82F0-4E51-B526-2EC9188E0F75}"/>
                    </a:ext>
                  </a:extLst>
                </p:cNvPr>
                <p:cNvCxnSpPr>
                  <a:cxnSpLocks/>
                  <a:stCxn id="443" idx="5"/>
                  <a:endCxn id="443" idx="4"/>
                </p:cNvCxnSpPr>
                <p:nvPr/>
              </p:nvCxnSpPr>
              <p:spPr>
                <a:xfrm rot="5400000">
                  <a:off x="3812106" y="3651093"/>
                  <a:ext cx="28878" cy="69716"/>
                </a:xfrm>
                <a:prstGeom prst="curvedConnector3">
                  <a:avLst>
                    <a:gd name="adj1" fmla="val 450624"/>
                  </a:avLst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Connector: Curved 517">
                  <a:extLst>
                    <a:ext uri="{FF2B5EF4-FFF2-40B4-BE49-F238E27FC236}">
                      <a16:creationId xmlns:a16="http://schemas.microsoft.com/office/drawing/2014/main" id="{AD738E08-22F8-41D4-858C-3F793F03B4FB}"/>
                    </a:ext>
                  </a:extLst>
                </p:cNvPr>
                <p:cNvCxnSpPr>
                  <a:cxnSpLocks/>
                  <a:stCxn id="439" idx="7"/>
                  <a:endCxn id="445" idx="2"/>
                </p:cNvCxnSpPr>
                <p:nvPr/>
              </p:nvCxnSpPr>
              <p:spPr>
                <a:xfrm rot="5400000" flipH="1" flipV="1">
                  <a:off x="3664725" y="3175958"/>
                  <a:ext cx="127471" cy="343680"/>
                </a:xfrm>
                <a:prstGeom prst="curvedConnector2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Connector: Curved 518">
                  <a:extLst>
                    <a:ext uri="{FF2B5EF4-FFF2-40B4-BE49-F238E27FC236}">
                      <a16:creationId xmlns:a16="http://schemas.microsoft.com/office/drawing/2014/main" id="{6319326C-67F6-4518-A4D3-2042A1338FFD}"/>
                    </a:ext>
                  </a:extLst>
                </p:cNvPr>
                <p:cNvCxnSpPr>
                  <a:cxnSpLocks/>
                  <a:stCxn id="503" idx="0"/>
                  <a:endCxn id="445" idx="5"/>
                </p:cNvCxnSpPr>
                <p:nvPr/>
              </p:nvCxnSpPr>
              <p:spPr>
                <a:xfrm rot="16200000" flipV="1">
                  <a:off x="4008336" y="3414052"/>
                  <a:ext cx="149424" cy="28878"/>
                </a:xfrm>
                <a:prstGeom prst="curvedConnector3">
                  <a:avLst>
                    <a:gd name="adj1" fmla="val 45698"/>
                  </a:avLst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Connector: Curved 519">
                  <a:extLst>
                    <a:ext uri="{FF2B5EF4-FFF2-40B4-BE49-F238E27FC236}">
                      <a16:creationId xmlns:a16="http://schemas.microsoft.com/office/drawing/2014/main" id="{D5BBB919-3199-449B-8D7E-57855D09DA0A}"/>
                    </a:ext>
                  </a:extLst>
                </p:cNvPr>
                <p:cNvCxnSpPr>
                  <a:cxnSpLocks/>
                  <a:stCxn id="504" idx="5"/>
                  <a:endCxn id="503" idx="4"/>
                </p:cNvCxnSpPr>
                <p:nvPr/>
              </p:nvCxnSpPr>
              <p:spPr>
                <a:xfrm rot="5400000" flipH="1" flipV="1">
                  <a:off x="3803509" y="3660199"/>
                  <a:ext cx="253788" cy="334169"/>
                </a:xfrm>
                <a:prstGeom prst="curvedConnector3">
                  <a:avLst>
                    <a:gd name="adj1" fmla="val -29111"/>
                  </a:avLst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Connector: Curved 520">
                  <a:extLst>
                    <a:ext uri="{FF2B5EF4-FFF2-40B4-BE49-F238E27FC236}">
                      <a16:creationId xmlns:a16="http://schemas.microsoft.com/office/drawing/2014/main" id="{B7F9F02B-8B00-4E35-9CFB-9744DFC39888}"/>
                    </a:ext>
                  </a:extLst>
                </p:cNvPr>
                <p:cNvCxnSpPr>
                  <a:cxnSpLocks/>
                  <a:stCxn id="439" idx="3"/>
                  <a:endCxn id="446" idx="5"/>
                </p:cNvCxnSpPr>
                <p:nvPr/>
              </p:nvCxnSpPr>
              <p:spPr>
                <a:xfrm rot="5400000" flipH="1">
                  <a:off x="3261159" y="3394937"/>
                  <a:ext cx="47605" cy="264453"/>
                </a:xfrm>
                <a:prstGeom prst="curvedConnector3">
                  <a:avLst>
                    <a:gd name="adj1" fmla="val -37028"/>
                  </a:avLst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Connector: Curved 521">
                  <a:extLst>
                    <a:ext uri="{FF2B5EF4-FFF2-40B4-BE49-F238E27FC236}">
                      <a16:creationId xmlns:a16="http://schemas.microsoft.com/office/drawing/2014/main" id="{736582F8-60E9-455C-9279-7340944D4FC8}"/>
                    </a:ext>
                  </a:extLst>
                </p:cNvPr>
                <p:cNvCxnSpPr>
                  <a:cxnSpLocks/>
                  <a:stCxn id="446" idx="4"/>
                  <a:endCxn id="446" idx="2"/>
                </p:cNvCxnSpPr>
                <p:nvPr/>
              </p:nvCxnSpPr>
              <p:spPr>
                <a:xfrm rot="5400000" flipH="1">
                  <a:off x="2984426" y="3433645"/>
                  <a:ext cx="98594" cy="98594"/>
                </a:xfrm>
                <a:prstGeom prst="curvedConnector4">
                  <a:avLst>
                    <a:gd name="adj1" fmla="val -146711"/>
                    <a:gd name="adj2" fmla="val 163575"/>
                  </a:avLst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Connector: Curved 522">
                  <a:extLst>
                    <a:ext uri="{FF2B5EF4-FFF2-40B4-BE49-F238E27FC236}">
                      <a16:creationId xmlns:a16="http://schemas.microsoft.com/office/drawing/2014/main" id="{9E181FD5-9F42-47C1-B35E-D22DE87FE7BF}"/>
                    </a:ext>
                  </a:extLst>
                </p:cNvPr>
                <p:cNvCxnSpPr>
                  <a:cxnSpLocks/>
                  <a:stCxn id="447" idx="2"/>
                  <a:endCxn id="447" idx="3"/>
                </p:cNvCxnSpPr>
                <p:nvPr/>
              </p:nvCxnSpPr>
              <p:spPr>
                <a:xfrm rot="10800000" flipH="1" flipV="1">
                  <a:off x="3191124" y="3739813"/>
                  <a:ext cx="28878" cy="69716"/>
                </a:xfrm>
                <a:prstGeom prst="curvedConnector4">
                  <a:avLst>
                    <a:gd name="adj1" fmla="val -500898"/>
                    <a:gd name="adj2" fmla="val 268676"/>
                  </a:avLst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Connector: Curved 523">
                  <a:extLst>
                    <a:ext uri="{FF2B5EF4-FFF2-40B4-BE49-F238E27FC236}">
                      <a16:creationId xmlns:a16="http://schemas.microsoft.com/office/drawing/2014/main" id="{C692AB25-2A5D-43D0-BBA8-B8644DB44378}"/>
                    </a:ext>
                  </a:extLst>
                </p:cNvPr>
                <p:cNvCxnSpPr>
                  <a:cxnSpLocks/>
                  <a:stCxn id="443" idx="2"/>
                  <a:endCxn id="439" idx="6"/>
                </p:cNvCxnSpPr>
                <p:nvPr/>
              </p:nvCxnSpPr>
              <p:spPr>
                <a:xfrm rot="10800000">
                  <a:off x="3585499" y="3481249"/>
                  <a:ext cx="107595" cy="120547"/>
                </a:xfrm>
                <a:prstGeom prst="curvedConnector3">
                  <a:avLst>
                    <a:gd name="adj1" fmla="val 50000"/>
                  </a:avLst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5" name="Connector: Curved 524">
                  <a:extLst>
                    <a:ext uri="{FF2B5EF4-FFF2-40B4-BE49-F238E27FC236}">
                      <a16:creationId xmlns:a16="http://schemas.microsoft.com/office/drawing/2014/main" id="{7AFDAC0E-382B-4A2F-A88F-F940CA04C2AB}"/>
                    </a:ext>
                  </a:extLst>
                </p:cNvPr>
                <p:cNvCxnSpPr>
                  <a:cxnSpLocks/>
                  <a:stCxn id="445" idx="6"/>
                  <a:endCxn id="445" idx="7"/>
                </p:cNvCxnSpPr>
                <p:nvPr/>
              </p:nvCxnSpPr>
              <p:spPr>
                <a:xfrm flipH="1" flipV="1">
                  <a:off x="4068610" y="3214346"/>
                  <a:ext cx="28878" cy="69716"/>
                </a:xfrm>
                <a:prstGeom prst="curvedConnector4">
                  <a:avLst>
                    <a:gd name="adj1" fmla="val -500898"/>
                    <a:gd name="adj2" fmla="val 268676"/>
                  </a:avLst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6" name="Connector: Curved 525">
                  <a:extLst>
                    <a:ext uri="{FF2B5EF4-FFF2-40B4-BE49-F238E27FC236}">
                      <a16:creationId xmlns:a16="http://schemas.microsoft.com/office/drawing/2014/main" id="{CBEAFDB4-41EB-43CD-9288-76869F9FB18C}"/>
                    </a:ext>
                  </a:extLst>
                </p:cNvPr>
                <p:cNvCxnSpPr>
                  <a:cxnSpLocks/>
                  <a:stCxn id="503" idx="2"/>
                  <a:endCxn id="504" idx="6"/>
                </p:cNvCxnSpPr>
                <p:nvPr/>
              </p:nvCxnSpPr>
              <p:spPr>
                <a:xfrm rot="10800000" flipV="1">
                  <a:off x="3792196" y="3601796"/>
                  <a:ext cx="206698" cy="282665"/>
                </a:xfrm>
                <a:prstGeom prst="curvedConnector3">
                  <a:avLst>
                    <a:gd name="adj1" fmla="val 23874"/>
                  </a:avLst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Connector: Curved 526">
                  <a:extLst>
                    <a:ext uri="{FF2B5EF4-FFF2-40B4-BE49-F238E27FC236}">
                      <a16:creationId xmlns:a16="http://schemas.microsoft.com/office/drawing/2014/main" id="{0911C99A-4B43-4CD7-8B17-77247FF8FCA9}"/>
                    </a:ext>
                  </a:extLst>
                </p:cNvPr>
                <p:cNvCxnSpPr>
                  <a:cxnSpLocks/>
                  <a:stCxn id="436" idx="2"/>
                  <a:endCxn id="438" idx="0"/>
                </p:cNvCxnSpPr>
                <p:nvPr/>
              </p:nvCxnSpPr>
              <p:spPr>
                <a:xfrm rot="10800000" flipH="1" flipV="1">
                  <a:off x="3267063" y="2848313"/>
                  <a:ext cx="13144" cy="227876"/>
                </a:xfrm>
                <a:prstGeom prst="curvedConnector4">
                  <a:avLst>
                    <a:gd name="adj1" fmla="val -337493"/>
                    <a:gd name="adj2" fmla="val 71633"/>
                  </a:avLst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9151D80A-07E9-47E5-9A3A-337AD1A97696}"/>
                  </a:ext>
                </a:extLst>
              </p:cNvPr>
              <p:cNvSpPr/>
              <p:nvPr/>
            </p:nvSpPr>
            <p:spPr>
              <a:xfrm>
                <a:off x="1658905" y="4229667"/>
                <a:ext cx="450848" cy="367044"/>
              </a:xfrm>
              <a:prstGeom prst="roundRect">
                <a:avLst/>
              </a:prstGeom>
              <a:solidFill>
                <a:srgbClr val="F0C13E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30" name="Picture 329">
                <a:extLst>
                  <a:ext uri="{FF2B5EF4-FFF2-40B4-BE49-F238E27FC236}">
                    <a16:creationId xmlns:a16="http://schemas.microsoft.com/office/drawing/2014/main" id="{4B0DAC2F-8D4F-4E03-99BF-43E58AB5122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3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0725" y="4323857"/>
                <a:ext cx="307208" cy="161738"/>
              </a:xfrm>
              <a:prstGeom prst="rect">
                <a:avLst/>
              </a:prstGeom>
            </p:spPr>
          </p:pic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CF88C5-B853-42CD-8087-360364B8B968}"/>
                </a:ext>
              </a:extLst>
            </p:cNvPr>
            <p:cNvSpPr/>
            <p:nvPr/>
          </p:nvSpPr>
          <p:spPr>
            <a:xfrm>
              <a:off x="1412318" y="-1960832"/>
              <a:ext cx="1014058" cy="10491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AF45141-CD00-48E5-A861-E08605636446}"/>
                </a:ext>
              </a:extLst>
            </p:cNvPr>
            <p:cNvSpPr/>
            <p:nvPr/>
          </p:nvSpPr>
          <p:spPr>
            <a:xfrm>
              <a:off x="1562870" y="-402717"/>
              <a:ext cx="712954" cy="602469"/>
            </a:xfrm>
            <a:prstGeom prst="roundRect">
              <a:avLst/>
            </a:prstGeom>
            <a:solidFill>
              <a:srgbClr val="5DF7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D7C5131-C4BA-405D-B3F1-7213E6E81164}"/>
                </a:ext>
              </a:extLst>
            </p:cNvPr>
            <p:cNvSpPr/>
            <p:nvPr/>
          </p:nvSpPr>
          <p:spPr>
            <a:xfrm>
              <a:off x="1589592" y="-2931258"/>
              <a:ext cx="659512" cy="602469"/>
            </a:xfrm>
            <a:prstGeom prst="roundRect">
              <a:avLst/>
            </a:prstGeom>
            <a:solidFill>
              <a:srgbClr val="5DF7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6980E36-7852-4786-9CBA-B57307D961B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8632" y="-1595573"/>
              <a:ext cx="721432" cy="318583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0FD2891-D5A3-49B7-9C6C-03C61C528178}"/>
                </a:ext>
              </a:extLst>
            </p:cNvPr>
            <p:cNvCxnSpPr>
              <a:cxnSpLocks/>
            </p:cNvCxnSpPr>
            <p:nvPr/>
          </p:nvCxnSpPr>
          <p:spPr>
            <a:xfrm>
              <a:off x="1919347" y="-907371"/>
              <a:ext cx="0" cy="50465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7C4B0C7-BECD-471D-A33B-301CE9F7C079}"/>
                </a:ext>
              </a:extLst>
            </p:cNvPr>
            <p:cNvCxnSpPr>
              <a:cxnSpLocks/>
            </p:cNvCxnSpPr>
            <p:nvPr/>
          </p:nvCxnSpPr>
          <p:spPr>
            <a:xfrm>
              <a:off x="1919347" y="-2328789"/>
              <a:ext cx="0" cy="36795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93EE7A24-1199-4CAC-9114-34B119365443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4336" y="-188096"/>
              <a:ext cx="230023" cy="173229"/>
            </a:xfrm>
            <a:prstGeom prst="rect">
              <a:avLst/>
            </a:prstGeom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5B054846-92D2-4968-B05B-889D41553851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3710" y="-2715025"/>
              <a:ext cx="211275" cy="170003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76C8EA6-A7C9-43B7-8811-F0BB8B494293}"/>
                </a:ext>
              </a:extLst>
            </p:cNvPr>
            <p:cNvCxnSpPr>
              <a:cxnSpLocks/>
            </p:cNvCxnSpPr>
            <p:nvPr/>
          </p:nvCxnSpPr>
          <p:spPr>
            <a:xfrm>
              <a:off x="1919070" y="5441253"/>
              <a:ext cx="555" cy="46802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DAADD65-1657-49B8-B098-B6490A11EEA9}"/>
                </a:ext>
              </a:extLst>
            </p:cNvPr>
            <p:cNvCxnSpPr>
              <a:cxnSpLocks/>
            </p:cNvCxnSpPr>
            <p:nvPr/>
          </p:nvCxnSpPr>
          <p:spPr>
            <a:xfrm>
              <a:off x="1919347" y="7166384"/>
              <a:ext cx="0" cy="48278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58743E7-85C9-4BA1-8D1D-96D4F5681796}"/>
                </a:ext>
              </a:extLst>
            </p:cNvPr>
            <p:cNvSpPr/>
            <p:nvPr/>
          </p:nvSpPr>
          <p:spPr>
            <a:xfrm>
              <a:off x="1535088" y="7649170"/>
              <a:ext cx="768517" cy="580430"/>
            </a:xfrm>
            <a:prstGeom prst="roundRect">
              <a:avLst/>
            </a:prstGeom>
            <a:solidFill>
              <a:srgbClr val="5DF7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C5AEF70-93FF-4DDE-B387-CA5234DE706C}"/>
                </a:ext>
              </a:extLst>
            </p:cNvPr>
            <p:cNvSpPr/>
            <p:nvPr/>
          </p:nvSpPr>
          <p:spPr>
            <a:xfrm rot="21507884">
              <a:off x="710990" y="1844369"/>
              <a:ext cx="2416715" cy="359753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46BF749F-E06D-4A41-B0FF-06301A307387}"/>
                </a:ext>
              </a:extLst>
            </p:cNvPr>
            <p:cNvGrpSpPr/>
            <p:nvPr/>
          </p:nvGrpSpPr>
          <p:grpSpPr>
            <a:xfrm>
              <a:off x="965980" y="2196331"/>
              <a:ext cx="1916066" cy="1964730"/>
              <a:chOff x="2984426" y="2740626"/>
              <a:chExt cx="1211655" cy="1242429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DBEE9720-1FDF-4712-9DF5-BEFB4EA12386}"/>
                  </a:ext>
                </a:extLst>
              </p:cNvPr>
              <p:cNvSpPr/>
              <p:nvPr/>
            </p:nvSpPr>
            <p:spPr>
              <a:xfrm>
                <a:off x="3267063" y="2749719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3C8F4ADA-C4F0-43BA-BF6B-37BC7804D692}"/>
                  </a:ext>
                </a:extLst>
              </p:cNvPr>
              <p:cNvSpPr/>
              <p:nvPr/>
            </p:nvSpPr>
            <p:spPr>
              <a:xfrm>
                <a:off x="3181613" y="3076188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2991489-12FB-4E0A-A824-6C56FFEF7508}"/>
                  </a:ext>
                </a:extLst>
              </p:cNvPr>
              <p:cNvSpPr/>
              <p:nvPr/>
            </p:nvSpPr>
            <p:spPr>
              <a:xfrm>
                <a:off x="3388311" y="3382656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35592793-FFA7-493D-BB14-F47FF3408372}"/>
                  </a:ext>
                </a:extLst>
              </p:cNvPr>
              <p:cNvSpPr/>
              <p:nvPr/>
            </p:nvSpPr>
            <p:spPr>
              <a:xfrm>
                <a:off x="3614541" y="2740626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D0BB63B-996F-4CA8-8FB5-D2AA2BFB18CA}"/>
                  </a:ext>
                </a:extLst>
              </p:cNvPr>
              <p:cNvSpPr/>
              <p:nvPr/>
            </p:nvSpPr>
            <p:spPr>
              <a:xfrm>
                <a:off x="3580622" y="3061641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63D89910-943C-4BC9-942A-4241515D1E14}"/>
                  </a:ext>
                </a:extLst>
              </p:cNvPr>
              <p:cNvSpPr/>
              <p:nvPr/>
            </p:nvSpPr>
            <p:spPr>
              <a:xfrm>
                <a:off x="3693093" y="3503203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9BA7DC84-4666-4F35-9234-0E5A0846EA29}"/>
                  </a:ext>
                </a:extLst>
              </p:cNvPr>
              <p:cNvSpPr/>
              <p:nvPr/>
            </p:nvSpPr>
            <p:spPr>
              <a:xfrm>
                <a:off x="3900300" y="3185468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287123DC-DA5B-4A92-980F-6CC6C01C07B6}"/>
                  </a:ext>
                </a:extLst>
              </p:cNvPr>
              <p:cNvSpPr/>
              <p:nvPr/>
            </p:nvSpPr>
            <p:spPr>
              <a:xfrm>
                <a:off x="2984426" y="3335051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B5729206-2413-412C-A2B1-2DE8C8C3A9BD}"/>
                  </a:ext>
                </a:extLst>
              </p:cNvPr>
              <p:cNvSpPr/>
              <p:nvPr/>
            </p:nvSpPr>
            <p:spPr>
              <a:xfrm>
                <a:off x="3191124" y="3641220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6B2D5CE-C7AD-4507-A932-9A5A1F40E018}"/>
                  </a:ext>
                </a:extLst>
              </p:cNvPr>
              <p:cNvSpPr/>
              <p:nvPr/>
            </p:nvSpPr>
            <p:spPr>
              <a:xfrm>
                <a:off x="3998894" y="3503203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3BC9342-F003-49AE-B4D5-EC560D46F55F}"/>
                  </a:ext>
                </a:extLst>
              </p:cNvPr>
              <p:cNvSpPr/>
              <p:nvPr/>
            </p:nvSpPr>
            <p:spPr>
              <a:xfrm>
                <a:off x="3595008" y="3785868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7" name="Connector: Curved 136">
                <a:extLst>
                  <a:ext uri="{FF2B5EF4-FFF2-40B4-BE49-F238E27FC236}">
                    <a16:creationId xmlns:a16="http://schemas.microsoft.com/office/drawing/2014/main" id="{EA3F9C61-1140-4341-99EE-CA91C8A68751}"/>
                  </a:ext>
                </a:extLst>
              </p:cNvPr>
              <p:cNvCxnSpPr>
                <a:stCxn id="123" idx="0"/>
                <a:endCxn id="126" idx="0"/>
              </p:cNvCxnSpPr>
              <p:nvPr/>
            </p:nvCxnSpPr>
            <p:spPr>
              <a:xfrm rot="5400000" flipH="1" flipV="1">
                <a:off x="3534849" y="2571434"/>
                <a:ext cx="9093" cy="347477"/>
              </a:xfrm>
              <a:prstGeom prst="curvedConnector3">
                <a:avLst>
                  <a:gd name="adj1" fmla="val 1690704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or: Curved 137">
                <a:extLst>
                  <a:ext uri="{FF2B5EF4-FFF2-40B4-BE49-F238E27FC236}">
                    <a16:creationId xmlns:a16="http://schemas.microsoft.com/office/drawing/2014/main" id="{A5210059-7D4A-4F31-88A6-B5C72737AC57}"/>
                  </a:ext>
                </a:extLst>
              </p:cNvPr>
              <p:cNvCxnSpPr>
                <a:cxnSpLocks/>
                <a:stCxn id="126" idx="6"/>
                <a:endCxn id="130" idx="7"/>
              </p:cNvCxnSpPr>
              <p:nvPr/>
            </p:nvCxnSpPr>
            <p:spPr>
              <a:xfrm>
                <a:off x="3811728" y="2839219"/>
                <a:ext cx="256882" cy="37512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or: Curved 139">
                <a:extLst>
                  <a:ext uri="{FF2B5EF4-FFF2-40B4-BE49-F238E27FC236}">
                    <a16:creationId xmlns:a16="http://schemas.microsoft.com/office/drawing/2014/main" id="{D627E442-83AA-48B6-85CA-2397094B2D83}"/>
                  </a:ext>
                </a:extLst>
              </p:cNvPr>
              <p:cNvCxnSpPr>
                <a:cxnSpLocks/>
                <a:stCxn id="130" idx="1"/>
                <a:endCxn id="127" idx="7"/>
              </p:cNvCxnSpPr>
              <p:nvPr/>
            </p:nvCxnSpPr>
            <p:spPr>
              <a:xfrm rot="16200000" flipV="1">
                <a:off x="3777141" y="3062309"/>
                <a:ext cx="123828" cy="180246"/>
              </a:xfrm>
              <a:prstGeom prst="curvedConnector3">
                <a:avLst>
                  <a:gd name="adj1" fmla="val 240134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or: Curved 140">
                <a:extLst>
                  <a:ext uri="{FF2B5EF4-FFF2-40B4-BE49-F238E27FC236}">
                    <a16:creationId xmlns:a16="http://schemas.microsoft.com/office/drawing/2014/main" id="{E529BC3F-C500-4E22-B5E2-C52353666106}"/>
                  </a:ext>
                </a:extLst>
              </p:cNvPr>
              <p:cNvCxnSpPr>
                <a:cxnSpLocks/>
                <a:stCxn id="124" idx="2"/>
                <a:endCxn id="124" idx="1"/>
              </p:cNvCxnSpPr>
              <p:nvPr/>
            </p:nvCxnSpPr>
            <p:spPr>
              <a:xfrm rot="10800000" flipH="1">
                <a:off x="3181613" y="3105067"/>
                <a:ext cx="28878" cy="69716"/>
              </a:xfrm>
              <a:prstGeom prst="curvedConnector4">
                <a:avLst>
                  <a:gd name="adj1" fmla="val -500898"/>
                  <a:gd name="adj2" fmla="val 348902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or: Curved 142">
                <a:extLst>
                  <a:ext uri="{FF2B5EF4-FFF2-40B4-BE49-F238E27FC236}">
                    <a16:creationId xmlns:a16="http://schemas.microsoft.com/office/drawing/2014/main" id="{96031B86-5E7F-4E46-BD43-E46717E032AE}"/>
                  </a:ext>
                </a:extLst>
              </p:cNvPr>
              <p:cNvCxnSpPr>
                <a:cxnSpLocks/>
                <a:stCxn id="131" idx="7"/>
                <a:endCxn id="124" idx="3"/>
              </p:cNvCxnSpPr>
              <p:nvPr/>
            </p:nvCxnSpPr>
            <p:spPr>
              <a:xfrm rot="5400000" flipH="1" flipV="1">
                <a:off x="3121898" y="3275336"/>
                <a:ext cx="119430" cy="57755"/>
              </a:xfrm>
              <a:prstGeom prst="curved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or: Curved 143">
                <a:extLst>
                  <a:ext uri="{FF2B5EF4-FFF2-40B4-BE49-F238E27FC236}">
                    <a16:creationId xmlns:a16="http://schemas.microsoft.com/office/drawing/2014/main" id="{B2FA6051-7800-420F-869B-7088B1810866}"/>
                  </a:ext>
                </a:extLst>
              </p:cNvPr>
              <p:cNvCxnSpPr>
                <a:cxnSpLocks/>
                <a:stCxn id="124" idx="4"/>
                <a:endCxn id="131" idx="6"/>
              </p:cNvCxnSpPr>
              <p:nvPr/>
            </p:nvCxnSpPr>
            <p:spPr>
              <a:xfrm rot="5400000">
                <a:off x="3150776" y="3304213"/>
                <a:ext cx="160269" cy="98594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or: Curved 145">
                <a:extLst>
                  <a:ext uri="{FF2B5EF4-FFF2-40B4-BE49-F238E27FC236}">
                    <a16:creationId xmlns:a16="http://schemas.microsoft.com/office/drawing/2014/main" id="{F66C253E-B35C-4A90-BECD-3ECC70B2976B}"/>
                  </a:ext>
                </a:extLst>
              </p:cNvPr>
              <p:cNvCxnSpPr>
                <a:cxnSpLocks/>
                <a:stCxn id="125" idx="0"/>
                <a:endCxn id="127" idx="2"/>
              </p:cNvCxnSpPr>
              <p:nvPr/>
            </p:nvCxnSpPr>
            <p:spPr>
              <a:xfrm rot="5400000" flipH="1" flipV="1">
                <a:off x="3422552" y="3224586"/>
                <a:ext cx="222421" cy="93718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or: Curved 146">
                <a:extLst>
                  <a:ext uri="{FF2B5EF4-FFF2-40B4-BE49-F238E27FC236}">
                    <a16:creationId xmlns:a16="http://schemas.microsoft.com/office/drawing/2014/main" id="{702166E1-6418-41FF-965E-8EF18614B80A}"/>
                  </a:ext>
                </a:extLst>
              </p:cNvPr>
              <p:cNvCxnSpPr>
                <a:cxnSpLocks/>
                <a:stCxn id="123" idx="5"/>
                <a:endCxn id="124" idx="6"/>
              </p:cNvCxnSpPr>
              <p:nvPr/>
            </p:nvCxnSpPr>
            <p:spPr>
              <a:xfrm rot="5400000">
                <a:off x="3278710" y="3018119"/>
                <a:ext cx="256753" cy="56573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nector: Curved 147">
                <a:extLst>
                  <a:ext uri="{FF2B5EF4-FFF2-40B4-BE49-F238E27FC236}">
                    <a16:creationId xmlns:a16="http://schemas.microsoft.com/office/drawing/2014/main" id="{5FCFA72D-72FA-4996-943C-AF687E5E3A3F}"/>
                  </a:ext>
                </a:extLst>
              </p:cNvPr>
              <p:cNvCxnSpPr>
                <a:cxnSpLocks/>
                <a:stCxn id="132" idx="5"/>
                <a:endCxn id="135" idx="1"/>
              </p:cNvCxnSpPr>
              <p:nvPr/>
            </p:nvCxnSpPr>
            <p:spPr>
              <a:xfrm rot="16200000" flipH="1">
                <a:off x="3489052" y="3679911"/>
                <a:ext cx="5215" cy="264453"/>
              </a:xfrm>
              <a:prstGeom prst="curvedConnector5">
                <a:avLst>
                  <a:gd name="adj1" fmla="val 2773599"/>
                  <a:gd name="adj2" fmla="val 50000"/>
                  <a:gd name="adj3" fmla="val -2673599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or: Curved 149">
                <a:extLst>
                  <a:ext uri="{FF2B5EF4-FFF2-40B4-BE49-F238E27FC236}">
                    <a16:creationId xmlns:a16="http://schemas.microsoft.com/office/drawing/2014/main" id="{D848DA87-D6F5-4725-ABC3-47FB0372C6BA}"/>
                  </a:ext>
                </a:extLst>
              </p:cNvPr>
              <p:cNvCxnSpPr>
                <a:cxnSpLocks/>
                <a:stCxn id="135" idx="4"/>
                <a:endCxn id="132" idx="4"/>
              </p:cNvCxnSpPr>
              <p:nvPr/>
            </p:nvCxnSpPr>
            <p:spPr>
              <a:xfrm rot="5400000" flipH="1">
                <a:off x="3419336" y="3708789"/>
                <a:ext cx="144647" cy="403885"/>
              </a:xfrm>
              <a:prstGeom prst="curvedConnector3">
                <a:avLst>
                  <a:gd name="adj1" fmla="val -100000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nector: Curved 153">
                <a:extLst>
                  <a:ext uri="{FF2B5EF4-FFF2-40B4-BE49-F238E27FC236}">
                    <a16:creationId xmlns:a16="http://schemas.microsoft.com/office/drawing/2014/main" id="{6C87ADED-2AF8-4F48-B18C-CBCC80F66527}"/>
                  </a:ext>
                </a:extLst>
              </p:cNvPr>
              <p:cNvCxnSpPr>
                <a:cxnSpLocks/>
                <a:stCxn id="127" idx="1"/>
                <a:endCxn id="124" idx="6"/>
              </p:cNvCxnSpPr>
              <p:nvPr/>
            </p:nvCxnSpPr>
            <p:spPr>
              <a:xfrm rot="16200000" flipH="1" flipV="1">
                <a:off x="3452018" y="3017301"/>
                <a:ext cx="84264" cy="230699"/>
              </a:xfrm>
              <a:prstGeom prst="curvedConnector4">
                <a:avLst>
                  <a:gd name="adj1" fmla="val -171660"/>
                  <a:gd name="adj2" fmla="val 56259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nector: Curved 155">
                <a:extLst>
                  <a:ext uri="{FF2B5EF4-FFF2-40B4-BE49-F238E27FC236}">
                    <a16:creationId xmlns:a16="http://schemas.microsoft.com/office/drawing/2014/main" id="{941C9315-E99C-42B6-8AE7-EA423313C24C}"/>
                  </a:ext>
                </a:extLst>
              </p:cNvPr>
              <p:cNvCxnSpPr>
                <a:cxnSpLocks/>
                <a:stCxn id="130" idx="3"/>
              </p:cNvCxnSpPr>
              <p:nvPr/>
            </p:nvCxnSpPr>
            <p:spPr>
              <a:xfrm rot="5400000">
                <a:off x="3718878" y="3210888"/>
                <a:ext cx="67410" cy="353190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or: Curved 157">
                <a:extLst>
                  <a:ext uri="{FF2B5EF4-FFF2-40B4-BE49-F238E27FC236}">
                    <a16:creationId xmlns:a16="http://schemas.microsoft.com/office/drawing/2014/main" id="{E3FFA3D6-F188-47A0-8470-6F154B232C5B}"/>
                  </a:ext>
                </a:extLst>
              </p:cNvPr>
              <p:cNvCxnSpPr>
                <a:cxnSpLocks/>
                <a:stCxn id="128" idx="5"/>
                <a:endCxn id="128" idx="4"/>
              </p:cNvCxnSpPr>
              <p:nvPr/>
            </p:nvCxnSpPr>
            <p:spPr>
              <a:xfrm rot="5400000">
                <a:off x="3812106" y="3651093"/>
                <a:ext cx="28878" cy="69716"/>
              </a:xfrm>
              <a:prstGeom prst="curvedConnector3">
                <a:avLst>
                  <a:gd name="adj1" fmla="val 450624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ctor: Curved 160">
                <a:extLst>
                  <a:ext uri="{FF2B5EF4-FFF2-40B4-BE49-F238E27FC236}">
                    <a16:creationId xmlns:a16="http://schemas.microsoft.com/office/drawing/2014/main" id="{A23317B8-238B-4E36-9EBD-6008F9EE2AEA}"/>
                  </a:ext>
                </a:extLst>
              </p:cNvPr>
              <p:cNvCxnSpPr>
                <a:cxnSpLocks/>
                <a:stCxn id="125" idx="7"/>
                <a:endCxn id="130" idx="2"/>
              </p:cNvCxnSpPr>
              <p:nvPr/>
            </p:nvCxnSpPr>
            <p:spPr>
              <a:xfrm rot="5400000" flipH="1" flipV="1">
                <a:off x="3664725" y="3175958"/>
                <a:ext cx="127471" cy="343680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ctor: Curved 162">
                <a:extLst>
                  <a:ext uri="{FF2B5EF4-FFF2-40B4-BE49-F238E27FC236}">
                    <a16:creationId xmlns:a16="http://schemas.microsoft.com/office/drawing/2014/main" id="{2488F661-05BB-41D7-8234-9018FCA6418C}"/>
                  </a:ext>
                </a:extLst>
              </p:cNvPr>
              <p:cNvCxnSpPr>
                <a:cxnSpLocks/>
                <a:stCxn id="134" idx="0"/>
                <a:endCxn id="130" idx="5"/>
              </p:cNvCxnSpPr>
              <p:nvPr/>
            </p:nvCxnSpPr>
            <p:spPr>
              <a:xfrm rot="16200000" flipV="1">
                <a:off x="4008336" y="3414052"/>
                <a:ext cx="149424" cy="28878"/>
              </a:xfrm>
              <a:prstGeom prst="curvedConnector3">
                <a:avLst>
                  <a:gd name="adj1" fmla="val 45698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ctor: Curved 163">
                <a:extLst>
                  <a:ext uri="{FF2B5EF4-FFF2-40B4-BE49-F238E27FC236}">
                    <a16:creationId xmlns:a16="http://schemas.microsoft.com/office/drawing/2014/main" id="{403437EC-2AD6-4031-A91D-AC1C01ADB536}"/>
                  </a:ext>
                </a:extLst>
              </p:cNvPr>
              <p:cNvCxnSpPr>
                <a:cxnSpLocks/>
                <a:stCxn id="135" idx="5"/>
                <a:endCxn id="134" idx="4"/>
              </p:cNvCxnSpPr>
              <p:nvPr/>
            </p:nvCxnSpPr>
            <p:spPr>
              <a:xfrm rot="5400000" flipH="1" flipV="1">
                <a:off x="3803509" y="3660199"/>
                <a:ext cx="253788" cy="334169"/>
              </a:xfrm>
              <a:prstGeom prst="curvedConnector3">
                <a:avLst>
                  <a:gd name="adj1" fmla="val -29111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ctor: Curved 164">
                <a:extLst>
                  <a:ext uri="{FF2B5EF4-FFF2-40B4-BE49-F238E27FC236}">
                    <a16:creationId xmlns:a16="http://schemas.microsoft.com/office/drawing/2014/main" id="{B6487490-C3F6-406D-ADF3-B5F319B5C40C}"/>
                  </a:ext>
                </a:extLst>
              </p:cNvPr>
              <p:cNvCxnSpPr>
                <a:cxnSpLocks/>
                <a:stCxn id="125" idx="3"/>
                <a:endCxn id="131" idx="5"/>
              </p:cNvCxnSpPr>
              <p:nvPr/>
            </p:nvCxnSpPr>
            <p:spPr>
              <a:xfrm rot="5400000" flipH="1">
                <a:off x="3261159" y="3394937"/>
                <a:ext cx="47605" cy="264453"/>
              </a:xfrm>
              <a:prstGeom prst="curvedConnector3">
                <a:avLst>
                  <a:gd name="adj1" fmla="val -37028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ctor: Curved 165">
                <a:extLst>
                  <a:ext uri="{FF2B5EF4-FFF2-40B4-BE49-F238E27FC236}">
                    <a16:creationId xmlns:a16="http://schemas.microsoft.com/office/drawing/2014/main" id="{5E4F9B27-689B-4EBC-8EA3-9B1482831F19}"/>
                  </a:ext>
                </a:extLst>
              </p:cNvPr>
              <p:cNvCxnSpPr>
                <a:cxnSpLocks/>
                <a:stCxn id="131" idx="4"/>
                <a:endCxn id="131" idx="2"/>
              </p:cNvCxnSpPr>
              <p:nvPr/>
            </p:nvCxnSpPr>
            <p:spPr>
              <a:xfrm rot="5400000" flipH="1">
                <a:off x="2984426" y="3433645"/>
                <a:ext cx="98594" cy="98594"/>
              </a:xfrm>
              <a:prstGeom prst="curvedConnector4">
                <a:avLst>
                  <a:gd name="adj1" fmla="val -146711"/>
                  <a:gd name="adj2" fmla="val 163575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ctor: Curved 166">
                <a:extLst>
                  <a:ext uri="{FF2B5EF4-FFF2-40B4-BE49-F238E27FC236}">
                    <a16:creationId xmlns:a16="http://schemas.microsoft.com/office/drawing/2014/main" id="{06AFCD4B-0FBD-4C53-8649-70BA9F07FF88}"/>
                  </a:ext>
                </a:extLst>
              </p:cNvPr>
              <p:cNvCxnSpPr>
                <a:cxnSpLocks/>
                <a:stCxn id="132" idx="2"/>
                <a:endCxn id="132" idx="3"/>
              </p:cNvCxnSpPr>
              <p:nvPr/>
            </p:nvCxnSpPr>
            <p:spPr>
              <a:xfrm rot="10800000" flipH="1" flipV="1">
                <a:off x="3191124" y="3739813"/>
                <a:ext cx="28878" cy="69716"/>
              </a:xfrm>
              <a:prstGeom prst="curvedConnector4">
                <a:avLst>
                  <a:gd name="adj1" fmla="val -500898"/>
                  <a:gd name="adj2" fmla="val 268676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or: Curved 167">
                <a:extLst>
                  <a:ext uri="{FF2B5EF4-FFF2-40B4-BE49-F238E27FC236}">
                    <a16:creationId xmlns:a16="http://schemas.microsoft.com/office/drawing/2014/main" id="{B8AC2FB5-77D0-4166-9148-B8939FE0BFB2}"/>
                  </a:ext>
                </a:extLst>
              </p:cNvPr>
              <p:cNvCxnSpPr>
                <a:cxnSpLocks/>
                <a:stCxn id="128" idx="2"/>
                <a:endCxn id="125" idx="6"/>
              </p:cNvCxnSpPr>
              <p:nvPr/>
            </p:nvCxnSpPr>
            <p:spPr>
              <a:xfrm rot="10800000">
                <a:off x="3585499" y="3481249"/>
                <a:ext cx="107595" cy="120547"/>
              </a:xfrm>
              <a:prstGeom prst="curved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nector: Curved 172">
                <a:extLst>
                  <a:ext uri="{FF2B5EF4-FFF2-40B4-BE49-F238E27FC236}">
                    <a16:creationId xmlns:a16="http://schemas.microsoft.com/office/drawing/2014/main" id="{222BC455-CF80-4474-B18E-06C11CAA83B6}"/>
                  </a:ext>
                </a:extLst>
              </p:cNvPr>
              <p:cNvCxnSpPr>
                <a:cxnSpLocks/>
                <a:stCxn id="130" idx="6"/>
                <a:endCxn id="130" idx="7"/>
              </p:cNvCxnSpPr>
              <p:nvPr/>
            </p:nvCxnSpPr>
            <p:spPr>
              <a:xfrm flipH="1" flipV="1">
                <a:off x="4068610" y="3214346"/>
                <a:ext cx="28878" cy="69716"/>
              </a:xfrm>
              <a:prstGeom prst="curvedConnector4">
                <a:avLst>
                  <a:gd name="adj1" fmla="val -500898"/>
                  <a:gd name="adj2" fmla="val 268676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nector: Curved 173">
                <a:extLst>
                  <a:ext uri="{FF2B5EF4-FFF2-40B4-BE49-F238E27FC236}">
                    <a16:creationId xmlns:a16="http://schemas.microsoft.com/office/drawing/2014/main" id="{FBA6388D-63C3-4F50-9B3D-03622C4C1D55}"/>
                  </a:ext>
                </a:extLst>
              </p:cNvPr>
              <p:cNvCxnSpPr>
                <a:cxnSpLocks/>
                <a:stCxn id="134" idx="2"/>
                <a:endCxn id="135" idx="6"/>
              </p:cNvCxnSpPr>
              <p:nvPr/>
            </p:nvCxnSpPr>
            <p:spPr>
              <a:xfrm rot="10800000" flipV="1">
                <a:off x="3792196" y="3601796"/>
                <a:ext cx="206698" cy="282665"/>
              </a:xfrm>
              <a:prstGeom prst="curvedConnector3">
                <a:avLst>
                  <a:gd name="adj1" fmla="val 23874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onnector: Curved 174">
                <a:extLst>
                  <a:ext uri="{FF2B5EF4-FFF2-40B4-BE49-F238E27FC236}">
                    <a16:creationId xmlns:a16="http://schemas.microsoft.com/office/drawing/2014/main" id="{98D70E9F-0041-4B1C-842D-A16A6EE008F4}"/>
                  </a:ext>
                </a:extLst>
              </p:cNvPr>
              <p:cNvCxnSpPr>
                <a:cxnSpLocks/>
                <a:stCxn id="123" idx="2"/>
                <a:endCxn id="124" idx="0"/>
              </p:cNvCxnSpPr>
              <p:nvPr/>
            </p:nvCxnSpPr>
            <p:spPr>
              <a:xfrm rot="10800000" flipH="1" flipV="1">
                <a:off x="3267063" y="2848313"/>
                <a:ext cx="13144" cy="227876"/>
              </a:xfrm>
              <a:prstGeom prst="curvedConnector4">
                <a:avLst>
                  <a:gd name="adj1" fmla="val -337493"/>
                  <a:gd name="adj2" fmla="val 71633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235A04F-49BD-4DA7-BBA0-F8483054362D}"/>
                </a:ext>
              </a:extLst>
            </p:cNvPr>
            <p:cNvSpPr/>
            <p:nvPr/>
          </p:nvSpPr>
          <p:spPr>
            <a:xfrm>
              <a:off x="1528075" y="4551044"/>
              <a:ext cx="712954" cy="580430"/>
            </a:xfrm>
            <a:prstGeom prst="roundRect">
              <a:avLst/>
            </a:prstGeom>
            <a:solidFill>
              <a:srgbClr val="F0C13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3A56A6EF-AF1F-45DA-ACEA-E04F43F0822A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916" y="4694303"/>
              <a:ext cx="211275" cy="267144"/>
            </a:xfrm>
            <a:prstGeom prst="rect">
              <a:avLst/>
            </a:prstGeom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61870FA2-44BB-4719-BE3D-3AD221C0AD61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610" y="7846651"/>
              <a:ext cx="281475" cy="185468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FE2336-297E-4B24-BB44-AE37E08B831B}"/>
                </a:ext>
              </a:extLst>
            </p:cNvPr>
            <p:cNvSpPr/>
            <p:nvPr/>
          </p:nvSpPr>
          <p:spPr>
            <a:xfrm>
              <a:off x="1323127" y="5909273"/>
              <a:ext cx="1192439" cy="123364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8BD0FF45-0B3D-4042-A202-4EE63125A60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5088" y="6432450"/>
              <a:ext cx="768517" cy="187295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7C5053-1F8E-401D-9DA7-83426277F781}"/>
                </a:ext>
              </a:extLst>
            </p:cNvPr>
            <p:cNvGrpSpPr/>
            <p:nvPr>
              <p:custDataLst>
                <p:tags r:id="rId7"/>
              </p:custDataLst>
            </p:nvPr>
          </p:nvGrpSpPr>
          <p:grpSpPr>
            <a:xfrm>
              <a:off x="406244" y="793340"/>
              <a:ext cx="3026206" cy="553860"/>
              <a:chOff x="406244" y="793340"/>
              <a:chExt cx="3026206" cy="553860"/>
            </a:xfrm>
          </p:grpSpPr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C40F8E83-CA92-462A-B695-AD278D5B90F6}"/>
                  </a:ext>
                </a:extLst>
              </p:cNvPr>
              <p:cNvSpPr/>
              <p:nvPr/>
            </p:nvSpPr>
            <p:spPr>
              <a:xfrm>
                <a:off x="406244" y="793340"/>
                <a:ext cx="3026206" cy="55386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21EBDD1-854B-4416-A1B0-E769E0B607F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2"/>
                </p:custDataLst>
              </p:nvPr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66" y="942590"/>
                <a:ext cx="2402152" cy="255360"/>
              </a:xfrm>
              <a:prstGeom prst="rect">
                <a:avLst/>
              </a:prstGeom>
            </p:spPr>
          </p:pic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3D0C1D8-FC71-4545-B246-A75E0DDB6FC8}"/>
                </a:ext>
              </a:extLst>
            </p:cNvPr>
            <p:cNvSpPr/>
            <p:nvPr/>
          </p:nvSpPr>
          <p:spPr>
            <a:xfrm>
              <a:off x="4709340" y="-1960832"/>
              <a:ext cx="1014058" cy="10491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13989FEC-62FD-4ED6-B388-1805CE8E0D85}"/>
                </a:ext>
              </a:extLst>
            </p:cNvPr>
            <p:cNvSpPr/>
            <p:nvPr/>
          </p:nvSpPr>
          <p:spPr>
            <a:xfrm>
              <a:off x="4859892" y="-402717"/>
              <a:ext cx="712954" cy="602469"/>
            </a:xfrm>
            <a:prstGeom prst="roundRect">
              <a:avLst/>
            </a:prstGeom>
            <a:solidFill>
              <a:srgbClr val="5DF7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77900A62-525B-4734-A3B9-8767E462303C}"/>
                </a:ext>
              </a:extLst>
            </p:cNvPr>
            <p:cNvSpPr/>
            <p:nvPr/>
          </p:nvSpPr>
          <p:spPr>
            <a:xfrm>
              <a:off x="4886614" y="-2931258"/>
              <a:ext cx="659512" cy="602469"/>
            </a:xfrm>
            <a:prstGeom prst="roundRect">
              <a:avLst/>
            </a:prstGeom>
            <a:solidFill>
              <a:srgbClr val="5DF7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0" name="Picture 379">
              <a:extLst>
                <a:ext uri="{FF2B5EF4-FFF2-40B4-BE49-F238E27FC236}">
                  <a16:creationId xmlns:a16="http://schemas.microsoft.com/office/drawing/2014/main" id="{589D8BB3-4160-47FC-8DA8-70A51560B458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9267" y="-1595575"/>
              <a:ext cx="714205" cy="318586"/>
            </a:xfrm>
            <a:prstGeom prst="rect">
              <a:avLst/>
            </a:prstGeom>
          </p:spPr>
        </p:pic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E106A97B-85FE-49EE-8525-88C1D7DF6731}"/>
                </a:ext>
              </a:extLst>
            </p:cNvPr>
            <p:cNvCxnSpPr>
              <a:cxnSpLocks/>
            </p:cNvCxnSpPr>
            <p:nvPr/>
          </p:nvCxnSpPr>
          <p:spPr>
            <a:xfrm>
              <a:off x="5216369" y="-907371"/>
              <a:ext cx="0" cy="50465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1347875B-242B-41DE-8707-57A84794C81E}"/>
                </a:ext>
              </a:extLst>
            </p:cNvPr>
            <p:cNvCxnSpPr>
              <a:cxnSpLocks/>
            </p:cNvCxnSpPr>
            <p:nvPr/>
          </p:nvCxnSpPr>
          <p:spPr>
            <a:xfrm>
              <a:off x="5216369" y="-2328789"/>
              <a:ext cx="0" cy="36795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AAEC8D1B-8638-4774-B97A-4AC28DBA90C9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358" y="-199471"/>
              <a:ext cx="504021" cy="195975"/>
            </a:xfrm>
            <a:prstGeom prst="rect">
              <a:avLst/>
            </a:prstGeom>
          </p:spPr>
        </p:pic>
        <p:pic>
          <p:nvPicPr>
            <p:cNvPr id="386" name="Picture 385">
              <a:extLst>
                <a:ext uri="{FF2B5EF4-FFF2-40B4-BE49-F238E27FC236}">
                  <a16:creationId xmlns:a16="http://schemas.microsoft.com/office/drawing/2014/main" id="{64DF5F50-4DCC-499B-B18E-883F01659BEF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596" y="-2710581"/>
              <a:ext cx="419547" cy="161114"/>
            </a:xfrm>
            <a:prstGeom prst="rect">
              <a:avLst/>
            </a:prstGeom>
          </p:spPr>
        </p:pic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3A6241F-2510-44E4-AC16-006704922B37}"/>
                </a:ext>
              </a:extLst>
            </p:cNvPr>
            <p:cNvCxnSpPr>
              <a:cxnSpLocks/>
            </p:cNvCxnSpPr>
            <p:nvPr/>
          </p:nvCxnSpPr>
          <p:spPr>
            <a:xfrm>
              <a:off x="5215992" y="5441253"/>
              <a:ext cx="754" cy="46802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894C7DC3-8E33-473D-9CDA-5EF811F5A1DF}"/>
                </a:ext>
              </a:extLst>
            </p:cNvPr>
            <p:cNvSpPr/>
            <p:nvPr/>
          </p:nvSpPr>
          <p:spPr>
            <a:xfrm rot="21507884">
              <a:off x="4008012" y="1844369"/>
              <a:ext cx="2416715" cy="359753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D8DCCE07-4BB1-4287-8083-143B35DF01DB}"/>
                </a:ext>
              </a:extLst>
            </p:cNvPr>
            <p:cNvGrpSpPr/>
            <p:nvPr/>
          </p:nvGrpSpPr>
          <p:grpSpPr>
            <a:xfrm>
              <a:off x="4263002" y="2196331"/>
              <a:ext cx="1916066" cy="1964730"/>
              <a:chOff x="4694476" y="2740626"/>
              <a:chExt cx="1211655" cy="1242429"/>
            </a:xfrm>
          </p:grpSpPr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D7F57B19-01D3-42A7-99AE-61679ABFB1EF}"/>
                  </a:ext>
                </a:extLst>
              </p:cNvPr>
              <p:cNvSpPr/>
              <p:nvPr/>
            </p:nvSpPr>
            <p:spPr>
              <a:xfrm>
                <a:off x="4977113" y="2749719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8855D529-169C-4D7F-93E8-8F89C694BEC7}"/>
                  </a:ext>
                </a:extLst>
              </p:cNvPr>
              <p:cNvSpPr/>
              <p:nvPr/>
            </p:nvSpPr>
            <p:spPr>
              <a:xfrm>
                <a:off x="4891663" y="3076188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86DC46ED-C2D4-40F4-BA71-9D16525837CE}"/>
                  </a:ext>
                </a:extLst>
              </p:cNvPr>
              <p:cNvSpPr/>
              <p:nvPr/>
            </p:nvSpPr>
            <p:spPr>
              <a:xfrm>
                <a:off x="5098361" y="3382656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064D2318-548C-4B74-AF75-9294DE85EA78}"/>
                  </a:ext>
                </a:extLst>
              </p:cNvPr>
              <p:cNvSpPr/>
              <p:nvPr/>
            </p:nvSpPr>
            <p:spPr>
              <a:xfrm>
                <a:off x="5324591" y="2740626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C07339E4-4D57-424D-9D18-26FBD20D8210}"/>
                  </a:ext>
                </a:extLst>
              </p:cNvPr>
              <p:cNvSpPr/>
              <p:nvPr/>
            </p:nvSpPr>
            <p:spPr>
              <a:xfrm>
                <a:off x="5290672" y="3061641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966818E8-E727-473F-B2A3-F123ADA62F73}"/>
                  </a:ext>
                </a:extLst>
              </p:cNvPr>
              <p:cNvSpPr/>
              <p:nvPr/>
            </p:nvSpPr>
            <p:spPr>
              <a:xfrm>
                <a:off x="5403143" y="3503203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65A8ABAE-A0A2-4CEF-A8FA-839B34F80A1B}"/>
                  </a:ext>
                </a:extLst>
              </p:cNvPr>
              <p:cNvSpPr/>
              <p:nvPr/>
            </p:nvSpPr>
            <p:spPr>
              <a:xfrm>
                <a:off x="5610350" y="3185468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5E287459-6B66-420D-AA86-020912460FD2}"/>
                  </a:ext>
                </a:extLst>
              </p:cNvPr>
              <p:cNvSpPr/>
              <p:nvPr/>
            </p:nvSpPr>
            <p:spPr>
              <a:xfrm>
                <a:off x="4694476" y="3335051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3A482E4E-529C-4F48-8129-6EFC0026ADB9}"/>
                  </a:ext>
                </a:extLst>
              </p:cNvPr>
              <p:cNvSpPr/>
              <p:nvPr/>
            </p:nvSpPr>
            <p:spPr>
              <a:xfrm>
                <a:off x="4901174" y="3641220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80BB760E-15CB-47DD-92C2-B55990CE4896}"/>
                  </a:ext>
                </a:extLst>
              </p:cNvPr>
              <p:cNvSpPr/>
              <p:nvPr/>
            </p:nvSpPr>
            <p:spPr>
              <a:xfrm>
                <a:off x="5708944" y="3503203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A21EABE6-06AE-4415-8FC8-E4C1437DD973}"/>
                  </a:ext>
                </a:extLst>
              </p:cNvPr>
              <p:cNvSpPr/>
              <p:nvPr/>
            </p:nvSpPr>
            <p:spPr>
              <a:xfrm>
                <a:off x="5305058" y="3785868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Connector: Curved 188">
                <a:extLst>
                  <a:ext uri="{FF2B5EF4-FFF2-40B4-BE49-F238E27FC236}">
                    <a16:creationId xmlns:a16="http://schemas.microsoft.com/office/drawing/2014/main" id="{7A3D3762-0C0A-4F95-96C9-B9E06BC84177}"/>
                  </a:ext>
                </a:extLst>
              </p:cNvPr>
              <p:cNvCxnSpPr>
                <a:stCxn id="178" idx="0"/>
                <a:endCxn id="181" idx="0"/>
              </p:cNvCxnSpPr>
              <p:nvPr/>
            </p:nvCxnSpPr>
            <p:spPr>
              <a:xfrm rot="5400000" flipH="1" flipV="1">
                <a:off x="5244899" y="2571434"/>
                <a:ext cx="9093" cy="347477"/>
              </a:xfrm>
              <a:prstGeom prst="curvedConnector3">
                <a:avLst>
                  <a:gd name="adj1" fmla="val 1690704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or: Curved 189">
                <a:extLst>
                  <a:ext uri="{FF2B5EF4-FFF2-40B4-BE49-F238E27FC236}">
                    <a16:creationId xmlns:a16="http://schemas.microsoft.com/office/drawing/2014/main" id="{C0BBEA3E-F5AD-4E55-A80A-22EAE9084EDF}"/>
                  </a:ext>
                </a:extLst>
              </p:cNvPr>
              <p:cNvCxnSpPr>
                <a:cxnSpLocks/>
                <a:stCxn id="181" idx="6"/>
                <a:endCxn id="184" idx="7"/>
              </p:cNvCxnSpPr>
              <p:nvPr/>
            </p:nvCxnSpPr>
            <p:spPr>
              <a:xfrm>
                <a:off x="5521778" y="2839219"/>
                <a:ext cx="256882" cy="37512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nector: Curved 190">
                <a:extLst>
                  <a:ext uri="{FF2B5EF4-FFF2-40B4-BE49-F238E27FC236}">
                    <a16:creationId xmlns:a16="http://schemas.microsoft.com/office/drawing/2014/main" id="{BE09C865-E4F3-4488-8A00-5D332698D3B5}"/>
                  </a:ext>
                </a:extLst>
              </p:cNvPr>
              <p:cNvCxnSpPr>
                <a:cxnSpLocks/>
                <a:stCxn id="184" idx="1"/>
                <a:endCxn id="182" idx="7"/>
              </p:cNvCxnSpPr>
              <p:nvPr/>
            </p:nvCxnSpPr>
            <p:spPr>
              <a:xfrm rot="16200000" flipV="1">
                <a:off x="5487191" y="3062309"/>
                <a:ext cx="123828" cy="180246"/>
              </a:xfrm>
              <a:prstGeom prst="curvedConnector3">
                <a:avLst>
                  <a:gd name="adj1" fmla="val 240134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or: Curved 191">
                <a:extLst>
                  <a:ext uri="{FF2B5EF4-FFF2-40B4-BE49-F238E27FC236}">
                    <a16:creationId xmlns:a16="http://schemas.microsoft.com/office/drawing/2014/main" id="{CF777815-38F5-47A3-A2F4-C4010EA05AFF}"/>
                  </a:ext>
                </a:extLst>
              </p:cNvPr>
              <p:cNvCxnSpPr>
                <a:cxnSpLocks/>
                <a:stCxn id="179" idx="2"/>
                <a:endCxn id="179" idx="1"/>
              </p:cNvCxnSpPr>
              <p:nvPr/>
            </p:nvCxnSpPr>
            <p:spPr>
              <a:xfrm rot="10800000" flipH="1">
                <a:off x="4891663" y="3105067"/>
                <a:ext cx="28878" cy="69716"/>
              </a:xfrm>
              <a:prstGeom prst="curvedConnector4">
                <a:avLst>
                  <a:gd name="adj1" fmla="val -500898"/>
                  <a:gd name="adj2" fmla="val 348902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nector: Curved 192">
                <a:extLst>
                  <a:ext uri="{FF2B5EF4-FFF2-40B4-BE49-F238E27FC236}">
                    <a16:creationId xmlns:a16="http://schemas.microsoft.com/office/drawing/2014/main" id="{D64E42C2-A0BE-4B4A-98A6-7087B3FDAE63}"/>
                  </a:ext>
                </a:extLst>
              </p:cNvPr>
              <p:cNvCxnSpPr>
                <a:cxnSpLocks/>
                <a:stCxn id="185" idx="7"/>
                <a:endCxn id="179" idx="3"/>
              </p:cNvCxnSpPr>
              <p:nvPr/>
            </p:nvCxnSpPr>
            <p:spPr>
              <a:xfrm rot="5400000" flipH="1" flipV="1">
                <a:off x="4831948" y="3275336"/>
                <a:ext cx="119430" cy="57755"/>
              </a:xfrm>
              <a:prstGeom prst="curved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nector: Curved 193">
                <a:extLst>
                  <a:ext uri="{FF2B5EF4-FFF2-40B4-BE49-F238E27FC236}">
                    <a16:creationId xmlns:a16="http://schemas.microsoft.com/office/drawing/2014/main" id="{DDB0D252-380A-4DD2-ADB8-76E235EF5C17}"/>
                  </a:ext>
                </a:extLst>
              </p:cNvPr>
              <p:cNvCxnSpPr>
                <a:cxnSpLocks/>
                <a:stCxn id="179" idx="4"/>
                <a:endCxn id="185" idx="6"/>
              </p:cNvCxnSpPr>
              <p:nvPr/>
            </p:nvCxnSpPr>
            <p:spPr>
              <a:xfrm rot="5400000">
                <a:off x="4860826" y="3304213"/>
                <a:ext cx="160269" cy="98594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nector: Curved 194">
                <a:extLst>
                  <a:ext uri="{FF2B5EF4-FFF2-40B4-BE49-F238E27FC236}">
                    <a16:creationId xmlns:a16="http://schemas.microsoft.com/office/drawing/2014/main" id="{FB6C267C-27CF-4CAF-A58D-DAEC0308D72D}"/>
                  </a:ext>
                </a:extLst>
              </p:cNvPr>
              <p:cNvCxnSpPr>
                <a:cxnSpLocks/>
                <a:stCxn id="180" idx="0"/>
                <a:endCxn id="182" idx="2"/>
              </p:cNvCxnSpPr>
              <p:nvPr/>
            </p:nvCxnSpPr>
            <p:spPr>
              <a:xfrm rot="5400000" flipH="1" flipV="1">
                <a:off x="5132602" y="3224586"/>
                <a:ext cx="222421" cy="93718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nector: Curved 195">
                <a:extLst>
                  <a:ext uri="{FF2B5EF4-FFF2-40B4-BE49-F238E27FC236}">
                    <a16:creationId xmlns:a16="http://schemas.microsoft.com/office/drawing/2014/main" id="{03D56FAE-DB34-43D7-A016-53E49AF49750}"/>
                  </a:ext>
                </a:extLst>
              </p:cNvPr>
              <p:cNvCxnSpPr>
                <a:cxnSpLocks/>
                <a:stCxn id="178" idx="5"/>
                <a:endCxn id="179" idx="6"/>
              </p:cNvCxnSpPr>
              <p:nvPr/>
            </p:nvCxnSpPr>
            <p:spPr>
              <a:xfrm rot="5400000">
                <a:off x="4988760" y="3018119"/>
                <a:ext cx="256753" cy="56573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or: Curved 196">
                <a:extLst>
                  <a:ext uri="{FF2B5EF4-FFF2-40B4-BE49-F238E27FC236}">
                    <a16:creationId xmlns:a16="http://schemas.microsoft.com/office/drawing/2014/main" id="{FA95C2EE-A519-434F-A3EF-0C7F5BE90E52}"/>
                  </a:ext>
                </a:extLst>
              </p:cNvPr>
              <p:cNvCxnSpPr>
                <a:cxnSpLocks/>
                <a:stCxn id="186" idx="5"/>
                <a:endCxn id="188" idx="1"/>
              </p:cNvCxnSpPr>
              <p:nvPr/>
            </p:nvCxnSpPr>
            <p:spPr>
              <a:xfrm rot="16200000" flipH="1">
                <a:off x="5199102" y="3679911"/>
                <a:ext cx="5215" cy="264453"/>
              </a:xfrm>
              <a:prstGeom prst="curvedConnector5">
                <a:avLst>
                  <a:gd name="adj1" fmla="val 2773599"/>
                  <a:gd name="adj2" fmla="val 50000"/>
                  <a:gd name="adj3" fmla="val -2673599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or: Curved 197">
                <a:extLst>
                  <a:ext uri="{FF2B5EF4-FFF2-40B4-BE49-F238E27FC236}">
                    <a16:creationId xmlns:a16="http://schemas.microsoft.com/office/drawing/2014/main" id="{BD925F83-8B72-454B-B853-CD82568D4D99}"/>
                  </a:ext>
                </a:extLst>
              </p:cNvPr>
              <p:cNvCxnSpPr>
                <a:cxnSpLocks/>
                <a:stCxn id="188" idx="4"/>
                <a:endCxn id="186" idx="4"/>
              </p:cNvCxnSpPr>
              <p:nvPr/>
            </p:nvCxnSpPr>
            <p:spPr>
              <a:xfrm rot="5400000" flipH="1">
                <a:off x="5129386" y="3708789"/>
                <a:ext cx="144647" cy="403885"/>
              </a:xfrm>
              <a:prstGeom prst="curvedConnector3">
                <a:avLst>
                  <a:gd name="adj1" fmla="val -100000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or: Curved 198">
                <a:extLst>
                  <a:ext uri="{FF2B5EF4-FFF2-40B4-BE49-F238E27FC236}">
                    <a16:creationId xmlns:a16="http://schemas.microsoft.com/office/drawing/2014/main" id="{A2E8E798-3899-4813-BBD3-6469DF445C6D}"/>
                  </a:ext>
                </a:extLst>
              </p:cNvPr>
              <p:cNvCxnSpPr>
                <a:cxnSpLocks/>
                <a:stCxn id="182" idx="1"/>
                <a:endCxn id="179" idx="6"/>
              </p:cNvCxnSpPr>
              <p:nvPr/>
            </p:nvCxnSpPr>
            <p:spPr>
              <a:xfrm rot="16200000" flipH="1" flipV="1">
                <a:off x="5162068" y="3017301"/>
                <a:ext cx="84264" cy="230699"/>
              </a:xfrm>
              <a:prstGeom prst="curvedConnector4">
                <a:avLst>
                  <a:gd name="adj1" fmla="val -171660"/>
                  <a:gd name="adj2" fmla="val 56259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or: Curved 199">
                <a:extLst>
                  <a:ext uri="{FF2B5EF4-FFF2-40B4-BE49-F238E27FC236}">
                    <a16:creationId xmlns:a16="http://schemas.microsoft.com/office/drawing/2014/main" id="{3C52E654-D25A-478C-9B8A-EE3A448C9982}"/>
                  </a:ext>
                </a:extLst>
              </p:cNvPr>
              <p:cNvCxnSpPr>
                <a:cxnSpLocks/>
                <a:stCxn id="184" idx="3"/>
              </p:cNvCxnSpPr>
              <p:nvPr/>
            </p:nvCxnSpPr>
            <p:spPr>
              <a:xfrm rot="5400000">
                <a:off x="5428928" y="3210888"/>
                <a:ext cx="67410" cy="353190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nector: Curved 200">
                <a:extLst>
                  <a:ext uri="{FF2B5EF4-FFF2-40B4-BE49-F238E27FC236}">
                    <a16:creationId xmlns:a16="http://schemas.microsoft.com/office/drawing/2014/main" id="{08F2B061-4E32-429C-B84D-C9D547C58CE2}"/>
                  </a:ext>
                </a:extLst>
              </p:cNvPr>
              <p:cNvCxnSpPr>
                <a:cxnSpLocks/>
                <a:stCxn id="183" idx="5"/>
                <a:endCxn id="183" idx="4"/>
              </p:cNvCxnSpPr>
              <p:nvPr/>
            </p:nvCxnSpPr>
            <p:spPr>
              <a:xfrm rot="5400000">
                <a:off x="5522156" y="3651093"/>
                <a:ext cx="28878" cy="69716"/>
              </a:xfrm>
              <a:prstGeom prst="curvedConnector3">
                <a:avLst>
                  <a:gd name="adj1" fmla="val 450624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nector: Curved 201">
                <a:extLst>
                  <a:ext uri="{FF2B5EF4-FFF2-40B4-BE49-F238E27FC236}">
                    <a16:creationId xmlns:a16="http://schemas.microsoft.com/office/drawing/2014/main" id="{CCE5800E-E62F-4FF2-A908-63903F710621}"/>
                  </a:ext>
                </a:extLst>
              </p:cNvPr>
              <p:cNvCxnSpPr>
                <a:cxnSpLocks/>
                <a:stCxn id="180" idx="7"/>
                <a:endCxn id="184" idx="2"/>
              </p:cNvCxnSpPr>
              <p:nvPr/>
            </p:nvCxnSpPr>
            <p:spPr>
              <a:xfrm rot="5400000" flipH="1" flipV="1">
                <a:off x="5374775" y="3175958"/>
                <a:ext cx="127471" cy="343680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or: Curved 202">
                <a:extLst>
                  <a:ext uri="{FF2B5EF4-FFF2-40B4-BE49-F238E27FC236}">
                    <a16:creationId xmlns:a16="http://schemas.microsoft.com/office/drawing/2014/main" id="{73033AB0-291C-4888-B07A-DF4942B8EF2C}"/>
                  </a:ext>
                </a:extLst>
              </p:cNvPr>
              <p:cNvCxnSpPr>
                <a:cxnSpLocks/>
                <a:stCxn id="187" idx="0"/>
                <a:endCxn id="184" idx="5"/>
              </p:cNvCxnSpPr>
              <p:nvPr/>
            </p:nvCxnSpPr>
            <p:spPr>
              <a:xfrm rot="16200000" flipV="1">
                <a:off x="5718386" y="3414052"/>
                <a:ext cx="149424" cy="28878"/>
              </a:xfrm>
              <a:prstGeom prst="curvedConnector3">
                <a:avLst>
                  <a:gd name="adj1" fmla="val 45698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or: Curved 203">
                <a:extLst>
                  <a:ext uri="{FF2B5EF4-FFF2-40B4-BE49-F238E27FC236}">
                    <a16:creationId xmlns:a16="http://schemas.microsoft.com/office/drawing/2014/main" id="{BECD4EA3-9552-412E-B204-9EF275A3D3D1}"/>
                  </a:ext>
                </a:extLst>
              </p:cNvPr>
              <p:cNvCxnSpPr>
                <a:cxnSpLocks/>
                <a:stCxn id="188" idx="5"/>
                <a:endCxn id="187" idx="4"/>
              </p:cNvCxnSpPr>
              <p:nvPr/>
            </p:nvCxnSpPr>
            <p:spPr>
              <a:xfrm rot="5400000" flipH="1" flipV="1">
                <a:off x="5513559" y="3660199"/>
                <a:ext cx="253788" cy="334169"/>
              </a:xfrm>
              <a:prstGeom prst="curvedConnector3">
                <a:avLst>
                  <a:gd name="adj1" fmla="val -29111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or: Curved 204">
                <a:extLst>
                  <a:ext uri="{FF2B5EF4-FFF2-40B4-BE49-F238E27FC236}">
                    <a16:creationId xmlns:a16="http://schemas.microsoft.com/office/drawing/2014/main" id="{45CED677-1020-4A3B-834A-47FFC556FC85}"/>
                  </a:ext>
                </a:extLst>
              </p:cNvPr>
              <p:cNvCxnSpPr>
                <a:cxnSpLocks/>
                <a:stCxn id="180" idx="3"/>
                <a:endCxn id="185" idx="5"/>
              </p:cNvCxnSpPr>
              <p:nvPr/>
            </p:nvCxnSpPr>
            <p:spPr>
              <a:xfrm rot="5400000" flipH="1">
                <a:off x="4971209" y="3394937"/>
                <a:ext cx="47605" cy="264453"/>
              </a:xfrm>
              <a:prstGeom prst="curvedConnector3">
                <a:avLst>
                  <a:gd name="adj1" fmla="val -37028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or: Curved 205">
                <a:extLst>
                  <a:ext uri="{FF2B5EF4-FFF2-40B4-BE49-F238E27FC236}">
                    <a16:creationId xmlns:a16="http://schemas.microsoft.com/office/drawing/2014/main" id="{84BAC5DF-6C35-4B09-A870-BC69349F0B0E}"/>
                  </a:ext>
                </a:extLst>
              </p:cNvPr>
              <p:cNvCxnSpPr>
                <a:cxnSpLocks/>
                <a:stCxn id="185" idx="4"/>
                <a:endCxn id="185" idx="2"/>
              </p:cNvCxnSpPr>
              <p:nvPr/>
            </p:nvCxnSpPr>
            <p:spPr>
              <a:xfrm rot="5400000" flipH="1">
                <a:off x="4694476" y="3433645"/>
                <a:ext cx="98594" cy="98594"/>
              </a:xfrm>
              <a:prstGeom prst="curvedConnector4">
                <a:avLst>
                  <a:gd name="adj1" fmla="val -146711"/>
                  <a:gd name="adj2" fmla="val 163575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nector: Curved 206">
                <a:extLst>
                  <a:ext uri="{FF2B5EF4-FFF2-40B4-BE49-F238E27FC236}">
                    <a16:creationId xmlns:a16="http://schemas.microsoft.com/office/drawing/2014/main" id="{B884CF95-A844-4B60-B5CB-DBAA8294C8C6}"/>
                  </a:ext>
                </a:extLst>
              </p:cNvPr>
              <p:cNvCxnSpPr>
                <a:cxnSpLocks/>
                <a:stCxn id="186" idx="2"/>
                <a:endCxn id="186" idx="3"/>
              </p:cNvCxnSpPr>
              <p:nvPr/>
            </p:nvCxnSpPr>
            <p:spPr>
              <a:xfrm rot="10800000" flipH="1" flipV="1">
                <a:off x="4901174" y="3739813"/>
                <a:ext cx="28878" cy="69716"/>
              </a:xfrm>
              <a:prstGeom prst="curvedConnector4">
                <a:avLst>
                  <a:gd name="adj1" fmla="val -500898"/>
                  <a:gd name="adj2" fmla="val 268676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nector: Curved 207">
                <a:extLst>
                  <a:ext uri="{FF2B5EF4-FFF2-40B4-BE49-F238E27FC236}">
                    <a16:creationId xmlns:a16="http://schemas.microsoft.com/office/drawing/2014/main" id="{560E8BA9-9E3B-4CBD-BFE7-F61F22FEF961}"/>
                  </a:ext>
                </a:extLst>
              </p:cNvPr>
              <p:cNvCxnSpPr>
                <a:cxnSpLocks/>
                <a:stCxn id="183" idx="2"/>
                <a:endCxn id="180" idx="6"/>
              </p:cNvCxnSpPr>
              <p:nvPr/>
            </p:nvCxnSpPr>
            <p:spPr>
              <a:xfrm rot="10800000">
                <a:off x="5295549" y="3481249"/>
                <a:ext cx="107595" cy="120547"/>
              </a:xfrm>
              <a:prstGeom prst="curved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nector: Curved 208">
                <a:extLst>
                  <a:ext uri="{FF2B5EF4-FFF2-40B4-BE49-F238E27FC236}">
                    <a16:creationId xmlns:a16="http://schemas.microsoft.com/office/drawing/2014/main" id="{9F111090-C4A9-41F3-895D-475EED7D9B9A}"/>
                  </a:ext>
                </a:extLst>
              </p:cNvPr>
              <p:cNvCxnSpPr>
                <a:cxnSpLocks/>
                <a:stCxn id="184" idx="6"/>
                <a:endCxn id="184" idx="7"/>
              </p:cNvCxnSpPr>
              <p:nvPr/>
            </p:nvCxnSpPr>
            <p:spPr>
              <a:xfrm flipH="1" flipV="1">
                <a:off x="5778660" y="3214346"/>
                <a:ext cx="28878" cy="69716"/>
              </a:xfrm>
              <a:prstGeom prst="curvedConnector4">
                <a:avLst>
                  <a:gd name="adj1" fmla="val -500898"/>
                  <a:gd name="adj2" fmla="val 268676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nector: Curved 209">
                <a:extLst>
                  <a:ext uri="{FF2B5EF4-FFF2-40B4-BE49-F238E27FC236}">
                    <a16:creationId xmlns:a16="http://schemas.microsoft.com/office/drawing/2014/main" id="{489DBD0D-B80A-45FB-A687-87A745671021}"/>
                  </a:ext>
                </a:extLst>
              </p:cNvPr>
              <p:cNvCxnSpPr>
                <a:cxnSpLocks/>
                <a:stCxn id="187" idx="2"/>
                <a:endCxn id="188" idx="6"/>
              </p:cNvCxnSpPr>
              <p:nvPr/>
            </p:nvCxnSpPr>
            <p:spPr>
              <a:xfrm rot="10800000" flipV="1">
                <a:off x="5502246" y="3601796"/>
                <a:ext cx="206698" cy="282665"/>
              </a:xfrm>
              <a:prstGeom prst="curvedConnector3">
                <a:avLst>
                  <a:gd name="adj1" fmla="val 23874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or: Curved 210">
                <a:extLst>
                  <a:ext uri="{FF2B5EF4-FFF2-40B4-BE49-F238E27FC236}">
                    <a16:creationId xmlns:a16="http://schemas.microsoft.com/office/drawing/2014/main" id="{6EB9699D-9046-41BB-8A38-892573857338}"/>
                  </a:ext>
                </a:extLst>
              </p:cNvPr>
              <p:cNvCxnSpPr>
                <a:cxnSpLocks/>
                <a:stCxn id="178" idx="2"/>
                <a:endCxn id="179" idx="0"/>
              </p:cNvCxnSpPr>
              <p:nvPr/>
            </p:nvCxnSpPr>
            <p:spPr>
              <a:xfrm rot="10800000" flipH="1" flipV="1">
                <a:off x="4977113" y="2848313"/>
                <a:ext cx="13144" cy="227876"/>
              </a:xfrm>
              <a:prstGeom prst="curvedConnector4">
                <a:avLst>
                  <a:gd name="adj1" fmla="val -337493"/>
                  <a:gd name="adj2" fmla="val 71633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EA65BC6A-6472-4D9A-9F5B-EBD6FBD6E7B3}"/>
                </a:ext>
              </a:extLst>
            </p:cNvPr>
            <p:cNvSpPr/>
            <p:nvPr/>
          </p:nvSpPr>
          <p:spPr>
            <a:xfrm>
              <a:off x="4818969" y="4551044"/>
              <a:ext cx="712954" cy="580430"/>
            </a:xfrm>
            <a:prstGeom prst="roundRect">
              <a:avLst/>
            </a:prstGeom>
            <a:solidFill>
              <a:srgbClr val="F0C13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2" name="Picture 361">
              <a:extLst>
                <a:ext uri="{FF2B5EF4-FFF2-40B4-BE49-F238E27FC236}">
                  <a16:creationId xmlns:a16="http://schemas.microsoft.com/office/drawing/2014/main" id="{158F91FB-58E0-4384-B2E0-153D81916971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273" y="4688368"/>
              <a:ext cx="482349" cy="279019"/>
            </a:xfrm>
            <a:prstGeom prst="rect">
              <a:avLst/>
            </a:prstGeom>
          </p:spPr>
        </p:pic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67061A9C-EB04-437E-ACFA-4E1D22F69B80}"/>
                </a:ext>
              </a:extLst>
            </p:cNvPr>
            <p:cNvCxnSpPr>
              <a:cxnSpLocks/>
            </p:cNvCxnSpPr>
            <p:nvPr/>
          </p:nvCxnSpPr>
          <p:spPr>
            <a:xfrm>
              <a:off x="5216369" y="7166384"/>
              <a:ext cx="0" cy="48278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B8FD8901-C843-4D82-9B53-B5C3033A4910}"/>
                </a:ext>
              </a:extLst>
            </p:cNvPr>
            <p:cNvSpPr/>
            <p:nvPr/>
          </p:nvSpPr>
          <p:spPr>
            <a:xfrm>
              <a:off x="4832110" y="7649170"/>
              <a:ext cx="768517" cy="580430"/>
            </a:xfrm>
            <a:prstGeom prst="roundRect">
              <a:avLst/>
            </a:prstGeom>
            <a:solidFill>
              <a:srgbClr val="5DF7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8" name="Picture 367">
              <a:extLst>
                <a:ext uri="{FF2B5EF4-FFF2-40B4-BE49-F238E27FC236}">
                  <a16:creationId xmlns:a16="http://schemas.microsoft.com/office/drawing/2014/main" id="{B1AE0E47-2A41-4A69-A77C-179FFF13C9EE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223" y="7834519"/>
              <a:ext cx="628293" cy="209733"/>
            </a:xfrm>
            <a:prstGeom prst="rect">
              <a:avLst/>
            </a:prstGeom>
          </p:spPr>
        </p:pic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97490EA-C0E1-4300-B1F8-185241398B51}"/>
                </a:ext>
              </a:extLst>
            </p:cNvPr>
            <p:cNvSpPr/>
            <p:nvPr/>
          </p:nvSpPr>
          <p:spPr>
            <a:xfrm>
              <a:off x="4620149" y="5909273"/>
              <a:ext cx="1192439" cy="123364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FFA3B39A-4E3D-40E8-BAD2-B380A621FE44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422" y="6423768"/>
              <a:ext cx="1017894" cy="204658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8247730-3FA4-4F72-91BE-19DF951FCC59}"/>
                </a:ext>
              </a:extLst>
            </p:cNvPr>
            <p:cNvGrpSpPr/>
            <p:nvPr>
              <p:custDataLst>
                <p:tags r:id="rId14"/>
              </p:custDataLst>
            </p:nvPr>
          </p:nvGrpSpPr>
          <p:grpSpPr>
            <a:xfrm>
              <a:off x="3644207" y="788960"/>
              <a:ext cx="3144326" cy="562620"/>
              <a:chOff x="3644207" y="788960"/>
              <a:chExt cx="3144326" cy="562620"/>
            </a:xfrm>
          </p:grpSpPr>
          <p:sp>
            <p:nvSpPr>
              <p:cNvPr id="612" name="Oval 611">
                <a:extLst>
                  <a:ext uri="{FF2B5EF4-FFF2-40B4-BE49-F238E27FC236}">
                    <a16:creationId xmlns:a16="http://schemas.microsoft.com/office/drawing/2014/main" id="{E6BFFE63-622A-46EB-9CDD-53223D83CEF4}"/>
                  </a:ext>
                </a:extLst>
              </p:cNvPr>
              <p:cNvSpPr/>
              <p:nvPr/>
            </p:nvSpPr>
            <p:spPr>
              <a:xfrm>
                <a:off x="3644207" y="788960"/>
                <a:ext cx="3144326" cy="56262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73F7340A-CFE1-405D-B36F-F37A3C0D100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1"/>
                </p:custDataLst>
              </p:nvPr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2794" y="933318"/>
                <a:ext cx="2600707" cy="273906"/>
              </a:xfrm>
              <a:prstGeom prst="rect">
                <a:avLst/>
              </a:prstGeom>
            </p:spPr>
          </p:pic>
        </p:grp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324A02C7-E6C1-4513-B2D1-403D3656AD54}"/>
                </a:ext>
              </a:extLst>
            </p:cNvPr>
            <p:cNvSpPr/>
            <p:nvPr/>
          </p:nvSpPr>
          <p:spPr>
            <a:xfrm>
              <a:off x="8172202" y="-1960832"/>
              <a:ext cx="1014058" cy="10491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C7AED286-8834-4A12-B6D3-1A4F1FBD245F}"/>
                </a:ext>
              </a:extLst>
            </p:cNvPr>
            <p:cNvSpPr/>
            <p:nvPr/>
          </p:nvSpPr>
          <p:spPr>
            <a:xfrm>
              <a:off x="8322754" y="-402717"/>
              <a:ext cx="712954" cy="602469"/>
            </a:xfrm>
            <a:prstGeom prst="roundRect">
              <a:avLst/>
            </a:prstGeom>
            <a:solidFill>
              <a:srgbClr val="5DF7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ectangle: Rounded Corners 269">
              <a:extLst>
                <a:ext uri="{FF2B5EF4-FFF2-40B4-BE49-F238E27FC236}">
                  <a16:creationId xmlns:a16="http://schemas.microsoft.com/office/drawing/2014/main" id="{F723B17F-A898-4FF1-81EF-7E54752D0280}"/>
                </a:ext>
              </a:extLst>
            </p:cNvPr>
            <p:cNvSpPr/>
            <p:nvPr/>
          </p:nvSpPr>
          <p:spPr>
            <a:xfrm>
              <a:off x="8349476" y="-2931258"/>
              <a:ext cx="659512" cy="602469"/>
            </a:xfrm>
            <a:prstGeom prst="roundRect">
              <a:avLst/>
            </a:prstGeom>
            <a:solidFill>
              <a:srgbClr val="5DF7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2" name="Picture 381">
              <a:extLst>
                <a:ext uri="{FF2B5EF4-FFF2-40B4-BE49-F238E27FC236}">
                  <a16:creationId xmlns:a16="http://schemas.microsoft.com/office/drawing/2014/main" id="{EB42EA66-F083-42CE-A790-E698F284B225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9483" y="-1601557"/>
              <a:ext cx="919496" cy="330551"/>
            </a:xfrm>
            <a:prstGeom prst="rect">
              <a:avLst/>
            </a:prstGeom>
          </p:spPr>
        </p:pic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0280C71C-F596-467C-B244-4720FA1BD83F}"/>
                </a:ext>
              </a:extLst>
            </p:cNvPr>
            <p:cNvCxnSpPr>
              <a:cxnSpLocks/>
            </p:cNvCxnSpPr>
            <p:nvPr/>
          </p:nvCxnSpPr>
          <p:spPr>
            <a:xfrm>
              <a:off x="8679231" y="-911731"/>
              <a:ext cx="0" cy="50901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B29ADD62-0BBA-4E39-85D9-A8B862F67F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9231" y="-2328789"/>
              <a:ext cx="2" cy="36795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0" name="Picture 389">
              <a:extLst>
                <a:ext uri="{FF2B5EF4-FFF2-40B4-BE49-F238E27FC236}">
                  <a16:creationId xmlns:a16="http://schemas.microsoft.com/office/drawing/2014/main" id="{6370CE95-3C43-4611-8C7A-F61C18635711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6633" y="-2710581"/>
              <a:ext cx="425198" cy="161114"/>
            </a:xfrm>
            <a:prstGeom prst="rect">
              <a:avLst/>
            </a:prstGeom>
          </p:spPr>
        </p:pic>
        <p:pic>
          <p:nvPicPr>
            <p:cNvPr id="376" name="Picture 375">
              <a:extLst>
                <a:ext uri="{FF2B5EF4-FFF2-40B4-BE49-F238E27FC236}">
                  <a16:creationId xmlns:a16="http://schemas.microsoft.com/office/drawing/2014/main" id="{8D4CA12F-B0D8-4D14-AA8E-179D8DABDE22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3838" y="-199471"/>
              <a:ext cx="510786" cy="195975"/>
            </a:xfrm>
            <a:prstGeom prst="rect">
              <a:avLst/>
            </a:prstGeom>
          </p:spPr>
        </p:pic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2AC5746B-6CC2-4093-B9D5-0CF6305B76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8477" y="5441253"/>
              <a:ext cx="1517" cy="46802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8C13D0AF-73A7-47C9-8E86-AD1ABFF71F7F}"/>
                </a:ext>
              </a:extLst>
            </p:cNvPr>
            <p:cNvCxnSpPr>
              <a:cxnSpLocks/>
            </p:cNvCxnSpPr>
            <p:nvPr/>
          </p:nvCxnSpPr>
          <p:spPr>
            <a:xfrm>
              <a:off x="8679231" y="7142918"/>
              <a:ext cx="0" cy="50625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Rectangle: Rounded Corners 282">
              <a:extLst>
                <a:ext uri="{FF2B5EF4-FFF2-40B4-BE49-F238E27FC236}">
                  <a16:creationId xmlns:a16="http://schemas.microsoft.com/office/drawing/2014/main" id="{97539F10-0805-4577-830F-E31A779E3692}"/>
                </a:ext>
              </a:extLst>
            </p:cNvPr>
            <p:cNvSpPr/>
            <p:nvPr/>
          </p:nvSpPr>
          <p:spPr>
            <a:xfrm>
              <a:off x="8294973" y="7649170"/>
              <a:ext cx="768517" cy="580430"/>
            </a:xfrm>
            <a:prstGeom prst="roundRect">
              <a:avLst/>
            </a:prstGeom>
            <a:solidFill>
              <a:srgbClr val="5DF7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23659A78-13C9-46AB-B215-07804B4A1EFD}"/>
                </a:ext>
              </a:extLst>
            </p:cNvPr>
            <p:cNvSpPr/>
            <p:nvPr/>
          </p:nvSpPr>
          <p:spPr>
            <a:xfrm rot="21507884">
              <a:off x="7470874" y="1844369"/>
              <a:ext cx="2416715" cy="359753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4EC01211-E4D8-422A-B568-9C154AE0ECBD}"/>
                </a:ext>
              </a:extLst>
            </p:cNvPr>
            <p:cNvGrpSpPr/>
            <p:nvPr/>
          </p:nvGrpSpPr>
          <p:grpSpPr>
            <a:xfrm>
              <a:off x="7725864" y="2196331"/>
              <a:ext cx="1916066" cy="1964730"/>
              <a:chOff x="6411149" y="2740626"/>
              <a:chExt cx="1211655" cy="1242429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816C4AE8-7897-4259-B4C1-F866DB6C2CD3}"/>
                  </a:ext>
                </a:extLst>
              </p:cNvPr>
              <p:cNvSpPr/>
              <p:nvPr/>
            </p:nvSpPr>
            <p:spPr>
              <a:xfrm>
                <a:off x="6693786" y="2749719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FF630BCF-D14B-4495-9C3A-20F723F42E48}"/>
                  </a:ext>
                </a:extLst>
              </p:cNvPr>
              <p:cNvSpPr/>
              <p:nvPr/>
            </p:nvSpPr>
            <p:spPr>
              <a:xfrm>
                <a:off x="6608336" y="3076188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E141A9B3-660D-46CD-9E91-C8272C875226}"/>
                  </a:ext>
                </a:extLst>
              </p:cNvPr>
              <p:cNvSpPr/>
              <p:nvPr/>
            </p:nvSpPr>
            <p:spPr>
              <a:xfrm>
                <a:off x="6815034" y="3382656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A7638768-0861-4ADD-A2CA-BD6F4878AD80}"/>
                  </a:ext>
                </a:extLst>
              </p:cNvPr>
              <p:cNvSpPr/>
              <p:nvPr/>
            </p:nvSpPr>
            <p:spPr>
              <a:xfrm>
                <a:off x="7041264" y="2740626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B0D63EF5-2AE0-46F9-80E3-A10A82A020E0}"/>
                  </a:ext>
                </a:extLst>
              </p:cNvPr>
              <p:cNvSpPr/>
              <p:nvPr/>
            </p:nvSpPr>
            <p:spPr>
              <a:xfrm>
                <a:off x="7007345" y="3061641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37B68074-FEAF-4FCE-B0C6-F1736F9BFCAF}"/>
                  </a:ext>
                </a:extLst>
              </p:cNvPr>
              <p:cNvSpPr/>
              <p:nvPr/>
            </p:nvSpPr>
            <p:spPr>
              <a:xfrm>
                <a:off x="7119816" y="3503203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6ED864CA-95E8-42CF-8D88-9FCDF6B7797A}"/>
                  </a:ext>
                </a:extLst>
              </p:cNvPr>
              <p:cNvSpPr/>
              <p:nvPr/>
            </p:nvSpPr>
            <p:spPr>
              <a:xfrm>
                <a:off x="7327023" y="3185468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1B060AFA-E2AE-401A-AFEB-7B798453AA52}"/>
                  </a:ext>
                </a:extLst>
              </p:cNvPr>
              <p:cNvSpPr/>
              <p:nvPr/>
            </p:nvSpPr>
            <p:spPr>
              <a:xfrm>
                <a:off x="6411149" y="3335051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81430225-2D0C-4B44-BC7C-418E1FD6B846}"/>
                  </a:ext>
                </a:extLst>
              </p:cNvPr>
              <p:cNvSpPr/>
              <p:nvPr/>
            </p:nvSpPr>
            <p:spPr>
              <a:xfrm>
                <a:off x="6617847" y="3641220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D47ECF7A-A9F5-4E46-B823-B4D197AC4F5A}"/>
                  </a:ext>
                </a:extLst>
              </p:cNvPr>
              <p:cNvSpPr/>
              <p:nvPr/>
            </p:nvSpPr>
            <p:spPr>
              <a:xfrm>
                <a:off x="7425617" y="3503203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FC3BF063-B764-40D2-B3F9-99AD2CE17952}"/>
                  </a:ext>
                </a:extLst>
              </p:cNvPr>
              <p:cNvSpPr/>
              <p:nvPr/>
            </p:nvSpPr>
            <p:spPr>
              <a:xfrm>
                <a:off x="7021731" y="3785868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5" name="Connector: Curved 224">
                <a:extLst>
                  <a:ext uri="{FF2B5EF4-FFF2-40B4-BE49-F238E27FC236}">
                    <a16:creationId xmlns:a16="http://schemas.microsoft.com/office/drawing/2014/main" id="{937A5D6E-75B9-4DAB-9F3D-F667A5584BDA}"/>
                  </a:ext>
                </a:extLst>
              </p:cNvPr>
              <p:cNvCxnSpPr>
                <a:stCxn id="214" idx="0"/>
                <a:endCxn id="217" idx="0"/>
              </p:cNvCxnSpPr>
              <p:nvPr/>
            </p:nvCxnSpPr>
            <p:spPr>
              <a:xfrm rot="5400000" flipH="1" flipV="1">
                <a:off x="6961572" y="2571434"/>
                <a:ext cx="9093" cy="347477"/>
              </a:xfrm>
              <a:prstGeom prst="curvedConnector3">
                <a:avLst>
                  <a:gd name="adj1" fmla="val 1690704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nector: Curved 225">
                <a:extLst>
                  <a:ext uri="{FF2B5EF4-FFF2-40B4-BE49-F238E27FC236}">
                    <a16:creationId xmlns:a16="http://schemas.microsoft.com/office/drawing/2014/main" id="{B8B28A58-D687-4063-AB52-1C048176A079}"/>
                  </a:ext>
                </a:extLst>
              </p:cNvPr>
              <p:cNvCxnSpPr>
                <a:cxnSpLocks/>
                <a:stCxn id="217" idx="6"/>
                <a:endCxn id="220" idx="7"/>
              </p:cNvCxnSpPr>
              <p:nvPr/>
            </p:nvCxnSpPr>
            <p:spPr>
              <a:xfrm>
                <a:off x="7238451" y="2839219"/>
                <a:ext cx="256882" cy="37512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nector: Curved 226">
                <a:extLst>
                  <a:ext uri="{FF2B5EF4-FFF2-40B4-BE49-F238E27FC236}">
                    <a16:creationId xmlns:a16="http://schemas.microsoft.com/office/drawing/2014/main" id="{AE883310-91E5-465A-BE9F-E808D128AB43}"/>
                  </a:ext>
                </a:extLst>
              </p:cNvPr>
              <p:cNvCxnSpPr>
                <a:cxnSpLocks/>
                <a:stCxn id="220" idx="1"/>
                <a:endCxn id="218" idx="7"/>
              </p:cNvCxnSpPr>
              <p:nvPr/>
            </p:nvCxnSpPr>
            <p:spPr>
              <a:xfrm rot="16200000" flipV="1">
                <a:off x="7203864" y="3062309"/>
                <a:ext cx="123828" cy="180246"/>
              </a:xfrm>
              <a:prstGeom prst="curvedConnector3">
                <a:avLst>
                  <a:gd name="adj1" fmla="val 240134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nector: Curved 227">
                <a:extLst>
                  <a:ext uri="{FF2B5EF4-FFF2-40B4-BE49-F238E27FC236}">
                    <a16:creationId xmlns:a16="http://schemas.microsoft.com/office/drawing/2014/main" id="{79A7923B-C0F3-4EA1-95AB-1C212A12F036}"/>
                  </a:ext>
                </a:extLst>
              </p:cNvPr>
              <p:cNvCxnSpPr>
                <a:cxnSpLocks/>
                <a:stCxn id="215" idx="2"/>
                <a:endCxn id="215" idx="1"/>
              </p:cNvCxnSpPr>
              <p:nvPr/>
            </p:nvCxnSpPr>
            <p:spPr>
              <a:xfrm rot="10800000" flipH="1">
                <a:off x="6608336" y="3105067"/>
                <a:ext cx="28878" cy="69716"/>
              </a:xfrm>
              <a:prstGeom prst="curvedConnector4">
                <a:avLst>
                  <a:gd name="adj1" fmla="val -500898"/>
                  <a:gd name="adj2" fmla="val 348902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nector: Curved 228">
                <a:extLst>
                  <a:ext uri="{FF2B5EF4-FFF2-40B4-BE49-F238E27FC236}">
                    <a16:creationId xmlns:a16="http://schemas.microsoft.com/office/drawing/2014/main" id="{81F0DBEA-240D-412B-9E12-D97C4471F27C}"/>
                  </a:ext>
                </a:extLst>
              </p:cNvPr>
              <p:cNvCxnSpPr>
                <a:cxnSpLocks/>
                <a:stCxn id="221" idx="7"/>
                <a:endCxn id="215" idx="3"/>
              </p:cNvCxnSpPr>
              <p:nvPr/>
            </p:nvCxnSpPr>
            <p:spPr>
              <a:xfrm rot="5400000" flipH="1" flipV="1">
                <a:off x="6548621" y="3275336"/>
                <a:ext cx="119430" cy="57755"/>
              </a:xfrm>
              <a:prstGeom prst="curved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nector: Curved 229">
                <a:extLst>
                  <a:ext uri="{FF2B5EF4-FFF2-40B4-BE49-F238E27FC236}">
                    <a16:creationId xmlns:a16="http://schemas.microsoft.com/office/drawing/2014/main" id="{07A1F777-81C8-4B12-816F-637D4F9F56D7}"/>
                  </a:ext>
                </a:extLst>
              </p:cNvPr>
              <p:cNvCxnSpPr>
                <a:cxnSpLocks/>
                <a:stCxn id="215" idx="4"/>
                <a:endCxn id="221" idx="6"/>
              </p:cNvCxnSpPr>
              <p:nvPr/>
            </p:nvCxnSpPr>
            <p:spPr>
              <a:xfrm rot="5400000">
                <a:off x="6577499" y="3304213"/>
                <a:ext cx="160269" cy="98594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or: Curved 230">
                <a:extLst>
                  <a:ext uri="{FF2B5EF4-FFF2-40B4-BE49-F238E27FC236}">
                    <a16:creationId xmlns:a16="http://schemas.microsoft.com/office/drawing/2014/main" id="{4668527D-CF8A-4978-A5D3-1282D168084F}"/>
                  </a:ext>
                </a:extLst>
              </p:cNvPr>
              <p:cNvCxnSpPr>
                <a:cxnSpLocks/>
                <a:stCxn id="216" idx="0"/>
                <a:endCxn id="218" idx="2"/>
              </p:cNvCxnSpPr>
              <p:nvPr/>
            </p:nvCxnSpPr>
            <p:spPr>
              <a:xfrm rot="5400000" flipH="1" flipV="1">
                <a:off x="6849275" y="3224586"/>
                <a:ext cx="222421" cy="93718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nector: Curved 231">
                <a:extLst>
                  <a:ext uri="{FF2B5EF4-FFF2-40B4-BE49-F238E27FC236}">
                    <a16:creationId xmlns:a16="http://schemas.microsoft.com/office/drawing/2014/main" id="{DD2D22F8-74ED-46AD-B1E8-8437D5430782}"/>
                  </a:ext>
                </a:extLst>
              </p:cNvPr>
              <p:cNvCxnSpPr>
                <a:cxnSpLocks/>
                <a:stCxn id="214" idx="5"/>
                <a:endCxn id="215" idx="6"/>
              </p:cNvCxnSpPr>
              <p:nvPr/>
            </p:nvCxnSpPr>
            <p:spPr>
              <a:xfrm rot="5400000">
                <a:off x="6705433" y="3018119"/>
                <a:ext cx="256753" cy="56573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nector: Curved 232">
                <a:extLst>
                  <a:ext uri="{FF2B5EF4-FFF2-40B4-BE49-F238E27FC236}">
                    <a16:creationId xmlns:a16="http://schemas.microsoft.com/office/drawing/2014/main" id="{DE6C4480-73D5-41DE-93A1-5D16C8749448}"/>
                  </a:ext>
                </a:extLst>
              </p:cNvPr>
              <p:cNvCxnSpPr>
                <a:cxnSpLocks/>
                <a:stCxn id="222" idx="5"/>
                <a:endCxn id="224" idx="1"/>
              </p:cNvCxnSpPr>
              <p:nvPr/>
            </p:nvCxnSpPr>
            <p:spPr>
              <a:xfrm rot="16200000" flipH="1">
                <a:off x="6915775" y="3679911"/>
                <a:ext cx="5215" cy="264453"/>
              </a:xfrm>
              <a:prstGeom prst="curvedConnector5">
                <a:avLst>
                  <a:gd name="adj1" fmla="val 2773599"/>
                  <a:gd name="adj2" fmla="val 50000"/>
                  <a:gd name="adj3" fmla="val -2673599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nector: Curved 233">
                <a:extLst>
                  <a:ext uri="{FF2B5EF4-FFF2-40B4-BE49-F238E27FC236}">
                    <a16:creationId xmlns:a16="http://schemas.microsoft.com/office/drawing/2014/main" id="{1D00BBC6-A5CC-4ADD-9CEC-93976E2D086C}"/>
                  </a:ext>
                </a:extLst>
              </p:cNvPr>
              <p:cNvCxnSpPr>
                <a:cxnSpLocks/>
                <a:stCxn id="224" idx="4"/>
                <a:endCxn id="222" idx="4"/>
              </p:cNvCxnSpPr>
              <p:nvPr/>
            </p:nvCxnSpPr>
            <p:spPr>
              <a:xfrm rot="5400000" flipH="1">
                <a:off x="6846059" y="3708789"/>
                <a:ext cx="144647" cy="403885"/>
              </a:xfrm>
              <a:prstGeom prst="curvedConnector3">
                <a:avLst>
                  <a:gd name="adj1" fmla="val -100000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nector: Curved 234">
                <a:extLst>
                  <a:ext uri="{FF2B5EF4-FFF2-40B4-BE49-F238E27FC236}">
                    <a16:creationId xmlns:a16="http://schemas.microsoft.com/office/drawing/2014/main" id="{E230288D-225D-4471-AB36-BCC43DC51857}"/>
                  </a:ext>
                </a:extLst>
              </p:cNvPr>
              <p:cNvCxnSpPr>
                <a:cxnSpLocks/>
                <a:stCxn id="218" idx="1"/>
                <a:endCxn id="215" idx="6"/>
              </p:cNvCxnSpPr>
              <p:nvPr/>
            </p:nvCxnSpPr>
            <p:spPr>
              <a:xfrm rot="16200000" flipH="1" flipV="1">
                <a:off x="6878741" y="3017301"/>
                <a:ext cx="84264" cy="230699"/>
              </a:xfrm>
              <a:prstGeom prst="curvedConnector4">
                <a:avLst>
                  <a:gd name="adj1" fmla="val -171660"/>
                  <a:gd name="adj2" fmla="val 56259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ctor: Curved 235">
                <a:extLst>
                  <a:ext uri="{FF2B5EF4-FFF2-40B4-BE49-F238E27FC236}">
                    <a16:creationId xmlns:a16="http://schemas.microsoft.com/office/drawing/2014/main" id="{503A514A-FB95-4A73-A6B5-210F1B76C47E}"/>
                  </a:ext>
                </a:extLst>
              </p:cNvPr>
              <p:cNvCxnSpPr>
                <a:cxnSpLocks/>
                <a:stCxn id="220" idx="3"/>
              </p:cNvCxnSpPr>
              <p:nvPr/>
            </p:nvCxnSpPr>
            <p:spPr>
              <a:xfrm rot="5400000">
                <a:off x="7145601" y="3210888"/>
                <a:ext cx="67410" cy="353190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nector: Curved 236">
                <a:extLst>
                  <a:ext uri="{FF2B5EF4-FFF2-40B4-BE49-F238E27FC236}">
                    <a16:creationId xmlns:a16="http://schemas.microsoft.com/office/drawing/2014/main" id="{B525AF65-7282-4289-BF0B-D0E905B79C47}"/>
                  </a:ext>
                </a:extLst>
              </p:cNvPr>
              <p:cNvCxnSpPr>
                <a:cxnSpLocks/>
                <a:stCxn id="219" idx="5"/>
                <a:endCxn id="219" idx="4"/>
              </p:cNvCxnSpPr>
              <p:nvPr/>
            </p:nvCxnSpPr>
            <p:spPr>
              <a:xfrm rot="5400000">
                <a:off x="7238829" y="3651093"/>
                <a:ext cx="28878" cy="69716"/>
              </a:xfrm>
              <a:prstGeom prst="curvedConnector3">
                <a:avLst>
                  <a:gd name="adj1" fmla="val 450624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nector: Curved 237">
                <a:extLst>
                  <a:ext uri="{FF2B5EF4-FFF2-40B4-BE49-F238E27FC236}">
                    <a16:creationId xmlns:a16="http://schemas.microsoft.com/office/drawing/2014/main" id="{CD67EAAA-6691-44A5-B0A3-69F4102BA6DF}"/>
                  </a:ext>
                </a:extLst>
              </p:cNvPr>
              <p:cNvCxnSpPr>
                <a:cxnSpLocks/>
                <a:stCxn id="216" idx="7"/>
                <a:endCxn id="220" idx="2"/>
              </p:cNvCxnSpPr>
              <p:nvPr/>
            </p:nvCxnSpPr>
            <p:spPr>
              <a:xfrm rot="5400000" flipH="1" flipV="1">
                <a:off x="7091448" y="3175958"/>
                <a:ext cx="127471" cy="343680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nector: Curved 238">
                <a:extLst>
                  <a:ext uri="{FF2B5EF4-FFF2-40B4-BE49-F238E27FC236}">
                    <a16:creationId xmlns:a16="http://schemas.microsoft.com/office/drawing/2014/main" id="{19ABB8B4-EADD-476B-BD78-C79AFEB0431F}"/>
                  </a:ext>
                </a:extLst>
              </p:cNvPr>
              <p:cNvCxnSpPr>
                <a:cxnSpLocks/>
                <a:stCxn id="223" idx="0"/>
                <a:endCxn id="220" idx="5"/>
              </p:cNvCxnSpPr>
              <p:nvPr/>
            </p:nvCxnSpPr>
            <p:spPr>
              <a:xfrm rot="16200000" flipV="1">
                <a:off x="7435059" y="3414052"/>
                <a:ext cx="149424" cy="28878"/>
              </a:xfrm>
              <a:prstGeom prst="curvedConnector3">
                <a:avLst>
                  <a:gd name="adj1" fmla="val 45698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nector: Curved 239">
                <a:extLst>
                  <a:ext uri="{FF2B5EF4-FFF2-40B4-BE49-F238E27FC236}">
                    <a16:creationId xmlns:a16="http://schemas.microsoft.com/office/drawing/2014/main" id="{B567C0E8-2BB6-4BFA-838E-C288D1A584E9}"/>
                  </a:ext>
                </a:extLst>
              </p:cNvPr>
              <p:cNvCxnSpPr>
                <a:cxnSpLocks/>
                <a:stCxn id="224" idx="5"/>
                <a:endCxn id="223" idx="4"/>
              </p:cNvCxnSpPr>
              <p:nvPr/>
            </p:nvCxnSpPr>
            <p:spPr>
              <a:xfrm rot="5400000" flipH="1" flipV="1">
                <a:off x="7230232" y="3660199"/>
                <a:ext cx="253788" cy="334169"/>
              </a:xfrm>
              <a:prstGeom prst="curvedConnector3">
                <a:avLst>
                  <a:gd name="adj1" fmla="val -29111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nector: Curved 240">
                <a:extLst>
                  <a:ext uri="{FF2B5EF4-FFF2-40B4-BE49-F238E27FC236}">
                    <a16:creationId xmlns:a16="http://schemas.microsoft.com/office/drawing/2014/main" id="{3791B1AC-B1BA-465E-83D7-D88F2A87FB20}"/>
                  </a:ext>
                </a:extLst>
              </p:cNvPr>
              <p:cNvCxnSpPr>
                <a:cxnSpLocks/>
                <a:stCxn id="216" idx="3"/>
                <a:endCxn id="221" idx="5"/>
              </p:cNvCxnSpPr>
              <p:nvPr/>
            </p:nvCxnSpPr>
            <p:spPr>
              <a:xfrm rot="5400000" flipH="1">
                <a:off x="6687882" y="3394937"/>
                <a:ext cx="47605" cy="264453"/>
              </a:xfrm>
              <a:prstGeom prst="curvedConnector3">
                <a:avLst>
                  <a:gd name="adj1" fmla="val -37028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nector: Curved 241">
                <a:extLst>
                  <a:ext uri="{FF2B5EF4-FFF2-40B4-BE49-F238E27FC236}">
                    <a16:creationId xmlns:a16="http://schemas.microsoft.com/office/drawing/2014/main" id="{8FCAE1FB-EA9A-49AB-B759-E2FA436CEFC7}"/>
                  </a:ext>
                </a:extLst>
              </p:cNvPr>
              <p:cNvCxnSpPr>
                <a:cxnSpLocks/>
                <a:stCxn id="221" idx="4"/>
                <a:endCxn id="221" idx="2"/>
              </p:cNvCxnSpPr>
              <p:nvPr/>
            </p:nvCxnSpPr>
            <p:spPr>
              <a:xfrm rot="5400000" flipH="1">
                <a:off x="6411149" y="3433645"/>
                <a:ext cx="98594" cy="98594"/>
              </a:xfrm>
              <a:prstGeom prst="curvedConnector4">
                <a:avLst>
                  <a:gd name="adj1" fmla="val -146711"/>
                  <a:gd name="adj2" fmla="val 163575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nector: Curved 242">
                <a:extLst>
                  <a:ext uri="{FF2B5EF4-FFF2-40B4-BE49-F238E27FC236}">
                    <a16:creationId xmlns:a16="http://schemas.microsoft.com/office/drawing/2014/main" id="{E07A79EF-A913-44A0-BA4D-169BA965B751}"/>
                  </a:ext>
                </a:extLst>
              </p:cNvPr>
              <p:cNvCxnSpPr>
                <a:cxnSpLocks/>
                <a:stCxn id="222" idx="2"/>
                <a:endCxn id="222" idx="3"/>
              </p:cNvCxnSpPr>
              <p:nvPr/>
            </p:nvCxnSpPr>
            <p:spPr>
              <a:xfrm rot="10800000" flipH="1" flipV="1">
                <a:off x="6617847" y="3739813"/>
                <a:ext cx="28878" cy="69716"/>
              </a:xfrm>
              <a:prstGeom prst="curvedConnector4">
                <a:avLst>
                  <a:gd name="adj1" fmla="val -500898"/>
                  <a:gd name="adj2" fmla="val 268676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nector: Curved 243">
                <a:extLst>
                  <a:ext uri="{FF2B5EF4-FFF2-40B4-BE49-F238E27FC236}">
                    <a16:creationId xmlns:a16="http://schemas.microsoft.com/office/drawing/2014/main" id="{16FF08AB-03F2-46F1-8BF2-3ABAFF68E397}"/>
                  </a:ext>
                </a:extLst>
              </p:cNvPr>
              <p:cNvCxnSpPr>
                <a:cxnSpLocks/>
                <a:stCxn id="219" idx="2"/>
                <a:endCxn id="216" idx="6"/>
              </p:cNvCxnSpPr>
              <p:nvPr/>
            </p:nvCxnSpPr>
            <p:spPr>
              <a:xfrm rot="10800000">
                <a:off x="7012222" y="3481249"/>
                <a:ext cx="107595" cy="120547"/>
              </a:xfrm>
              <a:prstGeom prst="curved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nector: Curved 244">
                <a:extLst>
                  <a:ext uri="{FF2B5EF4-FFF2-40B4-BE49-F238E27FC236}">
                    <a16:creationId xmlns:a16="http://schemas.microsoft.com/office/drawing/2014/main" id="{1C86D162-4A51-4BAD-B094-A7A81FB95F63}"/>
                  </a:ext>
                </a:extLst>
              </p:cNvPr>
              <p:cNvCxnSpPr>
                <a:cxnSpLocks/>
                <a:stCxn id="220" idx="6"/>
                <a:endCxn id="220" idx="7"/>
              </p:cNvCxnSpPr>
              <p:nvPr/>
            </p:nvCxnSpPr>
            <p:spPr>
              <a:xfrm flipH="1" flipV="1">
                <a:off x="7495333" y="3214346"/>
                <a:ext cx="28878" cy="69716"/>
              </a:xfrm>
              <a:prstGeom prst="curvedConnector4">
                <a:avLst>
                  <a:gd name="adj1" fmla="val -500898"/>
                  <a:gd name="adj2" fmla="val 268676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nector: Curved 245">
                <a:extLst>
                  <a:ext uri="{FF2B5EF4-FFF2-40B4-BE49-F238E27FC236}">
                    <a16:creationId xmlns:a16="http://schemas.microsoft.com/office/drawing/2014/main" id="{FFC96018-FD47-4457-A29B-E4B929C87C28}"/>
                  </a:ext>
                </a:extLst>
              </p:cNvPr>
              <p:cNvCxnSpPr>
                <a:cxnSpLocks/>
                <a:stCxn id="223" idx="2"/>
                <a:endCxn id="224" idx="6"/>
              </p:cNvCxnSpPr>
              <p:nvPr/>
            </p:nvCxnSpPr>
            <p:spPr>
              <a:xfrm rot="10800000" flipV="1">
                <a:off x="7218919" y="3601796"/>
                <a:ext cx="206698" cy="282665"/>
              </a:xfrm>
              <a:prstGeom prst="curvedConnector3">
                <a:avLst>
                  <a:gd name="adj1" fmla="val 23874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nector: Curved 246">
                <a:extLst>
                  <a:ext uri="{FF2B5EF4-FFF2-40B4-BE49-F238E27FC236}">
                    <a16:creationId xmlns:a16="http://schemas.microsoft.com/office/drawing/2014/main" id="{C08DD940-72BA-4B02-A4AC-EB91B783CF0E}"/>
                  </a:ext>
                </a:extLst>
              </p:cNvPr>
              <p:cNvCxnSpPr>
                <a:cxnSpLocks/>
                <a:stCxn id="214" idx="2"/>
                <a:endCxn id="215" idx="0"/>
              </p:cNvCxnSpPr>
              <p:nvPr/>
            </p:nvCxnSpPr>
            <p:spPr>
              <a:xfrm rot="10800000" flipH="1" flipV="1">
                <a:off x="6693786" y="2848313"/>
                <a:ext cx="13144" cy="227876"/>
              </a:xfrm>
              <a:prstGeom prst="curvedConnector4">
                <a:avLst>
                  <a:gd name="adj1" fmla="val -337493"/>
                  <a:gd name="adj2" fmla="val 71633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AF915398-EF1D-4C29-BCC4-F4EB105F7B35}"/>
                </a:ext>
              </a:extLst>
            </p:cNvPr>
            <p:cNvSpPr/>
            <p:nvPr/>
          </p:nvSpPr>
          <p:spPr>
            <a:xfrm>
              <a:off x="8271646" y="4551044"/>
              <a:ext cx="762482" cy="581185"/>
            </a:xfrm>
            <a:prstGeom prst="roundRect">
              <a:avLst/>
            </a:prstGeom>
            <a:solidFill>
              <a:srgbClr val="F0C13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4" name="Picture 363">
              <a:extLst>
                <a:ext uri="{FF2B5EF4-FFF2-40B4-BE49-F238E27FC236}">
                  <a16:creationId xmlns:a16="http://schemas.microsoft.com/office/drawing/2014/main" id="{B8997080-D1E1-42B9-AEFB-203907E84B3C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8257" y="4688368"/>
              <a:ext cx="489264" cy="279019"/>
            </a:xfrm>
            <a:prstGeom prst="rect">
              <a:avLst/>
            </a:prstGeom>
          </p:spPr>
        </p:pic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B6E17D1B-1CFC-480B-B0A2-3EBFD49AF3D8}"/>
                </a:ext>
              </a:extLst>
            </p:cNvPr>
            <p:cNvSpPr/>
            <p:nvPr/>
          </p:nvSpPr>
          <p:spPr>
            <a:xfrm>
              <a:off x="8083012" y="5909273"/>
              <a:ext cx="1192439" cy="123364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8" name="Picture 357">
              <a:extLst>
                <a:ext uri="{FF2B5EF4-FFF2-40B4-BE49-F238E27FC236}">
                  <a16:creationId xmlns:a16="http://schemas.microsoft.com/office/drawing/2014/main" id="{A535AB54-FF04-41F1-8A74-DC2FC42A8826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284" y="6423768"/>
              <a:ext cx="1017894" cy="204658"/>
            </a:xfrm>
            <a:prstGeom prst="rect">
              <a:avLst/>
            </a:prstGeom>
          </p:spPr>
        </p:pic>
        <p:pic>
          <p:nvPicPr>
            <p:cNvPr id="372" name="Picture 371">
              <a:extLst>
                <a:ext uri="{FF2B5EF4-FFF2-40B4-BE49-F238E27FC236}">
                  <a16:creationId xmlns:a16="http://schemas.microsoft.com/office/drawing/2014/main" id="{0E7249AC-3E46-4C92-9834-7B97E2B0EFA9}"/>
                </a:ext>
              </a:extLst>
            </p:cNvPr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5086" y="7834519"/>
              <a:ext cx="628293" cy="209733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449DAB6-6648-431B-8580-53BB89632B4A}"/>
                </a:ext>
              </a:extLst>
            </p:cNvPr>
            <p:cNvGrpSpPr/>
            <p:nvPr>
              <p:custDataLst>
                <p:tags r:id="rId21"/>
              </p:custDataLst>
            </p:nvPr>
          </p:nvGrpSpPr>
          <p:grpSpPr>
            <a:xfrm>
              <a:off x="7017450" y="793340"/>
              <a:ext cx="3323562" cy="553860"/>
              <a:chOff x="7017450" y="793340"/>
              <a:chExt cx="3323562" cy="553860"/>
            </a:xfrm>
          </p:grpSpPr>
          <p:sp>
            <p:nvSpPr>
              <p:cNvPr id="613" name="Oval 612">
                <a:extLst>
                  <a:ext uri="{FF2B5EF4-FFF2-40B4-BE49-F238E27FC236}">
                    <a16:creationId xmlns:a16="http://schemas.microsoft.com/office/drawing/2014/main" id="{9B0781E0-0442-4DDC-B2B7-F89FCB99DD88}"/>
                  </a:ext>
                </a:extLst>
              </p:cNvPr>
              <p:cNvSpPr/>
              <p:nvPr/>
            </p:nvSpPr>
            <p:spPr>
              <a:xfrm>
                <a:off x="7017450" y="793340"/>
                <a:ext cx="3323562" cy="55386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834D18BF-CFA5-4639-9654-5DB704E4678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0"/>
                </p:custDataLst>
              </p:nvPr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7064" y="933318"/>
                <a:ext cx="2837890" cy="273906"/>
              </a:xfrm>
              <a:prstGeom prst="rect">
                <a:avLst/>
              </a:prstGeom>
            </p:spPr>
          </p:pic>
        </p:grpSp>
        <p:cxnSp>
          <p:nvCxnSpPr>
            <p:cNvPr id="319" name="Connector: Elbow 318">
              <a:extLst>
                <a:ext uri="{FF2B5EF4-FFF2-40B4-BE49-F238E27FC236}">
                  <a16:creationId xmlns:a16="http://schemas.microsoft.com/office/drawing/2014/main" id="{596B037B-50A6-4489-9E24-3F92194EEDE0}"/>
                </a:ext>
              </a:extLst>
            </p:cNvPr>
            <p:cNvCxnSpPr>
              <a:cxnSpLocks/>
              <a:stCxn id="292" idx="3"/>
            </p:cNvCxnSpPr>
            <p:nvPr/>
          </p:nvCxnSpPr>
          <p:spPr>
            <a:xfrm>
              <a:off x="12674078" y="-2630023"/>
              <a:ext cx="2019525" cy="1205128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FAB4B5AF-3CE0-479D-96FA-54D2F2354536}"/>
                </a:ext>
              </a:extLst>
            </p:cNvPr>
            <p:cNvSpPr/>
            <p:nvPr/>
          </p:nvSpPr>
          <p:spPr>
            <a:xfrm>
              <a:off x="11837293" y="-1960832"/>
              <a:ext cx="1014058" cy="104910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Rectangle: Rounded Corners 287">
              <a:extLst>
                <a:ext uri="{FF2B5EF4-FFF2-40B4-BE49-F238E27FC236}">
                  <a16:creationId xmlns:a16="http://schemas.microsoft.com/office/drawing/2014/main" id="{3299B915-9C05-4A3B-AA19-F8DD86B07866}"/>
                </a:ext>
              </a:extLst>
            </p:cNvPr>
            <p:cNvSpPr/>
            <p:nvPr/>
          </p:nvSpPr>
          <p:spPr>
            <a:xfrm>
              <a:off x="11987845" y="-402717"/>
              <a:ext cx="712954" cy="602469"/>
            </a:xfrm>
            <a:prstGeom prst="roundRect">
              <a:avLst/>
            </a:prstGeom>
            <a:solidFill>
              <a:srgbClr val="5DF7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2" name="Rectangle: Rounded Corners 291">
              <a:extLst>
                <a:ext uri="{FF2B5EF4-FFF2-40B4-BE49-F238E27FC236}">
                  <a16:creationId xmlns:a16="http://schemas.microsoft.com/office/drawing/2014/main" id="{B3C76B02-E106-4253-985C-D13E90AB63AB}"/>
                </a:ext>
              </a:extLst>
            </p:cNvPr>
            <p:cNvSpPr/>
            <p:nvPr/>
          </p:nvSpPr>
          <p:spPr>
            <a:xfrm>
              <a:off x="12014566" y="-2931258"/>
              <a:ext cx="659512" cy="602469"/>
            </a:xfrm>
            <a:prstGeom prst="roundRect">
              <a:avLst/>
            </a:prstGeom>
            <a:solidFill>
              <a:srgbClr val="5DF7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4" name="Picture 383">
              <a:extLst>
                <a:ext uri="{FF2B5EF4-FFF2-40B4-BE49-F238E27FC236}">
                  <a16:creationId xmlns:a16="http://schemas.microsoft.com/office/drawing/2014/main" id="{8206EC91-C60D-4EB1-86C1-9A3BE02B126C}"/>
                </a:ext>
              </a:extLst>
            </p:cNvPr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5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84574" y="-1601557"/>
              <a:ext cx="919496" cy="330551"/>
            </a:xfrm>
            <a:prstGeom prst="rect">
              <a:avLst/>
            </a:prstGeom>
          </p:spPr>
        </p:pic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063A7DC3-E2F7-47F0-B1A4-38C3A58DE072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322" y="-907371"/>
              <a:ext cx="0" cy="50465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9436180A-E0A7-4918-A1D8-72F30F62BFC5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322" y="-2328789"/>
              <a:ext cx="0" cy="36795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2" name="Picture 391">
              <a:extLst>
                <a:ext uri="{FF2B5EF4-FFF2-40B4-BE49-F238E27FC236}">
                  <a16:creationId xmlns:a16="http://schemas.microsoft.com/office/drawing/2014/main" id="{6B051D19-55F8-4414-A48D-0F542DED4412}"/>
                </a:ext>
              </a:extLst>
            </p:cNvPr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1018" y="-2710581"/>
              <a:ext cx="426609" cy="161114"/>
            </a:xfrm>
            <a:prstGeom prst="rect">
              <a:avLst/>
            </a:prstGeom>
          </p:spPr>
        </p:pic>
        <p:pic>
          <p:nvPicPr>
            <p:cNvPr id="378" name="Picture 377">
              <a:extLst>
                <a:ext uri="{FF2B5EF4-FFF2-40B4-BE49-F238E27FC236}">
                  <a16:creationId xmlns:a16="http://schemas.microsoft.com/office/drawing/2014/main" id="{C93F7E12-8544-43D0-849B-F41C7AFA1AD1}"/>
                </a:ext>
              </a:extLst>
            </p:cNvPr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6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88082" y="-199471"/>
              <a:ext cx="512478" cy="195975"/>
            </a:xfrm>
            <a:prstGeom prst="rect">
              <a:avLst/>
            </a:prstGeom>
          </p:spPr>
        </p:pic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A8137CD5-2A29-418D-93C7-00E11DCB2C71}"/>
                </a:ext>
              </a:extLst>
            </p:cNvPr>
            <p:cNvCxnSpPr>
              <a:cxnSpLocks/>
            </p:cNvCxnSpPr>
            <p:nvPr/>
          </p:nvCxnSpPr>
          <p:spPr>
            <a:xfrm>
              <a:off x="12342712" y="5441253"/>
              <a:ext cx="3220" cy="46802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3BA83353-4675-4A6A-A0E6-BB79076261DF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322" y="7166384"/>
              <a:ext cx="0" cy="48278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Rectangle: Rounded Corners 304">
              <a:extLst>
                <a:ext uri="{FF2B5EF4-FFF2-40B4-BE49-F238E27FC236}">
                  <a16:creationId xmlns:a16="http://schemas.microsoft.com/office/drawing/2014/main" id="{4685E7BC-7F61-4C6F-A914-F058B90F9F89}"/>
                </a:ext>
              </a:extLst>
            </p:cNvPr>
            <p:cNvSpPr/>
            <p:nvPr/>
          </p:nvSpPr>
          <p:spPr>
            <a:xfrm>
              <a:off x="11960063" y="7649170"/>
              <a:ext cx="768517" cy="580430"/>
            </a:xfrm>
            <a:prstGeom prst="roundRect">
              <a:avLst/>
            </a:prstGeom>
            <a:solidFill>
              <a:srgbClr val="5DF7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5F0D7CA6-615F-46F3-B35C-6D66C33983F8}"/>
                </a:ext>
              </a:extLst>
            </p:cNvPr>
            <p:cNvSpPr/>
            <p:nvPr/>
          </p:nvSpPr>
          <p:spPr>
            <a:xfrm rot="21507884">
              <a:off x="11135965" y="1844370"/>
              <a:ext cx="2416715" cy="35975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F067F95C-E266-48CF-9A95-180E30CE03B9}"/>
                </a:ext>
              </a:extLst>
            </p:cNvPr>
            <p:cNvGrpSpPr/>
            <p:nvPr/>
          </p:nvGrpSpPr>
          <p:grpSpPr>
            <a:xfrm>
              <a:off x="11390955" y="2196334"/>
              <a:ext cx="1916066" cy="1964730"/>
              <a:chOff x="8134809" y="2740626"/>
              <a:chExt cx="1211655" cy="1242429"/>
            </a:xfrm>
          </p:grpSpPr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BE70AA5D-F0DD-4841-AAA5-C56E6F8956B0}"/>
                  </a:ext>
                </a:extLst>
              </p:cNvPr>
              <p:cNvSpPr/>
              <p:nvPr/>
            </p:nvSpPr>
            <p:spPr>
              <a:xfrm>
                <a:off x="8417446" y="2749719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72E8077A-36B5-43B2-BC2F-46207E064BA2}"/>
                  </a:ext>
                </a:extLst>
              </p:cNvPr>
              <p:cNvSpPr/>
              <p:nvPr/>
            </p:nvSpPr>
            <p:spPr>
              <a:xfrm>
                <a:off x="8331996" y="3076188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C6DE3C64-0336-4932-B35B-F9C8AD7B15EA}"/>
                  </a:ext>
                </a:extLst>
              </p:cNvPr>
              <p:cNvSpPr/>
              <p:nvPr/>
            </p:nvSpPr>
            <p:spPr>
              <a:xfrm>
                <a:off x="8538694" y="3382656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317D0C86-3A15-4C4B-996D-E1EC0AD7D2F0}"/>
                  </a:ext>
                </a:extLst>
              </p:cNvPr>
              <p:cNvSpPr/>
              <p:nvPr/>
            </p:nvSpPr>
            <p:spPr>
              <a:xfrm>
                <a:off x="8764924" y="2740626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5F5D1336-5796-4695-B47D-AD88F8FC3DCD}"/>
                  </a:ext>
                </a:extLst>
              </p:cNvPr>
              <p:cNvSpPr/>
              <p:nvPr/>
            </p:nvSpPr>
            <p:spPr>
              <a:xfrm>
                <a:off x="8731005" y="3061641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369F0C5E-D352-417A-97B0-1A05485737D6}"/>
                  </a:ext>
                </a:extLst>
              </p:cNvPr>
              <p:cNvSpPr/>
              <p:nvPr/>
            </p:nvSpPr>
            <p:spPr>
              <a:xfrm>
                <a:off x="8843476" y="3503203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E45332D9-B65F-47FF-A426-D6C3627F32E8}"/>
                  </a:ext>
                </a:extLst>
              </p:cNvPr>
              <p:cNvSpPr/>
              <p:nvPr/>
            </p:nvSpPr>
            <p:spPr>
              <a:xfrm>
                <a:off x="9050683" y="3185468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8558E541-C1BE-438A-B392-B45A1142B1A4}"/>
                  </a:ext>
                </a:extLst>
              </p:cNvPr>
              <p:cNvSpPr/>
              <p:nvPr/>
            </p:nvSpPr>
            <p:spPr>
              <a:xfrm>
                <a:off x="8134809" y="3335051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BC3272F5-4440-4600-BF91-86ACDCC7EA15}"/>
                  </a:ext>
                </a:extLst>
              </p:cNvPr>
              <p:cNvSpPr/>
              <p:nvPr/>
            </p:nvSpPr>
            <p:spPr>
              <a:xfrm>
                <a:off x="8341507" y="3641220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16857136-8154-4468-9BAF-C9E356E20D4A}"/>
                  </a:ext>
                </a:extLst>
              </p:cNvPr>
              <p:cNvSpPr/>
              <p:nvPr/>
            </p:nvSpPr>
            <p:spPr>
              <a:xfrm>
                <a:off x="9149277" y="3503203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BC170B95-65D6-43AC-9ED9-4A76E2333149}"/>
                  </a:ext>
                </a:extLst>
              </p:cNvPr>
              <p:cNvSpPr/>
              <p:nvPr/>
            </p:nvSpPr>
            <p:spPr>
              <a:xfrm>
                <a:off x="8745391" y="3785868"/>
                <a:ext cx="197187" cy="19718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1" name="Connector: Curved 260">
                <a:extLst>
                  <a:ext uri="{FF2B5EF4-FFF2-40B4-BE49-F238E27FC236}">
                    <a16:creationId xmlns:a16="http://schemas.microsoft.com/office/drawing/2014/main" id="{222C2449-0455-4845-89C1-ACF4184AE25E}"/>
                  </a:ext>
                </a:extLst>
              </p:cNvPr>
              <p:cNvCxnSpPr>
                <a:stCxn id="250" idx="0"/>
                <a:endCxn id="253" idx="0"/>
              </p:cNvCxnSpPr>
              <p:nvPr/>
            </p:nvCxnSpPr>
            <p:spPr>
              <a:xfrm rot="5400000" flipH="1" flipV="1">
                <a:off x="8685232" y="2571434"/>
                <a:ext cx="9093" cy="347477"/>
              </a:xfrm>
              <a:prstGeom prst="curvedConnector3">
                <a:avLst>
                  <a:gd name="adj1" fmla="val 1690704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Connector: Curved 261">
                <a:extLst>
                  <a:ext uri="{FF2B5EF4-FFF2-40B4-BE49-F238E27FC236}">
                    <a16:creationId xmlns:a16="http://schemas.microsoft.com/office/drawing/2014/main" id="{70653F75-993F-4973-A3F4-00CECC6B63E0}"/>
                  </a:ext>
                </a:extLst>
              </p:cNvPr>
              <p:cNvCxnSpPr>
                <a:cxnSpLocks/>
                <a:stCxn id="253" idx="6"/>
                <a:endCxn id="256" idx="7"/>
              </p:cNvCxnSpPr>
              <p:nvPr/>
            </p:nvCxnSpPr>
            <p:spPr>
              <a:xfrm>
                <a:off x="8962111" y="2839219"/>
                <a:ext cx="256882" cy="37512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Connector: Curved 262">
                <a:extLst>
                  <a:ext uri="{FF2B5EF4-FFF2-40B4-BE49-F238E27FC236}">
                    <a16:creationId xmlns:a16="http://schemas.microsoft.com/office/drawing/2014/main" id="{30C07611-01E7-4E69-9162-C38C82B52349}"/>
                  </a:ext>
                </a:extLst>
              </p:cNvPr>
              <p:cNvCxnSpPr>
                <a:cxnSpLocks/>
                <a:stCxn id="256" idx="1"/>
                <a:endCxn id="254" idx="7"/>
              </p:cNvCxnSpPr>
              <p:nvPr/>
            </p:nvCxnSpPr>
            <p:spPr>
              <a:xfrm rot="16200000" flipV="1">
                <a:off x="8927524" y="3062309"/>
                <a:ext cx="123828" cy="180246"/>
              </a:xfrm>
              <a:prstGeom prst="curvedConnector3">
                <a:avLst>
                  <a:gd name="adj1" fmla="val 240134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nector: Curved 267">
                <a:extLst>
                  <a:ext uri="{FF2B5EF4-FFF2-40B4-BE49-F238E27FC236}">
                    <a16:creationId xmlns:a16="http://schemas.microsoft.com/office/drawing/2014/main" id="{75FCA96D-301B-4F4C-A67D-BA60FAE5AEDD}"/>
                  </a:ext>
                </a:extLst>
              </p:cNvPr>
              <p:cNvCxnSpPr>
                <a:cxnSpLocks/>
                <a:stCxn id="251" idx="2"/>
                <a:endCxn id="251" idx="1"/>
              </p:cNvCxnSpPr>
              <p:nvPr/>
            </p:nvCxnSpPr>
            <p:spPr>
              <a:xfrm rot="10800000" flipH="1">
                <a:off x="8331996" y="3105067"/>
                <a:ext cx="28878" cy="69716"/>
              </a:xfrm>
              <a:prstGeom prst="curvedConnector4">
                <a:avLst>
                  <a:gd name="adj1" fmla="val -500898"/>
                  <a:gd name="adj2" fmla="val 348902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nector: Curved 270">
                <a:extLst>
                  <a:ext uri="{FF2B5EF4-FFF2-40B4-BE49-F238E27FC236}">
                    <a16:creationId xmlns:a16="http://schemas.microsoft.com/office/drawing/2014/main" id="{BC7AC665-BA9F-4B02-8A3E-377AE62BBB6D}"/>
                  </a:ext>
                </a:extLst>
              </p:cNvPr>
              <p:cNvCxnSpPr>
                <a:cxnSpLocks/>
                <a:stCxn id="257" idx="7"/>
                <a:endCxn id="251" idx="3"/>
              </p:cNvCxnSpPr>
              <p:nvPr/>
            </p:nvCxnSpPr>
            <p:spPr>
              <a:xfrm rot="5400000" flipH="1" flipV="1">
                <a:off x="8272281" y="3275336"/>
                <a:ext cx="119430" cy="57755"/>
              </a:xfrm>
              <a:prstGeom prst="curved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nector: Curved 273">
                <a:extLst>
                  <a:ext uri="{FF2B5EF4-FFF2-40B4-BE49-F238E27FC236}">
                    <a16:creationId xmlns:a16="http://schemas.microsoft.com/office/drawing/2014/main" id="{025B2DE2-AF0D-4C8A-8DA1-C8BE544A991F}"/>
                  </a:ext>
                </a:extLst>
              </p:cNvPr>
              <p:cNvCxnSpPr>
                <a:cxnSpLocks/>
                <a:stCxn id="251" idx="4"/>
                <a:endCxn id="257" idx="6"/>
              </p:cNvCxnSpPr>
              <p:nvPr/>
            </p:nvCxnSpPr>
            <p:spPr>
              <a:xfrm rot="5400000">
                <a:off x="8301159" y="3304213"/>
                <a:ext cx="160269" cy="98594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nector: Curved 275">
                <a:extLst>
                  <a:ext uri="{FF2B5EF4-FFF2-40B4-BE49-F238E27FC236}">
                    <a16:creationId xmlns:a16="http://schemas.microsoft.com/office/drawing/2014/main" id="{57C6E387-AFA0-4464-B336-40D07518ECF1}"/>
                  </a:ext>
                </a:extLst>
              </p:cNvPr>
              <p:cNvCxnSpPr>
                <a:cxnSpLocks/>
                <a:stCxn id="252" idx="0"/>
                <a:endCxn id="254" idx="2"/>
              </p:cNvCxnSpPr>
              <p:nvPr/>
            </p:nvCxnSpPr>
            <p:spPr>
              <a:xfrm rot="5400000" flipH="1" flipV="1">
                <a:off x="8572935" y="3224586"/>
                <a:ext cx="222421" cy="93718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nector: Curved 276">
                <a:extLst>
                  <a:ext uri="{FF2B5EF4-FFF2-40B4-BE49-F238E27FC236}">
                    <a16:creationId xmlns:a16="http://schemas.microsoft.com/office/drawing/2014/main" id="{779347FE-DC1D-4C00-9F5D-556B466EE844}"/>
                  </a:ext>
                </a:extLst>
              </p:cNvPr>
              <p:cNvCxnSpPr>
                <a:cxnSpLocks/>
                <a:stCxn id="250" idx="5"/>
                <a:endCxn id="251" idx="6"/>
              </p:cNvCxnSpPr>
              <p:nvPr/>
            </p:nvCxnSpPr>
            <p:spPr>
              <a:xfrm rot="5400000">
                <a:off x="8429093" y="3018119"/>
                <a:ext cx="256753" cy="56573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nector: Curved 277">
                <a:extLst>
                  <a:ext uri="{FF2B5EF4-FFF2-40B4-BE49-F238E27FC236}">
                    <a16:creationId xmlns:a16="http://schemas.microsoft.com/office/drawing/2014/main" id="{A6B9B31A-0913-406F-BAC5-782EF2640B61}"/>
                  </a:ext>
                </a:extLst>
              </p:cNvPr>
              <p:cNvCxnSpPr>
                <a:cxnSpLocks/>
                <a:stCxn id="258" idx="5"/>
                <a:endCxn id="260" idx="1"/>
              </p:cNvCxnSpPr>
              <p:nvPr/>
            </p:nvCxnSpPr>
            <p:spPr>
              <a:xfrm rot="16200000" flipH="1">
                <a:off x="8639435" y="3679911"/>
                <a:ext cx="5215" cy="264453"/>
              </a:xfrm>
              <a:prstGeom prst="curvedConnector5">
                <a:avLst>
                  <a:gd name="adj1" fmla="val 2773599"/>
                  <a:gd name="adj2" fmla="val 50000"/>
                  <a:gd name="adj3" fmla="val -2673599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nector: Curved 278">
                <a:extLst>
                  <a:ext uri="{FF2B5EF4-FFF2-40B4-BE49-F238E27FC236}">
                    <a16:creationId xmlns:a16="http://schemas.microsoft.com/office/drawing/2014/main" id="{0A90F7F1-A521-4C6B-8D41-008001A1D752}"/>
                  </a:ext>
                </a:extLst>
              </p:cNvPr>
              <p:cNvCxnSpPr>
                <a:cxnSpLocks/>
                <a:stCxn id="260" idx="4"/>
                <a:endCxn id="258" idx="4"/>
              </p:cNvCxnSpPr>
              <p:nvPr/>
            </p:nvCxnSpPr>
            <p:spPr>
              <a:xfrm rot="5400000" flipH="1">
                <a:off x="8569719" y="3708789"/>
                <a:ext cx="144647" cy="403885"/>
              </a:xfrm>
              <a:prstGeom prst="curvedConnector3">
                <a:avLst>
                  <a:gd name="adj1" fmla="val -100000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nector: Curved 283">
                <a:extLst>
                  <a:ext uri="{FF2B5EF4-FFF2-40B4-BE49-F238E27FC236}">
                    <a16:creationId xmlns:a16="http://schemas.microsoft.com/office/drawing/2014/main" id="{5D23AE1B-B46D-40FE-B19E-C6151F5F9711}"/>
                  </a:ext>
                </a:extLst>
              </p:cNvPr>
              <p:cNvCxnSpPr>
                <a:cxnSpLocks/>
                <a:stCxn id="254" idx="1"/>
                <a:endCxn id="251" idx="6"/>
              </p:cNvCxnSpPr>
              <p:nvPr/>
            </p:nvCxnSpPr>
            <p:spPr>
              <a:xfrm rot="16200000" flipH="1" flipV="1">
                <a:off x="8602401" y="3017301"/>
                <a:ext cx="84264" cy="230699"/>
              </a:xfrm>
              <a:prstGeom prst="curvedConnector4">
                <a:avLst>
                  <a:gd name="adj1" fmla="val -171660"/>
                  <a:gd name="adj2" fmla="val 56259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nector: Curved 284">
                <a:extLst>
                  <a:ext uri="{FF2B5EF4-FFF2-40B4-BE49-F238E27FC236}">
                    <a16:creationId xmlns:a16="http://schemas.microsoft.com/office/drawing/2014/main" id="{DE3DD065-CF48-4D48-B66D-96ADDFCC91E4}"/>
                  </a:ext>
                </a:extLst>
              </p:cNvPr>
              <p:cNvCxnSpPr>
                <a:cxnSpLocks/>
                <a:stCxn id="256" idx="3"/>
              </p:cNvCxnSpPr>
              <p:nvPr/>
            </p:nvCxnSpPr>
            <p:spPr>
              <a:xfrm rot="5400000">
                <a:off x="8869261" y="3210888"/>
                <a:ext cx="67410" cy="353190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nector: Curved 289">
                <a:extLst>
                  <a:ext uri="{FF2B5EF4-FFF2-40B4-BE49-F238E27FC236}">
                    <a16:creationId xmlns:a16="http://schemas.microsoft.com/office/drawing/2014/main" id="{59D7C71A-CA43-4396-880A-2FE71DE26B19}"/>
                  </a:ext>
                </a:extLst>
              </p:cNvPr>
              <p:cNvCxnSpPr>
                <a:cxnSpLocks/>
                <a:stCxn id="255" idx="5"/>
                <a:endCxn id="255" idx="4"/>
              </p:cNvCxnSpPr>
              <p:nvPr/>
            </p:nvCxnSpPr>
            <p:spPr>
              <a:xfrm rot="5400000">
                <a:off x="8962489" y="3651093"/>
                <a:ext cx="28878" cy="69716"/>
              </a:xfrm>
              <a:prstGeom prst="curvedConnector3">
                <a:avLst>
                  <a:gd name="adj1" fmla="val 450624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nector: Curved 292">
                <a:extLst>
                  <a:ext uri="{FF2B5EF4-FFF2-40B4-BE49-F238E27FC236}">
                    <a16:creationId xmlns:a16="http://schemas.microsoft.com/office/drawing/2014/main" id="{3261D53F-3663-40A8-982D-CE0C77F3E14B}"/>
                  </a:ext>
                </a:extLst>
              </p:cNvPr>
              <p:cNvCxnSpPr>
                <a:cxnSpLocks/>
                <a:stCxn id="252" idx="7"/>
                <a:endCxn id="256" idx="2"/>
              </p:cNvCxnSpPr>
              <p:nvPr/>
            </p:nvCxnSpPr>
            <p:spPr>
              <a:xfrm rot="5400000" flipH="1" flipV="1">
                <a:off x="8815108" y="3175958"/>
                <a:ext cx="127471" cy="343680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nector: Curved 295">
                <a:extLst>
                  <a:ext uri="{FF2B5EF4-FFF2-40B4-BE49-F238E27FC236}">
                    <a16:creationId xmlns:a16="http://schemas.microsoft.com/office/drawing/2014/main" id="{84A0012B-E445-40BE-B32D-99E0F8AC03F7}"/>
                  </a:ext>
                </a:extLst>
              </p:cNvPr>
              <p:cNvCxnSpPr>
                <a:cxnSpLocks/>
                <a:stCxn id="259" idx="0"/>
                <a:endCxn id="256" idx="5"/>
              </p:cNvCxnSpPr>
              <p:nvPr/>
            </p:nvCxnSpPr>
            <p:spPr>
              <a:xfrm rot="16200000" flipV="1">
                <a:off x="9158719" y="3414052"/>
                <a:ext cx="149424" cy="28878"/>
              </a:xfrm>
              <a:prstGeom prst="curvedConnector3">
                <a:avLst>
                  <a:gd name="adj1" fmla="val 45698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nector: Curved 297">
                <a:extLst>
                  <a:ext uri="{FF2B5EF4-FFF2-40B4-BE49-F238E27FC236}">
                    <a16:creationId xmlns:a16="http://schemas.microsoft.com/office/drawing/2014/main" id="{87F790E6-9501-4735-A9D4-39EB517D09AC}"/>
                  </a:ext>
                </a:extLst>
              </p:cNvPr>
              <p:cNvCxnSpPr>
                <a:cxnSpLocks/>
                <a:stCxn id="260" idx="5"/>
                <a:endCxn id="259" idx="4"/>
              </p:cNvCxnSpPr>
              <p:nvPr/>
            </p:nvCxnSpPr>
            <p:spPr>
              <a:xfrm rot="5400000" flipH="1" flipV="1">
                <a:off x="8953892" y="3660199"/>
                <a:ext cx="253788" cy="334169"/>
              </a:xfrm>
              <a:prstGeom prst="curvedConnector3">
                <a:avLst>
                  <a:gd name="adj1" fmla="val -29111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nector: Curved 298">
                <a:extLst>
                  <a:ext uri="{FF2B5EF4-FFF2-40B4-BE49-F238E27FC236}">
                    <a16:creationId xmlns:a16="http://schemas.microsoft.com/office/drawing/2014/main" id="{1FCFCF30-018A-488F-A113-872F00105576}"/>
                  </a:ext>
                </a:extLst>
              </p:cNvPr>
              <p:cNvCxnSpPr>
                <a:cxnSpLocks/>
                <a:stCxn id="252" idx="3"/>
                <a:endCxn id="257" idx="5"/>
              </p:cNvCxnSpPr>
              <p:nvPr/>
            </p:nvCxnSpPr>
            <p:spPr>
              <a:xfrm rot="5400000" flipH="1">
                <a:off x="8411542" y="3394937"/>
                <a:ext cx="47605" cy="264453"/>
              </a:xfrm>
              <a:prstGeom prst="curvedConnector3">
                <a:avLst>
                  <a:gd name="adj1" fmla="val -37028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nector: Curved 299">
                <a:extLst>
                  <a:ext uri="{FF2B5EF4-FFF2-40B4-BE49-F238E27FC236}">
                    <a16:creationId xmlns:a16="http://schemas.microsoft.com/office/drawing/2014/main" id="{9F8FF860-B7F2-4EB9-8224-7AF18026365C}"/>
                  </a:ext>
                </a:extLst>
              </p:cNvPr>
              <p:cNvCxnSpPr>
                <a:cxnSpLocks/>
                <a:stCxn id="257" idx="4"/>
                <a:endCxn id="257" idx="2"/>
              </p:cNvCxnSpPr>
              <p:nvPr/>
            </p:nvCxnSpPr>
            <p:spPr>
              <a:xfrm rot="5400000" flipH="1">
                <a:off x="8134809" y="3433645"/>
                <a:ext cx="98594" cy="98594"/>
              </a:xfrm>
              <a:prstGeom prst="curvedConnector4">
                <a:avLst>
                  <a:gd name="adj1" fmla="val -146711"/>
                  <a:gd name="adj2" fmla="val 163575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nector: Curved 300">
                <a:extLst>
                  <a:ext uri="{FF2B5EF4-FFF2-40B4-BE49-F238E27FC236}">
                    <a16:creationId xmlns:a16="http://schemas.microsoft.com/office/drawing/2014/main" id="{436A10D7-2B75-47C4-BD8D-2D6C85F52B04}"/>
                  </a:ext>
                </a:extLst>
              </p:cNvPr>
              <p:cNvCxnSpPr>
                <a:cxnSpLocks/>
                <a:stCxn id="258" idx="2"/>
                <a:endCxn id="258" idx="3"/>
              </p:cNvCxnSpPr>
              <p:nvPr/>
            </p:nvCxnSpPr>
            <p:spPr>
              <a:xfrm rot="10800000" flipH="1" flipV="1">
                <a:off x="8341507" y="3739813"/>
                <a:ext cx="28878" cy="69716"/>
              </a:xfrm>
              <a:prstGeom prst="curvedConnector4">
                <a:avLst>
                  <a:gd name="adj1" fmla="val -500898"/>
                  <a:gd name="adj2" fmla="val 268676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nector: Curved 305">
                <a:extLst>
                  <a:ext uri="{FF2B5EF4-FFF2-40B4-BE49-F238E27FC236}">
                    <a16:creationId xmlns:a16="http://schemas.microsoft.com/office/drawing/2014/main" id="{77F089B1-B5A2-4E60-A9D9-500E6AF8BF80}"/>
                  </a:ext>
                </a:extLst>
              </p:cNvPr>
              <p:cNvCxnSpPr>
                <a:cxnSpLocks/>
                <a:stCxn id="255" idx="2"/>
                <a:endCxn id="252" idx="6"/>
              </p:cNvCxnSpPr>
              <p:nvPr/>
            </p:nvCxnSpPr>
            <p:spPr>
              <a:xfrm rot="10800000">
                <a:off x="8735882" y="3481249"/>
                <a:ext cx="107595" cy="120547"/>
              </a:xfrm>
              <a:prstGeom prst="curved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nector: Curved 306">
                <a:extLst>
                  <a:ext uri="{FF2B5EF4-FFF2-40B4-BE49-F238E27FC236}">
                    <a16:creationId xmlns:a16="http://schemas.microsoft.com/office/drawing/2014/main" id="{E3158E73-6BAF-47A0-93D0-3FB8722D4CB9}"/>
                  </a:ext>
                </a:extLst>
              </p:cNvPr>
              <p:cNvCxnSpPr>
                <a:cxnSpLocks/>
                <a:stCxn id="256" idx="6"/>
                <a:endCxn id="256" idx="7"/>
              </p:cNvCxnSpPr>
              <p:nvPr/>
            </p:nvCxnSpPr>
            <p:spPr>
              <a:xfrm flipH="1" flipV="1">
                <a:off x="9218993" y="3214346"/>
                <a:ext cx="28878" cy="69716"/>
              </a:xfrm>
              <a:prstGeom prst="curvedConnector4">
                <a:avLst>
                  <a:gd name="adj1" fmla="val -500898"/>
                  <a:gd name="adj2" fmla="val 268676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nector: Curved 307">
                <a:extLst>
                  <a:ext uri="{FF2B5EF4-FFF2-40B4-BE49-F238E27FC236}">
                    <a16:creationId xmlns:a16="http://schemas.microsoft.com/office/drawing/2014/main" id="{724D11F5-26E1-4668-9ED3-F57BAB2BC837}"/>
                  </a:ext>
                </a:extLst>
              </p:cNvPr>
              <p:cNvCxnSpPr>
                <a:cxnSpLocks/>
                <a:stCxn id="259" idx="2"/>
                <a:endCxn id="260" idx="6"/>
              </p:cNvCxnSpPr>
              <p:nvPr/>
            </p:nvCxnSpPr>
            <p:spPr>
              <a:xfrm rot="10800000" flipV="1">
                <a:off x="8942579" y="3601796"/>
                <a:ext cx="206698" cy="282665"/>
              </a:xfrm>
              <a:prstGeom prst="curvedConnector3">
                <a:avLst>
                  <a:gd name="adj1" fmla="val 23874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nector: Curved 308">
                <a:extLst>
                  <a:ext uri="{FF2B5EF4-FFF2-40B4-BE49-F238E27FC236}">
                    <a16:creationId xmlns:a16="http://schemas.microsoft.com/office/drawing/2014/main" id="{D6E993DD-1B54-4712-A1F3-BBD3E0A80D08}"/>
                  </a:ext>
                </a:extLst>
              </p:cNvPr>
              <p:cNvCxnSpPr>
                <a:cxnSpLocks/>
                <a:stCxn id="250" idx="2"/>
                <a:endCxn id="251" idx="0"/>
              </p:cNvCxnSpPr>
              <p:nvPr/>
            </p:nvCxnSpPr>
            <p:spPr>
              <a:xfrm rot="10800000" flipH="1" flipV="1">
                <a:off x="8417446" y="2848313"/>
                <a:ext cx="13144" cy="227876"/>
              </a:xfrm>
              <a:prstGeom prst="curvedConnector4">
                <a:avLst>
                  <a:gd name="adj1" fmla="val -337493"/>
                  <a:gd name="adj2" fmla="val 71633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7" name="Rectangle: Rounded Corners 286">
              <a:extLst>
                <a:ext uri="{FF2B5EF4-FFF2-40B4-BE49-F238E27FC236}">
                  <a16:creationId xmlns:a16="http://schemas.microsoft.com/office/drawing/2014/main" id="{8DB56BEE-212B-419F-BBA6-D0D543F1EF70}"/>
                </a:ext>
              </a:extLst>
            </p:cNvPr>
            <p:cNvSpPr/>
            <p:nvPr/>
          </p:nvSpPr>
          <p:spPr>
            <a:xfrm>
              <a:off x="11966238" y="4551044"/>
              <a:ext cx="712954" cy="580430"/>
            </a:xfrm>
            <a:prstGeom prst="roundRect">
              <a:avLst/>
            </a:prstGeom>
            <a:solidFill>
              <a:srgbClr val="F0C13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6" name="Picture 365">
              <a:extLst>
                <a:ext uri="{FF2B5EF4-FFF2-40B4-BE49-F238E27FC236}">
                  <a16:creationId xmlns:a16="http://schemas.microsoft.com/office/drawing/2014/main" id="{12198164-A51F-48AD-A4DA-52EE22ACE3EB}"/>
                </a:ext>
              </a:extLst>
            </p:cNvPr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77218" y="4688368"/>
              <a:ext cx="490994" cy="279019"/>
            </a:xfrm>
            <a:prstGeom prst="rect">
              <a:avLst/>
            </a:prstGeom>
          </p:spPr>
        </p:pic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9687E473-8504-4E9B-BA7F-EC86F068672E}"/>
                </a:ext>
              </a:extLst>
            </p:cNvPr>
            <p:cNvSpPr/>
            <p:nvPr/>
          </p:nvSpPr>
          <p:spPr>
            <a:xfrm>
              <a:off x="11748102" y="5909273"/>
              <a:ext cx="1192439" cy="123364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0" name="Picture 359">
              <a:extLst>
                <a:ext uri="{FF2B5EF4-FFF2-40B4-BE49-F238E27FC236}">
                  <a16:creationId xmlns:a16="http://schemas.microsoft.com/office/drawing/2014/main" id="{9B69A48F-4F39-455F-A09B-7A6B7C529F3F}"/>
                </a:ext>
              </a:extLst>
            </p:cNvPr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5374" y="6423768"/>
              <a:ext cx="1017894" cy="204658"/>
            </a:xfrm>
            <a:prstGeom prst="rect">
              <a:avLst/>
            </a:prstGeom>
          </p:spPr>
        </p:pic>
        <p:pic>
          <p:nvPicPr>
            <p:cNvPr id="374" name="Picture 373">
              <a:extLst>
                <a:ext uri="{FF2B5EF4-FFF2-40B4-BE49-F238E27FC236}">
                  <a16:creationId xmlns:a16="http://schemas.microsoft.com/office/drawing/2014/main" id="{AF2393BA-4B61-426F-BD87-37E261E12C7A}"/>
                </a:ext>
              </a:extLst>
            </p:cNvPr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30176" y="7834519"/>
              <a:ext cx="628293" cy="209733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4ADCEBA-73E6-4957-8C7A-3CA136B0DA98}"/>
                </a:ext>
              </a:extLst>
            </p:cNvPr>
            <p:cNvGrpSpPr/>
            <p:nvPr>
              <p:custDataLst>
                <p:tags r:id="rId28"/>
              </p:custDataLst>
            </p:nvPr>
          </p:nvGrpSpPr>
          <p:grpSpPr>
            <a:xfrm>
              <a:off x="10669577" y="793340"/>
              <a:ext cx="3349490" cy="553860"/>
              <a:chOff x="10669577" y="793340"/>
              <a:chExt cx="3349490" cy="553860"/>
            </a:xfrm>
          </p:grpSpPr>
          <p:sp>
            <p:nvSpPr>
              <p:cNvPr id="614" name="Oval 613">
                <a:extLst>
                  <a:ext uri="{FF2B5EF4-FFF2-40B4-BE49-F238E27FC236}">
                    <a16:creationId xmlns:a16="http://schemas.microsoft.com/office/drawing/2014/main" id="{74939581-EDD3-499B-AB3B-F9587A92E5BC}"/>
                  </a:ext>
                </a:extLst>
              </p:cNvPr>
              <p:cNvSpPr/>
              <p:nvPr/>
            </p:nvSpPr>
            <p:spPr>
              <a:xfrm>
                <a:off x="10669577" y="793340"/>
                <a:ext cx="3349490" cy="55386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6902E704-D57F-4CB7-9C91-DD864613BE7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9"/>
                </p:custDataLst>
              </p:nvPr>
            </p:nvPicPr>
            <p:blipFill>
              <a:blip r:embed="rId6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15680" y="933318"/>
                <a:ext cx="2839266" cy="273906"/>
              </a:xfrm>
              <a:prstGeom prst="rect">
                <a:avLst/>
              </a:prstGeom>
            </p:spPr>
          </p:pic>
        </p:grpSp>
        <p:cxnSp>
          <p:nvCxnSpPr>
            <p:cNvPr id="553" name="Connector: Curved 552">
              <a:extLst>
                <a:ext uri="{FF2B5EF4-FFF2-40B4-BE49-F238E27FC236}">
                  <a16:creationId xmlns:a16="http://schemas.microsoft.com/office/drawing/2014/main" id="{900B4310-A937-404E-A6F3-0CF93FDA0024}"/>
                </a:ext>
              </a:extLst>
            </p:cNvPr>
            <p:cNvCxnSpPr>
              <a:cxnSpLocks/>
              <a:stCxn id="434" idx="6"/>
              <a:endCxn id="610" idx="1"/>
            </p:cNvCxnSpPr>
            <p:nvPr/>
          </p:nvCxnSpPr>
          <p:spPr>
            <a:xfrm flipV="1">
              <a:off x="-85321" y="874451"/>
              <a:ext cx="934742" cy="2736307"/>
            </a:xfrm>
            <a:prstGeom prst="curvedConnector4">
              <a:avLst>
                <a:gd name="adj1" fmla="val 26271"/>
                <a:gd name="adj2" fmla="val 109820"/>
              </a:avLst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0" name="Connector: Curved 559">
              <a:extLst>
                <a:ext uri="{FF2B5EF4-FFF2-40B4-BE49-F238E27FC236}">
                  <a16:creationId xmlns:a16="http://schemas.microsoft.com/office/drawing/2014/main" id="{9FFB4679-4928-402C-AE5E-670A7DD72BE1}"/>
                </a:ext>
              </a:extLst>
            </p:cNvPr>
            <p:cNvCxnSpPr>
              <a:cxnSpLocks/>
              <a:stCxn id="122" idx="6"/>
              <a:endCxn id="612" idx="1"/>
            </p:cNvCxnSpPr>
            <p:nvPr/>
          </p:nvCxnSpPr>
          <p:spPr>
            <a:xfrm flipV="1">
              <a:off x="3127272" y="871353"/>
              <a:ext cx="977410" cy="2739405"/>
            </a:xfrm>
            <a:prstGeom prst="curvedConnector4">
              <a:avLst>
                <a:gd name="adj1" fmla="val 26422"/>
                <a:gd name="adj2" fmla="val 105847"/>
              </a:avLst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5" name="Connector: Curved 564">
              <a:extLst>
                <a:ext uri="{FF2B5EF4-FFF2-40B4-BE49-F238E27FC236}">
                  <a16:creationId xmlns:a16="http://schemas.microsoft.com/office/drawing/2014/main" id="{5C3440BF-26DE-40DF-A5F3-5C508E541FFE}"/>
                </a:ext>
              </a:extLst>
            </p:cNvPr>
            <p:cNvCxnSpPr>
              <a:cxnSpLocks/>
              <a:stCxn id="177" idx="6"/>
              <a:endCxn id="613" idx="1"/>
            </p:cNvCxnSpPr>
            <p:nvPr/>
          </p:nvCxnSpPr>
          <p:spPr>
            <a:xfrm flipV="1">
              <a:off x="6424294" y="874451"/>
              <a:ext cx="1079881" cy="2736307"/>
            </a:xfrm>
            <a:prstGeom prst="curvedConnector4">
              <a:avLst>
                <a:gd name="adj1" fmla="val 27444"/>
                <a:gd name="adj2" fmla="val 107145"/>
              </a:avLst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3" name="Connector: Curved 572">
              <a:extLst>
                <a:ext uri="{FF2B5EF4-FFF2-40B4-BE49-F238E27FC236}">
                  <a16:creationId xmlns:a16="http://schemas.microsoft.com/office/drawing/2014/main" id="{9BBFB824-21BE-4D5E-9315-7A92C92B9098}"/>
                </a:ext>
              </a:extLst>
            </p:cNvPr>
            <p:cNvCxnSpPr>
              <a:cxnSpLocks/>
              <a:stCxn id="213" idx="6"/>
              <a:endCxn id="614" idx="1"/>
            </p:cNvCxnSpPr>
            <p:nvPr/>
          </p:nvCxnSpPr>
          <p:spPr>
            <a:xfrm flipV="1">
              <a:off x="9887157" y="874451"/>
              <a:ext cx="1272941" cy="2736307"/>
            </a:xfrm>
            <a:prstGeom prst="curvedConnector4">
              <a:avLst>
                <a:gd name="adj1" fmla="val 30716"/>
                <a:gd name="adj2" fmla="val 106141"/>
              </a:avLst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8" name="Straight Arrow Connector 637">
              <a:extLst>
                <a:ext uri="{FF2B5EF4-FFF2-40B4-BE49-F238E27FC236}">
                  <a16:creationId xmlns:a16="http://schemas.microsoft.com/office/drawing/2014/main" id="{E42E5826-F538-442D-BF98-80CB73C70E4F}"/>
                </a:ext>
              </a:extLst>
            </p:cNvPr>
            <p:cNvCxnSpPr>
              <a:cxnSpLocks/>
              <a:stCxn id="10" idx="2"/>
              <a:endCxn id="610" idx="0"/>
            </p:cNvCxnSpPr>
            <p:nvPr/>
          </p:nvCxnSpPr>
          <p:spPr>
            <a:xfrm>
              <a:off x="1919347" y="199752"/>
              <a:ext cx="0" cy="593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Arrow Connector 639">
              <a:extLst>
                <a:ext uri="{FF2B5EF4-FFF2-40B4-BE49-F238E27FC236}">
                  <a16:creationId xmlns:a16="http://schemas.microsoft.com/office/drawing/2014/main" id="{C549EB58-BB2D-4C29-A894-A667015F8CF3}"/>
                </a:ext>
              </a:extLst>
            </p:cNvPr>
            <p:cNvCxnSpPr>
              <a:cxnSpLocks/>
              <a:stCxn id="152" idx="2"/>
              <a:endCxn id="612" idx="0"/>
            </p:cNvCxnSpPr>
            <p:nvPr/>
          </p:nvCxnSpPr>
          <p:spPr>
            <a:xfrm>
              <a:off x="5216369" y="199752"/>
              <a:ext cx="2" cy="58920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Arrow Connector 640">
              <a:extLst>
                <a:ext uri="{FF2B5EF4-FFF2-40B4-BE49-F238E27FC236}">
                  <a16:creationId xmlns:a16="http://schemas.microsoft.com/office/drawing/2014/main" id="{A538CB7C-B505-4112-9B6B-338A86185DF2}"/>
                </a:ext>
              </a:extLst>
            </p:cNvPr>
            <p:cNvCxnSpPr>
              <a:cxnSpLocks/>
              <a:stCxn id="266" idx="2"/>
              <a:endCxn id="613" idx="0"/>
            </p:cNvCxnSpPr>
            <p:nvPr/>
          </p:nvCxnSpPr>
          <p:spPr>
            <a:xfrm>
              <a:off x="8679231" y="199752"/>
              <a:ext cx="0" cy="593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Arrow Connector 641">
              <a:extLst>
                <a:ext uri="{FF2B5EF4-FFF2-40B4-BE49-F238E27FC236}">
                  <a16:creationId xmlns:a16="http://schemas.microsoft.com/office/drawing/2014/main" id="{CAC01D39-0F5C-4F93-BD36-C08070AE7C0D}"/>
                </a:ext>
              </a:extLst>
            </p:cNvPr>
            <p:cNvCxnSpPr>
              <a:cxnSpLocks/>
              <a:stCxn id="288" idx="2"/>
              <a:endCxn id="614" idx="0"/>
            </p:cNvCxnSpPr>
            <p:nvPr/>
          </p:nvCxnSpPr>
          <p:spPr>
            <a:xfrm>
              <a:off x="12344322" y="199752"/>
              <a:ext cx="0" cy="593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Arrow Connector 642">
              <a:extLst>
                <a:ext uri="{FF2B5EF4-FFF2-40B4-BE49-F238E27FC236}">
                  <a16:creationId xmlns:a16="http://schemas.microsoft.com/office/drawing/2014/main" id="{E3152431-FDED-45EC-BFD7-31F6CE6B502C}"/>
                </a:ext>
              </a:extLst>
            </p:cNvPr>
            <p:cNvCxnSpPr>
              <a:cxnSpLocks/>
              <a:stCxn id="610" idx="4"/>
              <a:endCxn id="122" idx="0"/>
            </p:cNvCxnSpPr>
            <p:nvPr/>
          </p:nvCxnSpPr>
          <p:spPr>
            <a:xfrm flipH="1">
              <a:off x="1871155" y="1347200"/>
              <a:ext cx="48192" cy="49781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Arrow Connector 643">
              <a:extLst>
                <a:ext uri="{FF2B5EF4-FFF2-40B4-BE49-F238E27FC236}">
                  <a16:creationId xmlns:a16="http://schemas.microsoft.com/office/drawing/2014/main" id="{9C9EBC20-32CF-4547-B756-DBDB625AF3AB}"/>
                </a:ext>
              </a:extLst>
            </p:cNvPr>
            <p:cNvCxnSpPr>
              <a:cxnSpLocks/>
              <a:stCxn id="612" idx="4"/>
              <a:endCxn id="177" idx="0"/>
            </p:cNvCxnSpPr>
            <p:nvPr/>
          </p:nvCxnSpPr>
          <p:spPr>
            <a:xfrm flipH="1">
              <a:off x="5168177" y="1351580"/>
              <a:ext cx="48194" cy="49343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Arrow Connector 644">
              <a:extLst>
                <a:ext uri="{FF2B5EF4-FFF2-40B4-BE49-F238E27FC236}">
                  <a16:creationId xmlns:a16="http://schemas.microsoft.com/office/drawing/2014/main" id="{B5A620D4-887E-49C0-9CE2-0BE324F9B618}"/>
                </a:ext>
              </a:extLst>
            </p:cNvPr>
            <p:cNvCxnSpPr>
              <a:cxnSpLocks/>
              <a:stCxn id="613" idx="4"/>
              <a:endCxn id="213" idx="0"/>
            </p:cNvCxnSpPr>
            <p:nvPr/>
          </p:nvCxnSpPr>
          <p:spPr>
            <a:xfrm flipH="1">
              <a:off x="8631039" y="1347200"/>
              <a:ext cx="48192" cy="49781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1DAF67DB-B8A8-4212-9E89-61187656768E}"/>
                </a:ext>
              </a:extLst>
            </p:cNvPr>
            <p:cNvCxnSpPr>
              <a:cxnSpLocks/>
              <a:stCxn id="614" idx="4"/>
              <a:endCxn id="249" idx="0"/>
            </p:cNvCxnSpPr>
            <p:nvPr/>
          </p:nvCxnSpPr>
          <p:spPr>
            <a:xfrm flipH="1">
              <a:off x="12296130" y="1347200"/>
              <a:ext cx="48192" cy="4978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9" name="Title 1">
            <a:extLst>
              <a:ext uri="{FF2B5EF4-FFF2-40B4-BE49-F238E27FC236}">
                <a16:creationId xmlns:a16="http://schemas.microsoft.com/office/drawing/2014/main" id="{4619706A-2C2A-49B8-9A2E-B53C46CB9098}"/>
              </a:ext>
            </a:extLst>
          </p:cNvPr>
          <p:cNvSpPr txBox="1">
            <a:spLocks/>
          </p:cNvSpPr>
          <p:nvPr/>
        </p:nvSpPr>
        <p:spPr>
          <a:xfrm>
            <a:off x="-1916963" y="-289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Illustration</a:t>
            </a:r>
          </a:p>
        </p:txBody>
      </p:sp>
    </p:spTree>
    <p:extLst>
      <p:ext uri="{BB962C8B-B14F-4D97-AF65-F5344CB8AC3E}">
        <p14:creationId xmlns:p14="http://schemas.microsoft.com/office/powerpoint/2010/main" val="360180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273C-6CBD-44E2-962C-3B4E99CA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43600" cy="1325563"/>
          </a:xfrm>
        </p:spPr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1772-5F11-4CE0-98F2-0DE5C938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173" y="1515888"/>
            <a:ext cx="10515600" cy="3929872"/>
          </a:xfrm>
        </p:spPr>
        <p:txBody>
          <a:bodyPr>
            <a:normAutofit/>
          </a:bodyPr>
          <a:lstStyle/>
          <a:p>
            <a:r>
              <a:rPr lang="en-US" dirty="0"/>
              <a:t>In the past one week, I finished:</a:t>
            </a:r>
          </a:p>
          <a:p>
            <a:pPr lvl="1"/>
            <a:r>
              <a:rPr lang="en-US" dirty="0"/>
              <a:t>Developing all the derivation and theory</a:t>
            </a:r>
          </a:p>
          <a:p>
            <a:pPr lvl="1"/>
            <a:r>
              <a:rPr lang="en-US" dirty="0"/>
              <a:t>Wrote out about 8-9 pages of Latex research specific</a:t>
            </a:r>
          </a:p>
          <a:p>
            <a:pPr lvl="1"/>
            <a:r>
              <a:rPr lang="en-US" dirty="0"/>
              <a:t>Finished first round of literature review</a:t>
            </a:r>
          </a:p>
          <a:p>
            <a:pPr lvl="1"/>
            <a:r>
              <a:rPr lang="en-US" dirty="0"/>
              <a:t>Finishing all the python code</a:t>
            </a:r>
          </a:p>
          <a:p>
            <a:r>
              <a:rPr lang="en-US" dirty="0"/>
              <a:t>Currently, I am:</a:t>
            </a:r>
          </a:p>
          <a:p>
            <a:pPr lvl="1"/>
            <a:r>
              <a:rPr lang="en-US" dirty="0"/>
              <a:t>Finishing some bugs in my code</a:t>
            </a:r>
          </a:p>
          <a:p>
            <a:pPr lvl="1"/>
            <a:r>
              <a:rPr lang="en-US" dirty="0"/>
              <a:t>Countering a computation instability problem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24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9.73"/>
  <p:tag name="ORIGINALWIDTH" val="374.2032"/>
  <p:tag name="LATEXADDIN" val="\documentclass{article}&#10;\usepackage{amsmath}&#10;\pagestyle{empty}&#10;\begin{document}&#10;&#10;&#10;$\frac{p_{t} - p_{t-1}}{p_{t-1}}$&#10;&#10;\end{document}"/>
  <p:tag name="IGUANATEXSIZE" val="20"/>
  <p:tag name="IGUANATEXCURSOR" val="112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22.7221"/>
  <p:tag name="LATEXADDIN" val="\documentclass{article}&#10;\usepackage{amsmath}&#10;\pagestyle{empty}&#10;\begin{document}&#10;&#10;&#10;$p_{t+1}$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209.2239"/>
  <p:tag name="LATEXADDIN" val="\documentclass{article}&#10;\usepackage{amsmath}&#10;\pagestyle{empty}&#10;\begin{document}&#10;&#10;&#10;$\theta_{t+1}$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81.2149"/>
  <p:tag name="LATEXADDIN" val="\documentclass{article}&#10;\usepackage{amsmath}&#10;\pagestyle{empty}&#10;\begin{document}&#10;&#10;&#10;$y_{t+1,i}$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36.6704"/>
  <p:tag name="LATEXADDIN" val="\documentclass{article}&#10;\usepackage{amsmath}&#10;\pagestyle{empty}&#10;\begin{document}&#10;&#10;&#10;$f_{t+1,i} = BS$&#10;&#10;\end{document}"/>
  <p:tag name="IGUANATEXSIZE" val="11"/>
  <p:tag name="IGUANATEXCURSOR" val="90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4"/>
  <p:tag name="LAY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476.9404"/>
  <p:tag name="LATEXADDIN" val="\documentclass{article}&#10;\usepackage{amsmath}&#10;\pagestyle{empty}&#10;\begin{document}&#10;&#10;&#10;$\frac{p_{t+2} - p_{t+1}}{p_{t+1}}$&#10;&#10;\end{document}"/>
  <p:tag name="IGUANATEXSIZE" val="20"/>
  <p:tag name="IGUANATEXCURSOR" val="113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25.7218"/>
  <p:tag name="LATEXADDIN" val="\documentclass{article}&#10;\usepackage{amsmath}&#10;\pagestyle{empty}&#10;\begin{document}&#10;&#10;&#10;$p_{t+2}$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26.4716"/>
  <p:tag name="LATEXADDIN" val="\documentclass{article}&#10;\usepackage{amsmath}&#10;\pagestyle{empty}&#10;\begin{document}&#10;&#10;&#10;$u_{t+2}$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212.2235"/>
  <p:tag name="LATEXADDIN" val="\documentclass{article}&#10;\usepackage{amsmath}&#10;\pagestyle{empty}&#10;\begin{document}&#10;&#10;&#10;$\theta_{t+2}$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36.6704"/>
  <p:tag name="LATEXADDIN" val="\documentclass{article}&#10;\usepackage{amsmath}&#10;\pagestyle{empty}&#10;\begin{document}&#10;&#10;&#10;$f_{t+2,i} = BS$&#10;&#10;\end{document}"/>
  <p:tag name="IGUANATEXSIZE" val="11"/>
  <p:tag name="IGUANATEXCURSOR" val="89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1.9872"/>
  <p:tag name="LATEXADDIN" val="\documentclass{article}&#10;\usepackage{amsmath}&#10;\pagestyle{empty}&#10;\begin{document}&#10;&#10;&#10;$u_t$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81.2149"/>
  <p:tag name="LATEXADDIN" val="\documentclass{article}&#10;\usepackage{amsmath}&#10;\pagestyle{empty}&#10;\begin{document}&#10;&#10;&#10;$y_{t+2,i}$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22"/>
  <p:tag name="LAY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476.9404"/>
  <p:tag name="LATEXADDIN" val="\documentclass{article}&#10;\usepackage{amsmath}&#10;\pagestyle{empty}&#10;\begin{document}&#10;&#10;&#10;$\frac{p_{t+3} - p_{t+2}}{p_{t+2}}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26.4716"/>
  <p:tag name="LATEXADDIN" val="\documentclass{article}&#10;\usepackage{amsmath}&#10;\pagestyle{empty}&#10;\begin{document}&#10;&#10;&#10;$p_{t+3}$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27.2216"/>
  <p:tag name="LATEXADDIN" val="\documentclass{article}&#10;\usepackage{amsmath}&#10;\pagestyle{empty}&#10;\begin{document}&#10;&#10;&#10;$u_{t+3}$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212.9734"/>
  <p:tag name="LATEXADDIN" val="\documentclass{article}&#10;\usepackage{amsmath}&#10;\pagestyle{empty}&#10;\begin{document}&#10;&#10;&#10;$\theta_{t+3}$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36.6704"/>
  <p:tag name="LATEXADDIN" val="\documentclass{article}&#10;\usepackage{amsmath}&#10;\pagestyle{empty}&#10;\begin{document}&#10;&#10;&#10;$f_{t+3,i} = BS$&#10;&#10;\end{document}"/>
  <p:tag name="IGUANATEXSIZE" val="11"/>
  <p:tag name="IGUANATEXCURSOR" val="89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81.2149"/>
  <p:tag name="LATEXADDIN" val="\documentclass{article}&#10;\usepackage{amsmath}&#10;\pagestyle{empty}&#10;\begin{document}&#10;&#10;&#10;$y_{t+3,i}$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28"/>
  <p:tag name="LAY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1544.057"/>
  <p:tag name="LATEXADDIN" val="\documentclass{article}&#10;\usepackage{amsmath}&#10;\pagestyle{empty}&#10;\begin{document}&#10;&#10;&#10;$\sigma(\mathbf{G}\theta_{t+2} + \mathbf{G_{in}}u_{t+3}^2)+ W_{t+3}$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101.2373"/>
  <p:tag name="LATEXADDIN" val="\documentclass{article}&#10;\usepackage{amsmath}&#10;\pagestyle{empty}&#10;\begin{document}&#10;&#10;&#10;$p_t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1543.307"/>
  <p:tag name="LATEXADDIN" val="\documentclass{article}&#10;\usepackage{amsmath}&#10;\pagestyle{empty}&#10;\begin{document}&#10;&#10;&#10;$\sigma(\mathbf{G}\theta_{t+1} + \mathbf{G_{in}}u_{t+2}^2)+ W_{t+2}$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1414.323"/>
  <p:tag name="LATEXADDIN" val="\documentclass{article}&#10;\usepackage{amsmath}&#10;\pagestyle{empty}&#10;\begin{document}&#10;&#10;&#10;$\sigma(\mathbf{G}\theta_{t} + \mathbf{G_{in}}u_{t+1}^2)+ W_{t+1}$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306.337"/>
  <p:tag name="LATEXADDIN" val="\documentclass{article}&#10;\usepackage{amsmath}&#10;\pagestyle{empty}&#10;\begin{document}&#10;&#10;&#10;$\sigma(\mathbf{G}\theta_{t-1} + \mathbf{G_{in}}u_t^2)+ W_t$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210.7236"/>
  <p:tag name="LATEXADDIN" val="\documentclass{article}&#10;\usepackage{amsmath}&#10;\pagestyle{empty}&#10;\begin{document}&#10;&#10;&#10;$\theta_{t-1}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224.222"/>
  <p:tag name="LATEXADDIN" val="\documentclass{article}&#10;\usepackage{amsmath}&#10;\pagestyle{empty}&#10;\begin{document}&#10;&#10;&#10;$p_{t-1}$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87.73905"/>
  <p:tag name="LATEXADDIN" val="\documentclass{article}&#10;\usepackage{amsmath}&#10;\pagestyle{empty}&#10;\begin{document}&#10;&#10;&#10;$\theta_t$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25.9843"/>
  <p:tag name="LATEXADDIN" val="\documentclass{article}&#10;\usepackage{amsmath}&#10;\pagestyle{empty}&#10;\begin{document}&#10;&#10;&#10;$y_{ti}$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80.6899"/>
  <p:tag name="LATEXADDIN" val="\documentclass{article}&#10;\usepackage{amsmath}&#10;\pagestyle{empty}&#10;\begin{document}&#10;&#10;&#10;$f_{ti} = BS$&#10;&#10;\end{document}"/>
  <p:tag name="IGUANATEXSIZE" val="11"/>
  <p:tag name="IGUANATEXCURSOR" val="89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"/>
  <p:tag name="LAY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9.73"/>
  <p:tag name="ORIGINALWIDTH" val="370.4537"/>
  <p:tag name="LATEXADDIN" val="\documentclass{article}&#10;\usepackage{amsmath}&#10;\pagestyle{empty}&#10;\begin{document}&#10;&#10;&#10;$\frac{p_{t+1} - p_{t}}{p_{t}}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23.472"/>
  <p:tag name="LATEXADDIN" val="\documentclass{article}&#10;\usepackage{amsmath}&#10;\pagestyle{empty}&#10;\begin{document}&#10;&#10;&#10;$u_{t+1}$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05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Gill Sans MT</vt:lpstr>
      <vt:lpstr>Times New Roman</vt:lpstr>
      <vt:lpstr>Gallery</vt:lpstr>
      <vt:lpstr>Office Theme</vt:lpstr>
      <vt:lpstr>PowerPoint Presentation</vt:lpstr>
      <vt:lpstr>Reservoir Computing (ESN: Echo State NN)</vt:lpstr>
      <vt:lpstr>UKF (Unscented Kalman Filter</vt:lpstr>
      <vt:lpstr>Model</vt:lpstr>
      <vt:lpstr>Parameter Inference</vt:lpstr>
      <vt:lpstr>PowerPoint Presentation</vt:lpstr>
      <vt:lpstr>Current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Ding</dc:creator>
  <cp:lastModifiedBy>Bob Ding</cp:lastModifiedBy>
  <cp:revision>6</cp:revision>
  <dcterms:created xsi:type="dcterms:W3CDTF">2020-05-20T04:49:37Z</dcterms:created>
  <dcterms:modified xsi:type="dcterms:W3CDTF">2020-05-20T04:54:49Z</dcterms:modified>
</cp:coreProperties>
</file>