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F8A-6A01-45FB-8862-9506C9F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6B46-B2BB-4B6C-BA96-1E35F621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B25E-5256-40B9-A8D8-B31DFF0B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A12-2A5A-4FAF-B1E6-10A1967D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5403-AF5F-4A57-98EC-848E1FDD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6D38-8E51-4BED-AB95-714C98C1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019F5-16E5-4562-8B5D-2D5F1EA9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67CD-A1FC-4147-8E52-A1EEF6B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B7C4-5B7B-44C3-9BC3-78F12F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28C9-18E9-4EB9-8263-755C928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2D375-EF01-4866-900E-6B378181B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25516-E3F2-4DBB-B6E5-F9099134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784C-E395-4F34-928A-94DB529E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51EC-60CA-4240-803F-4A8B3065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CAA0-EE2F-4E82-AF4D-A5CA2D8A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EE27-6627-4383-A015-54D57DA5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896A-0343-43BE-AA42-DBBAD712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F8C8-C067-4E5B-870C-2EEB32C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1569-65D6-4370-AA5D-B936350C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3442-4DD3-4097-A7FC-95D60829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51EC-E628-4718-9918-299E9E5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F9CAF-CCC4-47F3-861B-59A03D8D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0105-25DF-4D75-8879-BF0207E5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44E-41AB-44AE-B4AF-4209546D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4F4B-B990-4E67-85BC-D0A80B61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9121-A68D-41A4-B7E7-97C51CF2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1EA5-1F30-4C6A-A4B1-5D2AC91FA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7032-32C2-4FD2-AD2A-9406D574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EAC8-F0EA-4C5D-BF2E-DC49AFAB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8305-6025-43FC-87C2-4ABF8EF3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96EF-9B87-41BA-B6D5-BEDB5BF6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483-C585-4CDE-83DF-DCB14E45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2A71-C0EF-4574-AAD4-34CF168B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EFBC4-8308-47D1-A490-059B6CD4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530-49D3-4BB2-BACC-A8F5C26F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62349-EF21-4A6D-BFCE-ADBD83D3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96939-50FC-4B87-861B-F1C94916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EC019-7D44-4249-B734-7A873CD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A4B0D-2A5F-48A8-A182-1416CEA2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4258-12F2-4211-A7CD-71490313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8662F-0932-4717-8FD9-8787648F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10135-4C84-41B8-AA76-D777398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7F5F4-5EF5-4F7A-82FB-5C39ADED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8221C-C799-4495-BA3A-D76F72F3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0FAAE-46DE-489B-BBB2-6A929C3C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5181-8305-499A-B094-E4BFC8E0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9717-A0AC-40CE-AB74-F394A33A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B086-417F-44B8-A992-6DD16792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15DA2-49C2-431A-8C89-425A63A6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6089-6B36-4164-9626-06B70C1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E8B7-1A37-49DC-8114-6D15B56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EB37-9154-4B4B-8164-ACF99A9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68F2-DED6-43FC-920E-FDDFA89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C3970-3C69-4C40-AA76-2488DC1C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9B10-D20D-4FA6-8A27-D83BE1DA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C987-A171-434E-A1ED-99B28660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FCF4-825F-433A-972F-E798676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053F-0B07-4B8B-AE24-9966B636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59C38-D6AC-49B9-8D3A-716A66AA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A42A-1665-48D9-AB3A-12FF049E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2B39-10B9-4B08-919D-8C2A035E0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0060-9681-4083-A6F7-9D6CB23F7B4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12F1-9F3E-46FB-826B-71EB6FB0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1A0F-FBF6-4BF3-851E-7666C95D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5B78-46F3-4FBE-B9EA-BE838619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171C68-6753-410A-8914-D3BFE4BDA1F1}"/>
              </a:ext>
            </a:extLst>
          </p:cNvPr>
          <p:cNvSpPr/>
          <p:nvPr/>
        </p:nvSpPr>
        <p:spPr>
          <a:xfrm>
            <a:off x="1749250" y="1362075"/>
            <a:ext cx="6070776" cy="345281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F9F7F-C3AD-4903-B25E-C59CE9328B1E}"/>
              </a:ext>
            </a:extLst>
          </p:cNvPr>
          <p:cNvSpPr/>
          <p:nvPr/>
        </p:nvSpPr>
        <p:spPr>
          <a:xfrm>
            <a:off x="1206500" y="623887"/>
            <a:ext cx="9461500" cy="5756000"/>
          </a:xfrm>
          <a:prstGeom prst="ellipse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AFF3-9123-4BE4-88DF-74F5AE32F761}"/>
              </a:ext>
            </a:extLst>
          </p:cNvPr>
          <p:cNvSpPr txBox="1"/>
          <p:nvPr/>
        </p:nvSpPr>
        <p:spPr>
          <a:xfrm>
            <a:off x="3252787" y="2620418"/>
            <a:ext cx="3708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~ Dirichlet(</a:t>
            </a:r>
            <a:r>
              <a:rPr lang="en-US" sz="4400" b="1" dirty="0"/>
              <a:t>1</a:t>
            </a:r>
            <a:r>
              <a:rPr lang="en-US" sz="4400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B6A6-BB51-4855-ADD8-76D69E95DDB8}"/>
              </a:ext>
            </a:extLst>
          </p:cNvPr>
          <p:cNvSpPr txBox="1"/>
          <p:nvPr/>
        </p:nvSpPr>
        <p:spPr>
          <a:xfrm>
            <a:off x="3680766" y="5012230"/>
            <a:ext cx="4960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~ Random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CA499D-8C14-472F-A970-2F44ED9A99F1}"/>
              </a:ext>
            </a:extLst>
          </p:cNvPr>
          <p:cNvSpPr/>
          <p:nvPr/>
        </p:nvSpPr>
        <p:spPr>
          <a:xfrm>
            <a:off x="5561703" y="3777665"/>
            <a:ext cx="224790" cy="24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41A0A5-7FFB-4ED3-8495-EC3E70A9AE20}"/>
              </a:ext>
            </a:extLst>
          </p:cNvPr>
          <p:cNvSpPr/>
          <p:nvPr/>
        </p:nvSpPr>
        <p:spPr>
          <a:xfrm>
            <a:off x="9401175" y="4667252"/>
            <a:ext cx="138113" cy="147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C3B07A-EBD4-4CAA-84EF-BCDDDBDC6172}"/>
              </a:ext>
            </a:extLst>
          </p:cNvPr>
          <p:cNvCxnSpPr>
            <a:cxnSpLocks/>
          </p:cNvCxnSpPr>
          <p:nvPr/>
        </p:nvCxnSpPr>
        <p:spPr>
          <a:xfrm>
            <a:off x="5882640" y="3957320"/>
            <a:ext cx="3393440" cy="756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38C543-DFC2-494F-8973-C55FD95D38EF}"/>
              </a:ext>
            </a:extLst>
          </p:cNvPr>
          <p:cNvSpPr txBox="1"/>
          <p:nvPr/>
        </p:nvSpPr>
        <p:spPr>
          <a:xfrm>
            <a:off x="4973897" y="3429000"/>
            <a:ext cx="583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95FAF-AF82-4F64-A561-DE500C18056E}"/>
              </a:ext>
            </a:extLst>
          </p:cNvPr>
          <p:cNvSpPr txBox="1"/>
          <p:nvPr/>
        </p:nvSpPr>
        <p:spPr>
          <a:xfrm>
            <a:off x="9357994" y="3897811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367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纪 丁</dc:creator>
  <cp:lastModifiedBy>纪 丁</cp:lastModifiedBy>
  <cp:revision>4</cp:revision>
  <dcterms:created xsi:type="dcterms:W3CDTF">2019-03-31T00:18:39Z</dcterms:created>
  <dcterms:modified xsi:type="dcterms:W3CDTF">2019-03-31T04:07:50Z</dcterms:modified>
</cp:coreProperties>
</file>