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纪 丁" initials="纪" lastIdx="1" clrIdx="0">
    <p:extLst>
      <p:ext uri="{19B8F6BF-5375-455C-9EA6-DF929625EA0E}">
        <p15:presenceInfo xmlns:p15="http://schemas.microsoft.com/office/powerpoint/2012/main" userId="e9072b150162b0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6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8.xml"/><Relationship Id="rId7" Type="http://schemas.openxmlformats.org/officeDocument/2006/relationships/image" Target="../media/image2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30.xml"/><Relationship Id="rId10" Type="http://schemas.openxmlformats.org/officeDocument/2006/relationships/image" Target="../media/image17.png"/><Relationship Id="rId4" Type="http://schemas.openxmlformats.org/officeDocument/2006/relationships/tags" Target="../tags/tag29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6.png"/><Relationship Id="rId5" Type="http://schemas.openxmlformats.org/officeDocument/2006/relationships/tags" Target="../tags/tag9.xml"/><Relationship Id="rId10" Type="http://schemas.openxmlformats.org/officeDocument/2006/relationships/image" Target="../media/image15.png"/><Relationship Id="rId4" Type="http://schemas.openxmlformats.org/officeDocument/2006/relationships/tags" Target="../tags/tag8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4.png"/><Relationship Id="rId5" Type="http://schemas.openxmlformats.org/officeDocument/2006/relationships/tags" Target="../tags/tag15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4.xml"/><Relationship Id="rId9" Type="http://schemas.openxmlformats.org/officeDocument/2006/relationships/image" Target="../media/image19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0.xml"/><Relationship Id="rId7" Type="http://schemas.openxmlformats.org/officeDocument/2006/relationships/image" Target="../media/image1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22.xml"/><Relationship Id="rId10" Type="http://schemas.openxmlformats.org/officeDocument/2006/relationships/image" Target="../media/image16.png"/><Relationship Id="rId4" Type="http://schemas.openxmlformats.org/officeDocument/2006/relationships/tags" Target="../tags/tag2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3D8D-9538-4D73-AB49-23E5844F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Autoencoder for collaborative metric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86996-0B59-4138-9420-7FE0B184D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Ziyang Ding </a:t>
            </a:r>
            <a:r>
              <a:rPr lang="zh-CN" altLang="en-US" dirty="0"/>
              <a:t>丁子扬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7423C11-1929-4E53-A460-763078B48384}"/>
              </a:ext>
            </a:extLst>
          </p:cNvPr>
          <p:cNvGrpSpPr/>
          <p:nvPr/>
        </p:nvGrpSpPr>
        <p:grpSpPr>
          <a:xfrm>
            <a:off x="723090" y="2647131"/>
            <a:ext cx="1412437" cy="3796496"/>
            <a:chOff x="4843678" y="2511707"/>
            <a:chExt cx="1412437" cy="379649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7D0D005-AD41-4D15-AD0C-AEE3916A253B}"/>
                </a:ext>
              </a:extLst>
            </p:cNvPr>
            <p:cNvSpPr/>
            <p:nvPr/>
          </p:nvSpPr>
          <p:spPr>
            <a:xfrm>
              <a:off x="5116008" y="2511707"/>
              <a:ext cx="1140107" cy="3796496"/>
            </a:xfrm>
            <a:prstGeom prst="roundRect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B4F85657-CC38-4B43-A401-3FAF3C021F7C}"/>
                </a:ext>
              </a:extLst>
            </p:cNvPr>
            <p:cNvGrpSpPr/>
            <p:nvPr/>
          </p:nvGrpSpPr>
          <p:grpSpPr>
            <a:xfrm>
              <a:off x="5581400" y="4840049"/>
              <a:ext cx="208779" cy="888951"/>
              <a:chOff x="5604934" y="4540046"/>
              <a:chExt cx="220133" cy="937296"/>
            </a:xfrm>
          </p:grpSpPr>
          <p:sp>
            <p:nvSpPr>
              <p:cNvPr id="554" name="Rectangle: Rounded Corners 553">
                <a:extLst>
                  <a:ext uri="{FF2B5EF4-FFF2-40B4-BE49-F238E27FC236}">
                    <a16:creationId xmlns:a16="http://schemas.microsoft.com/office/drawing/2014/main" id="{6F591029-5B31-4D7C-90FE-422CF457CA2D}"/>
                  </a:ext>
                </a:extLst>
              </p:cNvPr>
              <p:cNvSpPr/>
              <p:nvPr/>
            </p:nvSpPr>
            <p:spPr>
              <a:xfrm>
                <a:off x="5604934" y="4540046"/>
                <a:ext cx="220133" cy="937296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A28602A2-AEB9-41CC-9941-DDDAA04743E2}"/>
                  </a:ext>
                </a:extLst>
              </p:cNvPr>
              <p:cNvSpPr/>
              <p:nvPr/>
            </p:nvSpPr>
            <p:spPr>
              <a:xfrm>
                <a:off x="5629295" y="4656977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BFB20A65-1C16-43D7-BF39-07DC60A85C2D}"/>
                  </a:ext>
                </a:extLst>
              </p:cNvPr>
              <p:cNvSpPr/>
              <p:nvPr/>
            </p:nvSpPr>
            <p:spPr>
              <a:xfrm>
                <a:off x="5629295" y="4839280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74B89481-7927-409E-8986-53B4680CD8FE}"/>
                  </a:ext>
                </a:extLst>
              </p:cNvPr>
              <p:cNvSpPr/>
              <p:nvPr/>
            </p:nvSpPr>
            <p:spPr>
              <a:xfrm>
                <a:off x="5629295" y="5021583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D4717A1B-C7D5-43FD-9597-BB2A11DF6635}"/>
                  </a:ext>
                </a:extLst>
              </p:cNvPr>
              <p:cNvSpPr/>
              <p:nvPr/>
            </p:nvSpPr>
            <p:spPr>
              <a:xfrm>
                <a:off x="5629295" y="5203886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BCC01A5-B680-4086-A369-D10853478BB3}"/>
                </a:ext>
              </a:extLst>
            </p:cNvPr>
            <p:cNvCxnSpPr/>
            <p:nvPr/>
          </p:nvCxnSpPr>
          <p:spPr>
            <a:xfrm>
              <a:off x="4843678" y="4950949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3C2E44F6-9FB9-4CA9-A294-07992C76A42F}"/>
                </a:ext>
              </a:extLst>
            </p:cNvPr>
            <p:cNvCxnSpPr/>
            <p:nvPr/>
          </p:nvCxnSpPr>
          <p:spPr>
            <a:xfrm>
              <a:off x="4843678" y="5031477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8387862B-E55D-4F11-9774-C331249B26E6}"/>
                </a:ext>
              </a:extLst>
            </p:cNvPr>
            <p:cNvCxnSpPr/>
            <p:nvPr/>
          </p:nvCxnSpPr>
          <p:spPr>
            <a:xfrm>
              <a:off x="4843678" y="5112006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77EBBADE-F848-495B-ADD0-ECF4BA0651EB}"/>
                </a:ext>
              </a:extLst>
            </p:cNvPr>
            <p:cNvCxnSpPr/>
            <p:nvPr/>
          </p:nvCxnSpPr>
          <p:spPr>
            <a:xfrm>
              <a:off x="4843678" y="5192534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E14FE3A-DD79-4936-B53C-E413CA42332A}"/>
                </a:ext>
              </a:extLst>
            </p:cNvPr>
            <p:cNvCxnSpPr/>
            <p:nvPr/>
          </p:nvCxnSpPr>
          <p:spPr>
            <a:xfrm>
              <a:off x="4843678" y="5273063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2A42FE47-FF15-444B-BB62-90EBCBED8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3678" y="5073125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42E8CEE2-A867-49B3-9924-09D1AA738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3678" y="5153654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241381FB-CB2D-411D-9538-1ED920B0B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3678" y="5234182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CB12F549-B346-44A3-B4DE-F0ADDD7C6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3678" y="5314711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C357BC91-65A0-45AF-889A-4F7F1F0A9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3678" y="5395239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1" name="Picture 830">
              <a:extLst>
                <a:ext uri="{FF2B5EF4-FFF2-40B4-BE49-F238E27FC236}">
                  <a16:creationId xmlns:a16="http://schemas.microsoft.com/office/drawing/2014/main" id="{12B020B3-E9C6-4316-8330-12018F643AE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5359694" y="5812753"/>
              <a:ext cx="641383" cy="287038"/>
            </a:xfrm>
            <a:prstGeom prst="rect">
              <a:avLst/>
            </a:prstGeom>
          </p:spPr>
        </p:pic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BBF58B5C-A0DE-4CBC-88A9-1D17843D655C}"/>
                </a:ext>
              </a:extLst>
            </p:cNvPr>
            <p:cNvGrpSpPr/>
            <p:nvPr/>
          </p:nvGrpSpPr>
          <p:grpSpPr>
            <a:xfrm>
              <a:off x="5581400" y="3163393"/>
              <a:ext cx="208779" cy="888949"/>
              <a:chOff x="5604935" y="2398896"/>
              <a:chExt cx="220133" cy="937294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9B156369-5EF4-4578-8262-F616A56B36FD}"/>
                  </a:ext>
                </a:extLst>
              </p:cNvPr>
              <p:cNvSpPr/>
              <p:nvPr/>
            </p:nvSpPr>
            <p:spPr>
              <a:xfrm>
                <a:off x="5604935" y="2398896"/>
                <a:ext cx="220133" cy="937294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FB23F8ED-D05C-4723-9856-A68D5451917A}"/>
                  </a:ext>
                </a:extLst>
              </p:cNvPr>
              <p:cNvSpPr/>
              <p:nvPr/>
            </p:nvSpPr>
            <p:spPr>
              <a:xfrm>
                <a:off x="5629296" y="2515826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65A798B-C42D-4981-8A5A-38F46C689015}"/>
                  </a:ext>
                </a:extLst>
              </p:cNvPr>
              <p:cNvSpPr/>
              <p:nvPr/>
            </p:nvSpPr>
            <p:spPr>
              <a:xfrm>
                <a:off x="5629296" y="2698129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7E5D5AF8-10C5-4C0C-A8AE-61D7D6A8727D}"/>
                  </a:ext>
                </a:extLst>
              </p:cNvPr>
              <p:cNvSpPr/>
              <p:nvPr/>
            </p:nvSpPr>
            <p:spPr>
              <a:xfrm>
                <a:off x="5629296" y="2880432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4CAEEEF5-F7F8-4631-AF80-0FD88F15E3A7}"/>
                  </a:ext>
                </a:extLst>
              </p:cNvPr>
              <p:cNvSpPr/>
              <p:nvPr/>
            </p:nvSpPr>
            <p:spPr>
              <a:xfrm>
                <a:off x="5629296" y="3062735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C860B584-55FB-43BF-B25B-5F9E8EEC5CAA}"/>
                </a:ext>
              </a:extLst>
            </p:cNvPr>
            <p:cNvCxnSpPr/>
            <p:nvPr/>
          </p:nvCxnSpPr>
          <p:spPr>
            <a:xfrm>
              <a:off x="4843678" y="3263960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41CA2065-603F-411C-B4EA-A18D7FD4D97A}"/>
                </a:ext>
              </a:extLst>
            </p:cNvPr>
            <p:cNvCxnSpPr/>
            <p:nvPr/>
          </p:nvCxnSpPr>
          <p:spPr>
            <a:xfrm>
              <a:off x="4843678" y="3344488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79760CAF-6FE7-4C23-82F8-9C49EBF6C803}"/>
                </a:ext>
              </a:extLst>
            </p:cNvPr>
            <p:cNvCxnSpPr/>
            <p:nvPr/>
          </p:nvCxnSpPr>
          <p:spPr>
            <a:xfrm>
              <a:off x="4843678" y="3425017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921C871A-8657-4942-9070-FBD32510941C}"/>
                </a:ext>
              </a:extLst>
            </p:cNvPr>
            <p:cNvCxnSpPr/>
            <p:nvPr/>
          </p:nvCxnSpPr>
          <p:spPr>
            <a:xfrm>
              <a:off x="4843678" y="3505545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63C107B4-22B0-4C8F-A84C-67771F1F2E83}"/>
                </a:ext>
              </a:extLst>
            </p:cNvPr>
            <p:cNvCxnSpPr/>
            <p:nvPr/>
          </p:nvCxnSpPr>
          <p:spPr>
            <a:xfrm>
              <a:off x="4843678" y="3586074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8DE4A3D5-06CF-4579-AF0D-1BD0A43ED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3678" y="3386136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DCC8F997-9D11-4226-A64E-72F6E5AD3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3678" y="3466665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D1B21984-F005-41C5-A5C1-6841ED2A3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3678" y="3547193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F9FB866F-58AC-4BF1-B602-AC2EB4C9A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3678" y="3627722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C0FD25AC-2677-425E-978F-E19A55C20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3678" y="3708250"/>
              <a:ext cx="713061" cy="189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5F61E01D-8A2A-48E8-8057-7FD4C5F57315}"/>
                </a:ext>
              </a:extLst>
            </p:cNvPr>
            <p:cNvSpPr txBox="1"/>
            <p:nvPr/>
          </p:nvSpPr>
          <p:spPr>
            <a:xfrm>
              <a:off x="5484879" y="2639028"/>
              <a:ext cx="417719" cy="350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829" name="Picture 828">
              <a:extLst>
                <a:ext uri="{FF2B5EF4-FFF2-40B4-BE49-F238E27FC236}">
                  <a16:creationId xmlns:a16="http://schemas.microsoft.com/office/drawing/2014/main" id="{D40FB048-B16F-417A-B140-CF55FC543B6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5359694" y="2722399"/>
              <a:ext cx="641384" cy="306933"/>
            </a:xfrm>
            <a:prstGeom prst="rect">
              <a:avLst/>
            </a:prstGeom>
          </p:spPr>
        </p:pic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B3299654-463B-4827-A50E-62AB53A0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35" y="428922"/>
            <a:ext cx="9720072" cy="1499616"/>
          </a:xfrm>
        </p:spPr>
        <p:txBody>
          <a:bodyPr/>
          <a:lstStyle/>
          <a:p>
            <a:r>
              <a:rPr lang="en-US" altLang="zh-CN" dirty="0"/>
              <a:t>Step 2: Embedding Covariance loss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00EB0C-7EA3-44BC-B8AE-4F55134593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290" y="1429321"/>
            <a:ext cx="7875917" cy="848060"/>
          </a:xfrm>
          <a:prstGeom prst="rect">
            <a:avLst/>
          </a:prstGeom>
        </p:spPr>
      </p:pic>
      <p:sp>
        <p:nvSpPr>
          <p:cNvPr id="362" name="TextBox 361">
            <a:extLst>
              <a:ext uri="{FF2B5EF4-FFF2-40B4-BE49-F238E27FC236}">
                <a16:creationId xmlns:a16="http://schemas.microsoft.com/office/drawing/2014/main" id="{7C2AE194-81DE-4B2F-AAD4-716B3D20DFC8}"/>
              </a:ext>
            </a:extLst>
          </p:cNvPr>
          <p:cNvSpPr txBox="1"/>
          <p:nvPr/>
        </p:nvSpPr>
        <p:spPr>
          <a:xfrm>
            <a:off x="6565069" y="2511707"/>
            <a:ext cx="420453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尽管我们给予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item</a:t>
            </a:r>
            <a:r>
              <a:rPr lang="zh-CN" altLang="en-US" dirty="0"/>
              <a:t>的空间大小随表示向量维度决定，然而嵌入的点之间仍然可能存在</a:t>
            </a:r>
            <a:r>
              <a:rPr lang="zh-CN" altLang="en-US" b="1" dirty="0"/>
              <a:t>共线现象</a:t>
            </a:r>
            <a:endParaRPr lang="en-US" altLang="zh-CN" b="1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如果太过于共线，会导致大量的嵌入空间浪费</a:t>
            </a:r>
            <a:endParaRPr lang="en-US" altLang="zh-CN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Covariance loss</a:t>
            </a:r>
            <a:r>
              <a:rPr lang="zh-CN" altLang="en-US" dirty="0"/>
              <a:t>（协方差）缩减点与点间的共线度，可以更大促进全面利用嵌入空间</a:t>
            </a:r>
            <a:endParaRPr lang="en-US" altLang="zh-CN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配合</a:t>
            </a:r>
            <a:r>
              <a:rPr lang="en-US" altLang="zh-CN" dirty="0"/>
              <a:t>hinge loss</a:t>
            </a:r>
            <a:r>
              <a:rPr lang="zh-CN" altLang="en-US" dirty="0"/>
              <a:t>使用效果更佳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68AD78-1D6D-4B2C-A7D9-588C12247EF7}"/>
              </a:ext>
            </a:extLst>
          </p:cNvPr>
          <p:cNvGrpSpPr/>
          <p:nvPr/>
        </p:nvGrpSpPr>
        <p:grpSpPr>
          <a:xfrm>
            <a:off x="2510118" y="2647131"/>
            <a:ext cx="3799913" cy="3799913"/>
            <a:chOff x="2510118" y="2647131"/>
            <a:chExt cx="3799913" cy="37999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87A8B4-88FE-4E16-AFB6-D3FA8E3A8CFB}"/>
                </a:ext>
              </a:extLst>
            </p:cNvPr>
            <p:cNvSpPr/>
            <p:nvPr/>
          </p:nvSpPr>
          <p:spPr>
            <a:xfrm>
              <a:off x="2510118" y="2647131"/>
              <a:ext cx="3799913" cy="379991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D1CE7E9-67AF-4460-8647-5C6771CD9B20}"/>
                </a:ext>
              </a:extLst>
            </p:cNvPr>
            <p:cNvSpPr/>
            <p:nvPr/>
          </p:nvSpPr>
          <p:spPr>
            <a:xfrm>
              <a:off x="3142527" y="2992056"/>
              <a:ext cx="200332" cy="1727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65DAAC0C-E939-45C6-B2DE-139C5135FB75}"/>
                </a:ext>
              </a:extLst>
            </p:cNvPr>
            <p:cNvSpPr/>
            <p:nvPr/>
          </p:nvSpPr>
          <p:spPr>
            <a:xfrm>
              <a:off x="3294927" y="3144456"/>
              <a:ext cx="200332" cy="1727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ADE7CB42-FF75-4280-A410-D653BE9099DD}"/>
                </a:ext>
              </a:extLst>
            </p:cNvPr>
            <p:cNvSpPr/>
            <p:nvPr/>
          </p:nvSpPr>
          <p:spPr>
            <a:xfrm>
              <a:off x="3447327" y="3296856"/>
              <a:ext cx="200332" cy="1727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7FC3A263-1166-4F0A-AF58-CBC6CBB469A3}"/>
                </a:ext>
              </a:extLst>
            </p:cNvPr>
            <p:cNvSpPr/>
            <p:nvPr/>
          </p:nvSpPr>
          <p:spPr>
            <a:xfrm>
              <a:off x="3113981" y="3274657"/>
              <a:ext cx="200332" cy="1727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821E030C-627A-4A44-802C-33AB1DE061C4}"/>
                </a:ext>
              </a:extLst>
            </p:cNvPr>
            <p:cNvSpPr/>
            <p:nvPr/>
          </p:nvSpPr>
          <p:spPr>
            <a:xfrm>
              <a:off x="3266381" y="3427057"/>
              <a:ext cx="200332" cy="1727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F1F51C8D-A2D2-40D3-8585-42B43AC2A135}"/>
                </a:ext>
              </a:extLst>
            </p:cNvPr>
            <p:cNvSpPr/>
            <p:nvPr/>
          </p:nvSpPr>
          <p:spPr>
            <a:xfrm>
              <a:off x="3054000" y="3559395"/>
              <a:ext cx="200332" cy="1727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770959C6-7D48-4F0F-8D35-D78169A100FB}"/>
                </a:ext>
              </a:extLst>
            </p:cNvPr>
            <p:cNvSpPr/>
            <p:nvPr/>
          </p:nvSpPr>
          <p:spPr>
            <a:xfrm>
              <a:off x="3599727" y="3449256"/>
              <a:ext cx="200332" cy="1727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D76D9B89-D3B7-4E72-BF82-06C161C86958}"/>
                </a:ext>
              </a:extLst>
            </p:cNvPr>
            <p:cNvSpPr/>
            <p:nvPr/>
          </p:nvSpPr>
          <p:spPr>
            <a:xfrm>
              <a:off x="3418781" y="3579457"/>
              <a:ext cx="200332" cy="1727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D771F58B-1956-45C4-9D8B-3EE7F5B13BFF}"/>
                </a:ext>
              </a:extLst>
            </p:cNvPr>
            <p:cNvSpPr/>
            <p:nvPr/>
          </p:nvSpPr>
          <p:spPr>
            <a:xfrm>
              <a:off x="3599727" y="3708965"/>
              <a:ext cx="200332" cy="1727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0BCE7817-E422-4993-9B3F-3A81E169A45E}"/>
                </a:ext>
              </a:extLst>
            </p:cNvPr>
            <p:cNvSpPr/>
            <p:nvPr/>
          </p:nvSpPr>
          <p:spPr>
            <a:xfrm>
              <a:off x="3418781" y="3839166"/>
              <a:ext cx="200332" cy="1727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A961F0-197E-4FAD-A006-6C83EE592C43}"/>
                </a:ext>
              </a:extLst>
            </p:cNvPr>
            <p:cNvSpPr/>
            <p:nvPr/>
          </p:nvSpPr>
          <p:spPr>
            <a:xfrm>
              <a:off x="5129635" y="5048250"/>
              <a:ext cx="199180" cy="1991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A29C165-3595-432B-BF86-4428B89D0ED9}"/>
                </a:ext>
              </a:extLst>
            </p:cNvPr>
            <p:cNvSpPr/>
            <p:nvPr/>
          </p:nvSpPr>
          <p:spPr>
            <a:xfrm>
              <a:off x="5282035" y="5200650"/>
              <a:ext cx="199180" cy="1991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CFE41E7-CF08-4B88-A300-B72786329275}"/>
                </a:ext>
              </a:extLst>
            </p:cNvPr>
            <p:cNvSpPr/>
            <p:nvPr/>
          </p:nvSpPr>
          <p:spPr>
            <a:xfrm>
              <a:off x="5434435" y="5353050"/>
              <a:ext cx="199180" cy="1991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B5E199D-13DA-4862-9178-AE0D90FA18CA}"/>
                </a:ext>
              </a:extLst>
            </p:cNvPr>
            <p:cNvSpPr/>
            <p:nvPr/>
          </p:nvSpPr>
          <p:spPr>
            <a:xfrm>
              <a:off x="5586835" y="5505450"/>
              <a:ext cx="199180" cy="1991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A4C0141B-59E7-47C5-8E62-4A05677C4DE8}"/>
                </a:ext>
              </a:extLst>
            </p:cNvPr>
            <p:cNvSpPr/>
            <p:nvPr/>
          </p:nvSpPr>
          <p:spPr>
            <a:xfrm>
              <a:off x="5739235" y="5657850"/>
              <a:ext cx="199180" cy="1991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BD100F37-AF92-4D46-93A0-8B8E4747FFE5}"/>
                </a:ext>
              </a:extLst>
            </p:cNvPr>
            <p:cNvSpPr/>
            <p:nvPr/>
          </p:nvSpPr>
          <p:spPr>
            <a:xfrm>
              <a:off x="5082855" y="5337555"/>
              <a:ext cx="199180" cy="1991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F670A1F-5347-429E-90A5-35FD7ABB4FB5}"/>
                </a:ext>
              </a:extLst>
            </p:cNvPr>
            <p:cNvSpPr/>
            <p:nvPr/>
          </p:nvSpPr>
          <p:spPr>
            <a:xfrm>
              <a:off x="5235255" y="5489955"/>
              <a:ext cx="199180" cy="1991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116836D-AE00-4DDC-BE26-3F51E9519770}"/>
                </a:ext>
              </a:extLst>
            </p:cNvPr>
            <p:cNvSpPr/>
            <p:nvPr/>
          </p:nvSpPr>
          <p:spPr>
            <a:xfrm>
              <a:off x="5387655" y="5642355"/>
              <a:ext cx="199180" cy="1991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73EAFC18-0056-457D-87A0-1E05C48FA53F}"/>
                </a:ext>
              </a:extLst>
            </p:cNvPr>
            <p:cNvSpPr/>
            <p:nvPr/>
          </p:nvSpPr>
          <p:spPr>
            <a:xfrm>
              <a:off x="5540055" y="5794755"/>
              <a:ext cx="199180" cy="1991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4FEB31F-702C-4847-B265-89BE50236B24}"/>
              </a:ext>
            </a:extLst>
          </p:cNvPr>
          <p:cNvCxnSpPr>
            <a:cxnSpLocks/>
            <a:stCxn id="221" idx="2"/>
            <a:endCxn id="554" idx="0"/>
          </p:cNvCxnSpPr>
          <p:nvPr/>
        </p:nvCxnSpPr>
        <p:spPr>
          <a:xfrm>
            <a:off x="1565202" y="4187766"/>
            <a:ext cx="0" cy="7877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6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3299654-463B-4827-A50E-62AB53A0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35" y="428922"/>
            <a:ext cx="9720072" cy="1499616"/>
          </a:xfrm>
        </p:spPr>
        <p:txBody>
          <a:bodyPr/>
          <a:lstStyle/>
          <a:p>
            <a:r>
              <a:rPr lang="en-US" altLang="zh-CN" dirty="0"/>
              <a:t>Step 3: Reconstruction Loss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D6A2E-808B-4FD7-AEE9-A19B3D31AD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39290" y="1429322"/>
            <a:ext cx="6468338" cy="526901"/>
          </a:xfrm>
          <a:prstGeom prst="rect">
            <a:avLst/>
          </a:prstGeom>
        </p:spPr>
      </p:pic>
      <p:sp>
        <p:nvSpPr>
          <p:cNvPr id="362" name="TextBox 361">
            <a:extLst>
              <a:ext uri="{FF2B5EF4-FFF2-40B4-BE49-F238E27FC236}">
                <a16:creationId xmlns:a16="http://schemas.microsoft.com/office/drawing/2014/main" id="{7C2AE194-81DE-4B2F-AAD4-716B3D20DFC8}"/>
              </a:ext>
            </a:extLst>
          </p:cNvPr>
          <p:cNvSpPr txBox="1"/>
          <p:nvPr/>
        </p:nvSpPr>
        <p:spPr>
          <a:xfrm>
            <a:off x="6316938" y="2730274"/>
            <a:ext cx="420453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基本的</a:t>
            </a:r>
            <a:r>
              <a:rPr lang="en-US" altLang="zh-CN" dirty="0" err="1"/>
              <a:t>AutoEncoder</a:t>
            </a:r>
            <a:r>
              <a:rPr lang="zh-CN" altLang="en-US" dirty="0"/>
              <a:t>损失，这里可以建立反函数从嵌入空间反射回原空间的反函数</a:t>
            </a:r>
            <a:endParaRPr lang="en-US" altLang="zh-CN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因为</a:t>
            </a:r>
            <a:r>
              <a:rPr lang="en-US" altLang="zh-CN" dirty="0"/>
              <a:t>Encoder</a:t>
            </a:r>
            <a:r>
              <a:rPr lang="zh-CN" altLang="en-US" dirty="0"/>
              <a:t>也会参与到优化这一损失函数过程中，因此</a:t>
            </a:r>
            <a:r>
              <a:rPr lang="en-US" altLang="zh-CN" dirty="0"/>
              <a:t>Reconstruction Loss</a:t>
            </a:r>
            <a:r>
              <a:rPr lang="zh-CN" altLang="en-US" dirty="0"/>
              <a:t>为嵌入空间的训练提供</a:t>
            </a:r>
            <a:r>
              <a:rPr lang="en-US" altLang="zh-CN" dirty="0"/>
              <a:t>Perturbation ,</a:t>
            </a:r>
            <a:r>
              <a:rPr lang="zh-CN" altLang="en-US" dirty="0"/>
              <a:t>加快嵌入空间训练</a:t>
            </a:r>
            <a:endParaRPr lang="en-US" altLang="zh-C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6ECFBC-DB0B-4582-BCA1-0C05DD2B2242}"/>
              </a:ext>
            </a:extLst>
          </p:cNvPr>
          <p:cNvGrpSpPr/>
          <p:nvPr/>
        </p:nvGrpSpPr>
        <p:grpSpPr>
          <a:xfrm>
            <a:off x="998068" y="2280723"/>
            <a:ext cx="4507505" cy="4023311"/>
            <a:chOff x="764142" y="2854175"/>
            <a:chExt cx="3222763" cy="30936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72FA6B-1F34-48AD-B2E0-C2681B2CC1BD}"/>
                </a:ext>
              </a:extLst>
            </p:cNvPr>
            <p:cNvGrpSpPr/>
            <p:nvPr/>
          </p:nvGrpSpPr>
          <p:grpSpPr>
            <a:xfrm>
              <a:off x="764142" y="2933809"/>
              <a:ext cx="906565" cy="3014017"/>
              <a:chOff x="764142" y="2933809"/>
              <a:chExt cx="906565" cy="3014017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A60C157C-E9EC-42D2-BC60-7B309A44DBFE}"/>
                  </a:ext>
                </a:extLst>
              </p:cNvPr>
              <p:cNvSpPr/>
              <p:nvPr/>
            </p:nvSpPr>
            <p:spPr>
              <a:xfrm>
                <a:off x="986755" y="3365598"/>
                <a:ext cx="157085" cy="221759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418" name="Rectangle: Rounded Corners 417">
                <a:extLst>
                  <a:ext uri="{FF2B5EF4-FFF2-40B4-BE49-F238E27FC236}">
                    <a16:creationId xmlns:a16="http://schemas.microsoft.com/office/drawing/2014/main" id="{E71705C4-B7E0-434E-84F5-D65730C364A1}"/>
                  </a:ext>
                </a:extLst>
              </p:cNvPr>
              <p:cNvSpPr/>
              <p:nvPr/>
            </p:nvSpPr>
            <p:spPr>
              <a:xfrm>
                <a:off x="989791" y="3377996"/>
                <a:ext cx="148567" cy="101208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3F0F0AF7-0BDA-4B90-9309-5E16A8590FBA}"/>
                  </a:ext>
                </a:extLst>
              </p:cNvPr>
              <p:cNvSpPr/>
              <p:nvPr/>
            </p:nvSpPr>
            <p:spPr>
              <a:xfrm>
                <a:off x="1006232" y="3395394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8DBAF5E1-1F0F-4344-B52F-5A247D9A69E4}"/>
                  </a:ext>
                </a:extLst>
              </p:cNvPr>
              <p:cNvSpPr/>
              <p:nvPr/>
            </p:nvSpPr>
            <p:spPr>
              <a:xfrm>
                <a:off x="1006232" y="3518430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0FC9C8A4-D76F-4516-B167-EAE3E30F58D6}"/>
                  </a:ext>
                </a:extLst>
              </p:cNvPr>
              <p:cNvSpPr/>
              <p:nvPr/>
            </p:nvSpPr>
            <p:spPr>
              <a:xfrm>
                <a:off x="1006232" y="3641465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E9215CF1-BC87-445E-B088-55C903C31873}"/>
                  </a:ext>
                </a:extLst>
              </p:cNvPr>
              <p:cNvSpPr/>
              <p:nvPr/>
            </p:nvSpPr>
            <p:spPr>
              <a:xfrm>
                <a:off x="1006232" y="3764501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F9E935D6-B960-4012-BFF3-EFE44F93D158}"/>
                  </a:ext>
                </a:extLst>
              </p:cNvPr>
              <p:cNvSpPr/>
              <p:nvPr/>
            </p:nvSpPr>
            <p:spPr>
              <a:xfrm>
                <a:off x="1006232" y="3887536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D2774BE3-5DC4-40B6-8044-45CED8E27B56}"/>
                  </a:ext>
                </a:extLst>
              </p:cNvPr>
              <p:cNvSpPr/>
              <p:nvPr/>
            </p:nvSpPr>
            <p:spPr>
              <a:xfrm>
                <a:off x="1006232" y="4010571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00175E96-E1F2-4964-806F-A2A06210D332}"/>
                  </a:ext>
                </a:extLst>
              </p:cNvPr>
              <p:cNvSpPr/>
              <p:nvPr/>
            </p:nvSpPr>
            <p:spPr>
              <a:xfrm>
                <a:off x="1006232" y="4133607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115822C1-F673-48E3-81AF-99B8363E6B36}"/>
                  </a:ext>
                </a:extLst>
              </p:cNvPr>
              <p:cNvSpPr/>
              <p:nvPr/>
            </p:nvSpPr>
            <p:spPr>
              <a:xfrm>
                <a:off x="1006232" y="4256642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DBC8D7D2-2456-49CA-B6F3-4E12C08B910B}"/>
                  </a:ext>
                </a:extLst>
              </p:cNvPr>
              <p:cNvCxnSpPr/>
              <p:nvPr/>
            </p:nvCxnSpPr>
            <p:spPr>
              <a:xfrm>
                <a:off x="1158151" y="3463860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4DA8B26-00B9-408A-BDC6-9208410E75D7}"/>
                  </a:ext>
                </a:extLst>
              </p:cNvPr>
              <p:cNvCxnSpPr/>
              <p:nvPr/>
            </p:nvCxnSpPr>
            <p:spPr>
              <a:xfrm>
                <a:off x="1158151" y="3570598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BDD5EA7-3F99-4A63-9954-9AA1C93BFC83}"/>
                  </a:ext>
                </a:extLst>
              </p:cNvPr>
              <p:cNvCxnSpPr/>
              <p:nvPr/>
            </p:nvCxnSpPr>
            <p:spPr>
              <a:xfrm>
                <a:off x="1158151" y="3677336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FAD5FDE-6CD5-4ECD-96B6-131D82433E96}"/>
                  </a:ext>
                </a:extLst>
              </p:cNvPr>
              <p:cNvCxnSpPr/>
              <p:nvPr/>
            </p:nvCxnSpPr>
            <p:spPr>
              <a:xfrm>
                <a:off x="1158151" y="3784075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358852F-5584-4A1D-BD22-20C47F3E03E5}"/>
                  </a:ext>
                </a:extLst>
              </p:cNvPr>
              <p:cNvCxnSpPr/>
              <p:nvPr/>
            </p:nvCxnSpPr>
            <p:spPr>
              <a:xfrm>
                <a:off x="1158151" y="3890813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9734D3CD-9764-45BA-A326-FF0BF7879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8151" y="3625801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BDA4CA31-829F-492E-A4E2-8D14056050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8151" y="3732539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75FBD6FD-C42B-454A-BEC8-B601B187F1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8151" y="3839277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3BF3FF55-14AF-4427-99BD-EFF30E511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8151" y="3946015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15B2246E-7419-41A6-8EA6-5EB5BF992E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8151" y="4052754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31193A93-3EA1-45B6-BBDD-1756B6E0E6C7}"/>
                  </a:ext>
                </a:extLst>
              </p:cNvPr>
              <p:cNvSpPr/>
              <p:nvPr/>
            </p:nvSpPr>
            <p:spPr>
              <a:xfrm>
                <a:off x="989791" y="4571104"/>
                <a:ext cx="148567" cy="101208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7F6BDC76-C465-44E7-9D75-DDF98D85A02E}"/>
                  </a:ext>
                </a:extLst>
              </p:cNvPr>
              <p:cNvSpPr/>
              <p:nvPr/>
            </p:nvSpPr>
            <p:spPr>
              <a:xfrm>
                <a:off x="1006232" y="4588502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13F087C5-5FA4-41F2-AA54-F947CCF0C582}"/>
                  </a:ext>
                </a:extLst>
              </p:cNvPr>
              <p:cNvSpPr/>
              <p:nvPr/>
            </p:nvSpPr>
            <p:spPr>
              <a:xfrm>
                <a:off x="1006232" y="4711538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FB00FF34-CE65-4FDD-BF53-6367A1C21D61}"/>
                  </a:ext>
                </a:extLst>
              </p:cNvPr>
              <p:cNvSpPr/>
              <p:nvPr/>
            </p:nvSpPr>
            <p:spPr>
              <a:xfrm>
                <a:off x="1006232" y="4834573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i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62A7F4A-323E-44DD-B99C-75BD50377460}"/>
                  </a:ext>
                </a:extLst>
              </p:cNvPr>
              <p:cNvSpPr/>
              <p:nvPr/>
            </p:nvSpPr>
            <p:spPr>
              <a:xfrm>
                <a:off x="1006232" y="4957609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1909919-8BF2-4E2E-85FE-5E075B8C78A8}"/>
                  </a:ext>
                </a:extLst>
              </p:cNvPr>
              <p:cNvSpPr/>
              <p:nvPr/>
            </p:nvSpPr>
            <p:spPr>
              <a:xfrm>
                <a:off x="1006232" y="5080644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F48B4EB7-E72D-4FD6-9BC2-811CFA29A7DE}"/>
                  </a:ext>
                </a:extLst>
              </p:cNvPr>
              <p:cNvSpPr/>
              <p:nvPr/>
            </p:nvSpPr>
            <p:spPr>
              <a:xfrm>
                <a:off x="1006232" y="5203679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F27A6B33-ABB3-46EF-B6F9-F1EC90004432}"/>
                  </a:ext>
                </a:extLst>
              </p:cNvPr>
              <p:cNvSpPr/>
              <p:nvPr/>
            </p:nvSpPr>
            <p:spPr>
              <a:xfrm>
                <a:off x="1006232" y="5326715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8C2E090F-C0F9-4956-9EF4-9D1130B12DE4}"/>
                  </a:ext>
                </a:extLst>
              </p:cNvPr>
              <p:cNvSpPr/>
              <p:nvPr/>
            </p:nvSpPr>
            <p:spPr>
              <a:xfrm>
                <a:off x="1006232" y="5449750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E842310-AC39-403D-8B56-08F16DCEAFDF}"/>
                  </a:ext>
                </a:extLst>
              </p:cNvPr>
              <p:cNvCxnSpPr/>
              <p:nvPr/>
            </p:nvCxnSpPr>
            <p:spPr>
              <a:xfrm>
                <a:off x="1163293" y="4656968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8DE1B42-AE38-4BEA-8DF6-F7BDA73AA20A}"/>
                  </a:ext>
                </a:extLst>
              </p:cNvPr>
              <p:cNvCxnSpPr/>
              <p:nvPr/>
            </p:nvCxnSpPr>
            <p:spPr>
              <a:xfrm>
                <a:off x="1163293" y="4763706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F585E0D-0DEC-4F50-BBEA-81C27A6F67DF}"/>
                  </a:ext>
                </a:extLst>
              </p:cNvPr>
              <p:cNvCxnSpPr/>
              <p:nvPr/>
            </p:nvCxnSpPr>
            <p:spPr>
              <a:xfrm>
                <a:off x="1163293" y="4870444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4723A58-4965-4C09-9368-F04353286636}"/>
                  </a:ext>
                </a:extLst>
              </p:cNvPr>
              <p:cNvCxnSpPr/>
              <p:nvPr/>
            </p:nvCxnSpPr>
            <p:spPr>
              <a:xfrm>
                <a:off x="1163293" y="4977183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9D022AD0-ECDD-423A-923C-47D1A88E3E82}"/>
                  </a:ext>
                </a:extLst>
              </p:cNvPr>
              <p:cNvCxnSpPr/>
              <p:nvPr/>
            </p:nvCxnSpPr>
            <p:spPr>
              <a:xfrm>
                <a:off x="1163293" y="5083921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86E23EFE-E80E-43FE-828E-72D919500C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3293" y="4818909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A62503E-9C31-4CC0-8027-4878138727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3293" y="4925647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E2D68AC-E0F8-42C8-9FE7-20215F1CC8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3293" y="5032385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CFBE1BD1-D5E3-44E2-B158-275F444D66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3293" y="5139123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E0FEB97-7772-4E20-8654-439C8F6400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3293" y="5245862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5C481140-24CD-4322-A719-F73A49FCA42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774108" y="5754207"/>
                <a:ext cx="440650" cy="193619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86502F3C-E928-40E9-ACC1-01976AF6B65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764142" y="2933809"/>
                <a:ext cx="412609" cy="193619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C002F28-CDDA-4D14-ABD4-01715A208A6D}"/>
                </a:ext>
              </a:extLst>
            </p:cNvPr>
            <p:cNvGrpSpPr/>
            <p:nvPr/>
          </p:nvGrpSpPr>
          <p:grpSpPr>
            <a:xfrm>
              <a:off x="3222159" y="2854175"/>
              <a:ext cx="764746" cy="3072771"/>
              <a:chOff x="6058539" y="2854175"/>
              <a:chExt cx="764746" cy="3072771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74C96D14-FE38-42E3-9474-7A24ECE28BB4}"/>
                  </a:ext>
                </a:extLst>
              </p:cNvPr>
              <p:cNvSpPr/>
              <p:nvPr/>
            </p:nvSpPr>
            <p:spPr>
              <a:xfrm>
                <a:off x="6585125" y="3365598"/>
                <a:ext cx="152995" cy="221759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78" name="Rectangle: Rounded Corners 377">
                <a:extLst>
                  <a:ext uri="{FF2B5EF4-FFF2-40B4-BE49-F238E27FC236}">
                    <a16:creationId xmlns:a16="http://schemas.microsoft.com/office/drawing/2014/main" id="{DFEC2CE5-BF76-4B08-B1D0-979040A7D680}"/>
                  </a:ext>
                </a:extLst>
              </p:cNvPr>
              <p:cNvSpPr/>
              <p:nvPr/>
            </p:nvSpPr>
            <p:spPr>
              <a:xfrm flipH="1">
                <a:off x="6586518" y="3377996"/>
                <a:ext cx="148567" cy="101208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80BE846C-A132-4BFE-990A-2B6856992E41}"/>
                  </a:ext>
                </a:extLst>
              </p:cNvPr>
              <p:cNvSpPr/>
              <p:nvPr/>
            </p:nvSpPr>
            <p:spPr>
              <a:xfrm flipH="1">
                <a:off x="6602961" y="3395394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DDA6A255-4944-4C27-BA13-BCBAED618612}"/>
                  </a:ext>
                </a:extLst>
              </p:cNvPr>
              <p:cNvSpPr/>
              <p:nvPr/>
            </p:nvSpPr>
            <p:spPr>
              <a:xfrm flipH="1">
                <a:off x="6602961" y="3518430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^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95ECF7FC-9F34-409D-9242-658BAA5C3F6B}"/>
                  </a:ext>
                </a:extLst>
              </p:cNvPr>
              <p:cNvSpPr/>
              <p:nvPr/>
            </p:nvSpPr>
            <p:spPr>
              <a:xfrm flipH="1">
                <a:off x="6602961" y="3641465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7BBA301B-7218-48CC-AD60-70A342C31DAA}"/>
                  </a:ext>
                </a:extLst>
              </p:cNvPr>
              <p:cNvSpPr/>
              <p:nvPr/>
            </p:nvSpPr>
            <p:spPr>
              <a:xfrm flipH="1">
                <a:off x="6602961" y="3764501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26C2D1F5-F9DB-43BA-A307-14B0D9F6532F}"/>
                  </a:ext>
                </a:extLst>
              </p:cNvPr>
              <p:cNvSpPr/>
              <p:nvPr/>
            </p:nvSpPr>
            <p:spPr>
              <a:xfrm flipH="1">
                <a:off x="6602961" y="3887536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6E997DBE-1D40-47C4-A66A-8E3A42310A7B}"/>
                  </a:ext>
                </a:extLst>
              </p:cNvPr>
              <p:cNvSpPr/>
              <p:nvPr/>
            </p:nvSpPr>
            <p:spPr>
              <a:xfrm flipH="1">
                <a:off x="6602961" y="4010571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3E4D616F-1239-4915-9B1F-E5F68857C12D}"/>
                  </a:ext>
                </a:extLst>
              </p:cNvPr>
              <p:cNvSpPr/>
              <p:nvPr/>
            </p:nvSpPr>
            <p:spPr>
              <a:xfrm flipH="1">
                <a:off x="6602961" y="4133607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C12B4AD0-F6C6-48E2-BEE2-7182C461890A}"/>
                  </a:ext>
                </a:extLst>
              </p:cNvPr>
              <p:cNvSpPr/>
              <p:nvPr/>
            </p:nvSpPr>
            <p:spPr>
              <a:xfrm flipH="1">
                <a:off x="6602961" y="4256642"/>
                <a:ext cx="115683" cy="1156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A55D3B00-A611-4EB4-81F4-CA0DEE2E3A7A}"/>
                  </a:ext>
                </a:extLst>
              </p:cNvPr>
              <p:cNvCxnSpPr/>
              <p:nvPr/>
            </p:nvCxnSpPr>
            <p:spPr>
              <a:xfrm flipH="1">
                <a:off x="6058539" y="3463860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F2C1058A-A332-412A-BAF9-9229E66B1ACD}"/>
                  </a:ext>
                </a:extLst>
              </p:cNvPr>
              <p:cNvCxnSpPr/>
              <p:nvPr/>
            </p:nvCxnSpPr>
            <p:spPr>
              <a:xfrm flipH="1">
                <a:off x="6058539" y="3570598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756EB17B-C790-4C38-BD4E-256A6D7EAD31}"/>
                  </a:ext>
                </a:extLst>
              </p:cNvPr>
              <p:cNvCxnSpPr/>
              <p:nvPr/>
            </p:nvCxnSpPr>
            <p:spPr>
              <a:xfrm flipH="1">
                <a:off x="6058539" y="3677336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8A8EBB1D-7871-4D9D-A650-910A9EF30E36}"/>
                  </a:ext>
                </a:extLst>
              </p:cNvPr>
              <p:cNvCxnSpPr/>
              <p:nvPr/>
            </p:nvCxnSpPr>
            <p:spPr>
              <a:xfrm flipH="1">
                <a:off x="6058539" y="3784075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193B37C8-8E41-4B73-B18C-7E2ABBFE2A0A}"/>
                  </a:ext>
                </a:extLst>
              </p:cNvPr>
              <p:cNvCxnSpPr/>
              <p:nvPr/>
            </p:nvCxnSpPr>
            <p:spPr>
              <a:xfrm flipH="1">
                <a:off x="6058539" y="3890813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9033A1A7-D750-4531-80B3-56001DF5F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8539" y="3625801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515524D9-C8C5-4853-B8D7-224F283E0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8539" y="3732539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76A1C0FA-5989-4506-8E4C-1591F74AE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8539" y="3839277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27AFAC03-41A6-4774-A353-8BB8AF3FF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8539" y="3946015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C193E3AC-9FA7-4F14-B404-C86CE6A25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8539" y="4052754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4B936804-2160-4A7A-A62E-F542292048A7}"/>
                  </a:ext>
                </a:extLst>
              </p:cNvPr>
              <p:cNvSpPr/>
              <p:nvPr/>
            </p:nvSpPr>
            <p:spPr>
              <a:xfrm flipH="1">
                <a:off x="6586518" y="4571104"/>
                <a:ext cx="148567" cy="101208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90E889F0-EBA9-4CA2-B3A6-D83DE5945F74}"/>
                  </a:ext>
                </a:extLst>
              </p:cNvPr>
              <p:cNvSpPr/>
              <p:nvPr/>
            </p:nvSpPr>
            <p:spPr>
              <a:xfrm flipH="1">
                <a:off x="6602961" y="4588502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CFA4E7DF-AF6D-4610-822B-E4DEF678D7EE}"/>
                  </a:ext>
                </a:extLst>
              </p:cNvPr>
              <p:cNvSpPr/>
              <p:nvPr/>
            </p:nvSpPr>
            <p:spPr>
              <a:xfrm flipH="1">
                <a:off x="6602961" y="4711538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^</a:t>
                </a: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77E3A95-C77B-4690-8B35-7FDAE31227EA}"/>
                  </a:ext>
                </a:extLst>
              </p:cNvPr>
              <p:cNvSpPr/>
              <p:nvPr/>
            </p:nvSpPr>
            <p:spPr>
              <a:xfrm flipH="1">
                <a:off x="6602961" y="4834573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i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92D54E7-B1E8-4A81-AA06-4A395AC92C6F}"/>
                  </a:ext>
                </a:extLst>
              </p:cNvPr>
              <p:cNvSpPr/>
              <p:nvPr/>
            </p:nvSpPr>
            <p:spPr>
              <a:xfrm flipH="1">
                <a:off x="6602961" y="4957609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11D30E66-9143-4DF9-8CE2-A8AFA7B1019D}"/>
                  </a:ext>
                </a:extLst>
              </p:cNvPr>
              <p:cNvSpPr/>
              <p:nvPr/>
            </p:nvSpPr>
            <p:spPr>
              <a:xfrm flipH="1">
                <a:off x="6602961" y="5080644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9536A8D7-D100-4EAE-BAF6-6A359591A7A9}"/>
                  </a:ext>
                </a:extLst>
              </p:cNvPr>
              <p:cNvSpPr/>
              <p:nvPr/>
            </p:nvSpPr>
            <p:spPr>
              <a:xfrm flipH="1">
                <a:off x="6602961" y="5203679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D5841EE5-F7C4-4D72-B45D-F5F469C44D67}"/>
                  </a:ext>
                </a:extLst>
              </p:cNvPr>
              <p:cNvSpPr/>
              <p:nvPr/>
            </p:nvSpPr>
            <p:spPr>
              <a:xfrm flipH="1">
                <a:off x="6602961" y="5326715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95670396-3192-4E51-84F9-6D6D1A030351}"/>
                  </a:ext>
                </a:extLst>
              </p:cNvPr>
              <p:cNvSpPr/>
              <p:nvPr/>
            </p:nvSpPr>
            <p:spPr>
              <a:xfrm flipH="1">
                <a:off x="6602961" y="5449750"/>
                <a:ext cx="115683" cy="1156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B69F11CF-5ED6-4FFA-984B-60D88F5AF200}"/>
                  </a:ext>
                </a:extLst>
              </p:cNvPr>
              <p:cNvCxnSpPr/>
              <p:nvPr/>
            </p:nvCxnSpPr>
            <p:spPr>
              <a:xfrm flipH="1">
                <a:off x="6058539" y="4656968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F5C464C-5A96-4351-9776-69BD743CC689}"/>
                  </a:ext>
                </a:extLst>
              </p:cNvPr>
              <p:cNvCxnSpPr/>
              <p:nvPr/>
            </p:nvCxnSpPr>
            <p:spPr>
              <a:xfrm flipH="1">
                <a:off x="6058539" y="4763706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48A24E2-E3B0-46E2-9D19-1B3D7A066C84}"/>
                  </a:ext>
                </a:extLst>
              </p:cNvPr>
              <p:cNvCxnSpPr/>
              <p:nvPr/>
            </p:nvCxnSpPr>
            <p:spPr>
              <a:xfrm flipH="1">
                <a:off x="6058539" y="4870444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899AA48-A444-47BD-B58B-D79297546C44}"/>
                  </a:ext>
                </a:extLst>
              </p:cNvPr>
              <p:cNvCxnSpPr/>
              <p:nvPr/>
            </p:nvCxnSpPr>
            <p:spPr>
              <a:xfrm flipH="1">
                <a:off x="6058539" y="4977183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6B7377D-EA08-441E-9748-DA3D5622DB72}"/>
                  </a:ext>
                </a:extLst>
              </p:cNvPr>
              <p:cNvCxnSpPr/>
              <p:nvPr/>
            </p:nvCxnSpPr>
            <p:spPr>
              <a:xfrm flipH="1">
                <a:off x="6058539" y="5083921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CE82228-FF64-4ABE-B015-4B1589FA01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8539" y="4818909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7158EE0-5E59-4DA1-8EE0-1E2081CDB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8539" y="4925647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3B27E18-2230-47E9-A592-F07C99034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8539" y="5032385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ABBA5A6-0C7F-41D0-9EA3-F12D0F25A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8539" y="5139123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300BA45D-2D13-42D8-B0B9-5AC76FF43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8539" y="5245862"/>
                <a:ext cx="507414" cy="251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729E67C9-9480-4E0F-B5A4-5251FE1DC95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6382635" y="5674573"/>
                <a:ext cx="440650" cy="252373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FAF56ABB-B379-4FDE-B094-8D3AFE6CF91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6372670" y="2854175"/>
                <a:ext cx="412609" cy="252373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D248D7-F211-45BD-9DCE-F25EF5183B37}"/>
              </a:ext>
            </a:extLst>
          </p:cNvPr>
          <p:cNvSpPr txBox="1"/>
          <p:nvPr/>
        </p:nvSpPr>
        <p:spPr>
          <a:xfrm>
            <a:off x="2974725" y="370484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9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3299654-463B-4827-A50E-62AB53A0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2" y="622211"/>
            <a:ext cx="9926065" cy="1499616"/>
          </a:xfrm>
        </p:spPr>
        <p:txBody>
          <a:bodyPr/>
          <a:lstStyle/>
          <a:p>
            <a:r>
              <a:rPr lang="en-US" altLang="zh-CN" dirty="0"/>
              <a:t>Frequently occurring problems </a:t>
            </a:r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C2AE194-81DE-4B2F-AAD4-716B3D20DFC8}"/>
              </a:ext>
            </a:extLst>
          </p:cNvPr>
          <p:cNvSpPr txBox="1"/>
          <p:nvPr/>
        </p:nvSpPr>
        <p:spPr>
          <a:xfrm>
            <a:off x="7739818" y="4982937"/>
            <a:ext cx="420453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解决方案：</a:t>
            </a:r>
            <a:r>
              <a:rPr lang="en-US" altLang="zh-CN" dirty="0"/>
              <a:t>WALS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altLang="zh-CN" dirty="0" err="1"/>
              <a:t>AutoEncoder</a:t>
            </a:r>
            <a:r>
              <a:rPr lang="zh-CN" altLang="en-US" dirty="0"/>
              <a:t>的</a:t>
            </a:r>
            <a:r>
              <a:rPr lang="en-US" altLang="zh-CN" dirty="0"/>
              <a:t>Decoder</a:t>
            </a:r>
          </a:p>
        </p:txBody>
      </p:sp>
      <p:sp>
        <p:nvSpPr>
          <p:cNvPr id="92" name="Title 18">
            <a:extLst>
              <a:ext uri="{FF2B5EF4-FFF2-40B4-BE49-F238E27FC236}">
                <a16:creationId xmlns:a16="http://schemas.microsoft.com/office/drawing/2014/main" id="{F668D9FA-130C-472E-A9DE-EFA6A4CDB2C0}"/>
              </a:ext>
            </a:extLst>
          </p:cNvPr>
          <p:cNvSpPr txBox="1">
            <a:spLocks/>
          </p:cNvSpPr>
          <p:nvPr/>
        </p:nvSpPr>
        <p:spPr>
          <a:xfrm>
            <a:off x="870521" y="1535458"/>
            <a:ext cx="9926065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1 </a:t>
            </a:r>
            <a:r>
              <a:rPr lang="zh-CN" altLang="en-US" sz="3600" dirty="0"/>
              <a:t>训练不动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69629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3299654-463B-4827-A50E-62AB53A0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2" y="622211"/>
            <a:ext cx="9926065" cy="1499616"/>
          </a:xfrm>
        </p:spPr>
        <p:txBody>
          <a:bodyPr/>
          <a:lstStyle/>
          <a:p>
            <a:r>
              <a:rPr lang="en-US" altLang="zh-CN" dirty="0" err="1"/>
              <a:t>occured</a:t>
            </a:r>
            <a:r>
              <a:rPr lang="en-US" altLang="zh-CN" dirty="0"/>
              <a:t> problems </a:t>
            </a:r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C2AE194-81DE-4B2F-AAD4-716B3D20DFC8}"/>
              </a:ext>
            </a:extLst>
          </p:cNvPr>
          <p:cNvSpPr txBox="1"/>
          <p:nvPr/>
        </p:nvSpPr>
        <p:spPr>
          <a:xfrm>
            <a:off x="7739818" y="4982937"/>
            <a:ext cx="420453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解决方案：</a:t>
            </a:r>
            <a:r>
              <a:rPr lang="en-US" altLang="zh-CN" dirty="0"/>
              <a:t>Hinge Loss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解决方案：</a:t>
            </a:r>
            <a:r>
              <a:rPr lang="en-US" altLang="zh-CN" dirty="0"/>
              <a:t>L-inf norm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解决方案：</a:t>
            </a:r>
            <a:r>
              <a:rPr lang="en-US" altLang="zh-CN" dirty="0"/>
              <a:t>Uniform metric</a:t>
            </a:r>
          </a:p>
        </p:txBody>
      </p:sp>
      <p:sp>
        <p:nvSpPr>
          <p:cNvPr id="92" name="Title 18">
            <a:extLst>
              <a:ext uri="{FF2B5EF4-FFF2-40B4-BE49-F238E27FC236}">
                <a16:creationId xmlns:a16="http://schemas.microsoft.com/office/drawing/2014/main" id="{F668D9FA-130C-472E-A9DE-EFA6A4CDB2C0}"/>
              </a:ext>
            </a:extLst>
          </p:cNvPr>
          <p:cNvSpPr txBox="1">
            <a:spLocks/>
          </p:cNvSpPr>
          <p:nvPr/>
        </p:nvSpPr>
        <p:spPr>
          <a:xfrm>
            <a:off x="870521" y="1535458"/>
            <a:ext cx="9926065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2 Crowding</a:t>
            </a:r>
            <a:r>
              <a:rPr lang="zh-CN" altLang="en-US" sz="3600" dirty="0"/>
              <a:t> </a:t>
            </a:r>
            <a:r>
              <a:rPr lang="en-US" altLang="zh-CN" sz="3600" dirty="0"/>
              <a:t>Problems </a:t>
            </a:r>
            <a:r>
              <a:rPr lang="zh-CN" altLang="en-US" sz="3600" dirty="0"/>
              <a:t>团聚</a:t>
            </a:r>
            <a:endParaRPr lang="en-US" altLang="zh-CN" sz="3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9EB276-B44C-405A-96FC-2E38B1DB7AD5}"/>
              </a:ext>
            </a:extLst>
          </p:cNvPr>
          <p:cNvSpPr/>
          <p:nvPr/>
        </p:nvSpPr>
        <p:spPr>
          <a:xfrm>
            <a:off x="2510118" y="2647131"/>
            <a:ext cx="3799913" cy="3799913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E0A43DE-B1D6-4256-9803-4AAB43C84125}"/>
              </a:ext>
            </a:extLst>
          </p:cNvPr>
          <p:cNvSpPr/>
          <p:nvPr/>
        </p:nvSpPr>
        <p:spPr>
          <a:xfrm>
            <a:off x="2699615" y="2740547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134FCBF-75C4-4037-8AFD-A42E4D48F1A8}"/>
              </a:ext>
            </a:extLst>
          </p:cNvPr>
          <p:cNvSpPr/>
          <p:nvPr/>
        </p:nvSpPr>
        <p:spPr>
          <a:xfrm>
            <a:off x="2852015" y="2892947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8BEE6A-73D6-4701-98DC-99DECF82C49B}"/>
              </a:ext>
            </a:extLst>
          </p:cNvPr>
          <p:cNvSpPr/>
          <p:nvPr/>
        </p:nvSpPr>
        <p:spPr>
          <a:xfrm>
            <a:off x="2565936" y="2760446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E6D3527-AC6E-4078-81B4-8B3E1EC156BE}"/>
              </a:ext>
            </a:extLst>
          </p:cNvPr>
          <p:cNvSpPr/>
          <p:nvPr/>
        </p:nvSpPr>
        <p:spPr>
          <a:xfrm>
            <a:off x="2671069" y="3023148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CC182F2-2C8E-47F0-85C0-F0BC9F0B8BD8}"/>
              </a:ext>
            </a:extLst>
          </p:cNvPr>
          <p:cNvSpPr/>
          <p:nvPr/>
        </p:nvSpPr>
        <p:spPr>
          <a:xfrm>
            <a:off x="2823469" y="3175548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41A8C15-A8D4-4B83-BC8F-8AB938D60E0E}"/>
              </a:ext>
            </a:extLst>
          </p:cNvPr>
          <p:cNvSpPr/>
          <p:nvPr/>
        </p:nvSpPr>
        <p:spPr>
          <a:xfrm>
            <a:off x="2611088" y="3307886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6864369-5EC2-4C2E-A7F3-1D1261796B6D}"/>
              </a:ext>
            </a:extLst>
          </p:cNvPr>
          <p:cNvSpPr/>
          <p:nvPr/>
        </p:nvSpPr>
        <p:spPr>
          <a:xfrm>
            <a:off x="2718336" y="2912846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06B4233-3F20-4E52-AC2F-3879392E9EA8}"/>
              </a:ext>
            </a:extLst>
          </p:cNvPr>
          <p:cNvSpPr/>
          <p:nvPr/>
        </p:nvSpPr>
        <p:spPr>
          <a:xfrm>
            <a:off x="2975869" y="3327948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3B1AB13-F16D-4F9E-A390-C7843BDDE2AC}"/>
              </a:ext>
            </a:extLst>
          </p:cNvPr>
          <p:cNvSpPr/>
          <p:nvPr/>
        </p:nvSpPr>
        <p:spPr>
          <a:xfrm>
            <a:off x="2718336" y="3172555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8B11B93-A01B-45E7-90B0-8788F2506C2D}"/>
              </a:ext>
            </a:extLst>
          </p:cNvPr>
          <p:cNvSpPr/>
          <p:nvPr/>
        </p:nvSpPr>
        <p:spPr>
          <a:xfrm>
            <a:off x="2975869" y="3587657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C0A826-4F85-47CE-A026-9B6F40BFEF04}"/>
              </a:ext>
            </a:extLst>
          </p:cNvPr>
          <p:cNvSpPr/>
          <p:nvPr/>
        </p:nvSpPr>
        <p:spPr>
          <a:xfrm>
            <a:off x="5784955" y="5874871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B1764B-108C-46AA-BF11-1862829E04D9}"/>
              </a:ext>
            </a:extLst>
          </p:cNvPr>
          <p:cNvSpPr/>
          <p:nvPr/>
        </p:nvSpPr>
        <p:spPr>
          <a:xfrm>
            <a:off x="5937355" y="6027271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94C8E8B-9877-48BB-A68A-3633805393B4}"/>
              </a:ext>
            </a:extLst>
          </p:cNvPr>
          <p:cNvSpPr/>
          <p:nvPr/>
        </p:nvSpPr>
        <p:spPr>
          <a:xfrm>
            <a:off x="5779985" y="5731809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DF6541-515A-4D8A-87B9-B47A20382567}"/>
              </a:ext>
            </a:extLst>
          </p:cNvPr>
          <p:cNvSpPr/>
          <p:nvPr/>
        </p:nvSpPr>
        <p:spPr>
          <a:xfrm>
            <a:off x="5932385" y="5884209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AF37FA0-C40F-4229-B0D1-B5C624634FDD}"/>
              </a:ext>
            </a:extLst>
          </p:cNvPr>
          <p:cNvSpPr/>
          <p:nvPr/>
        </p:nvSpPr>
        <p:spPr>
          <a:xfrm>
            <a:off x="6084785" y="6036609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B9DCE7-0B60-431A-B799-205B274D0331}"/>
              </a:ext>
            </a:extLst>
          </p:cNvPr>
          <p:cNvSpPr/>
          <p:nvPr/>
        </p:nvSpPr>
        <p:spPr>
          <a:xfrm>
            <a:off x="5738175" y="6164176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A42539B-B95B-4F54-B68F-8ED44C7C54D6}"/>
              </a:ext>
            </a:extLst>
          </p:cNvPr>
          <p:cNvSpPr/>
          <p:nvPr/>
        </p:nvSpPr>
        <p:spPr>
          <a:xfrm>
            <a:off x="5580805" y="5868714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E96354-DF1B-4137-8186-2B1D4563579F}"/>
              </a:ext>
            </a:extLst>
          </p:cNvPr>
          <p:cNvSpPr/>
          <p:nvPr/>
        </p:nvSpPr>
        <p:spPr>
          <a:xfrm>
            <a:off x="5733205" y="6021114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7FA82F-066B-4D3D-A4FB-1E15E77BD797}"/>
              </a:ext>
            </a:extLst>
          </p:cNvPr>
          <p:cNvSpPr/>
          <p:nvPr/>
        </p:nvSpPr>
        <p:spPr>
          <a:xfrm>
            <a:off x="5885605" y="6173514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EFFEB0-7D8E-4848-9472-D9E21E089059}"/>
              </a:ext>
            </a:extLst>
          </p:cNvPr>
          <p:cNvSpPr/>
          <p:nvPr/>
        </p:nvSpPr>
        <p:spPr>
          <a:xfrm>
            <a:off x="2609422" y="5879093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2ED5F5A-28D6-413A-A1CE-4D8C0A29DC01}"/>
              </a:ext>
            </a:extLst>
          </p:cNvPr>
          <p:cNvSpPr/>
          <p:nvPr/>
        </p:nvSpPr>
        <p:spPr>
          <a:xfrm>
            <a:off x="2629762" y="6253800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2B080717-38B7-46FC-9E02-27EF6BA7579B}"/>
              </a:ext>
            </a:extLst>
          </p:cNvPr>
          <p:cNvSpPr/>
          <p:nvPr/>
        </p:nvSpPr>
        <p:spPr>
          <a:xfrm>
            <a:off x="2596896" y="6010358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F1393CC-81E0-444A-9B21-89484B18403A}"/>
              </a:ext>
            </a:extLst>
          </p:cNvPr>
          <p:cNvSpPr/>
          <p:nvPr/>
        </p:nvSpPr>
        <p:spPr>
          <a:xfrm>
            <a:off x="2580876" y="6161694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B07D53B9-6862-4265-AF30-753CF6904844}"/>
              </a:ext>
            </a:extLst>
          </p:cNvPr>
          <p:cNvSpPr/>
          <p:nvPr/>
        </p:nvSpPr>
        <p:spPr>
          <a:xfrm>
            <a:off x="2629285" y="6010358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66A8C4-F52B-47BB-B375-2EE46EE0E5AA}"/>
              </a:ext>
            </a:extLst>
          </p:cNvPr>
          <p:cNvSpPr/>
          <p:nvPr/>
        </p:nvSpPr>
        <p:spPr>
          <a:xfrm>
            <a:off x="2548964" y="5920389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E5B1F39-C8F2-4262-93DF-6F28568BF189}"/>
              </a:ext>
            </a:extLst>
          </p:cNvPr>
          <p:cNvSpPr/>
          <p:nvPr/>
        </p:nvSpPr>
        <p:spPr>
          <a:xfrm>
            <a:off x="2749296" y="6162758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89F6FD3D-0158-4502-82F5-8FF27E8D32C1}"/>
              </a:ext>
            </a:extLst>
          </p:cNvPr>
          <p:cNvSpPr/>
          <p:nvPr/>
        </p:nvSpPr>
        <p:spPr>
          <a:xfrm>
            <a:off x="2781685" y="6162758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92EACD5-ACB0-42C6-86D2-93DCBCD81266}"/>
              </a:ext>
            </a:extLst>
          </p:cNvPr>
          <p:cNvSpPr/>
          <p:nvPr/>
        </p:nvSpPr>
        <p:spPr>
          <a:xfrm>
            <a:off x="2962631" y="6292266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8BFD4FF-8164-416C-97A3-F0C858928CB8}"/>
              </a:ext>
            </a:extLst>
          </p:cNvPr>
          <p:cNvSpPr/>
          <p:nvPr/>
        </p:nvSpPr>
        <p:spPr>
          <a:xfrm>
            <a:off x="2913745" y="6200160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19D9070-15B5-412C-BDE9-7956F5F79E20}"/>
              </a:ext>
            </a:extLst>
          </p:cNvPr>
          <p:cNvSpPr/>
          <p:nvPr/>
        </p:nvSpPr>
        <p:spPr>
          <a:xfrm>
            <a:off x="5772358" y="2714067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AA8256-D9C5-4D98-94BC-6708316C968D}"/>
              </a:ext>
            </a:extLst>
          </p:cNvPr>
          <p:cNvSpPr/>
          <p:nvPr/>
        </p:nvSpPr>
        <p:spPr>
          <a:xfrm>
            <a:off x="5924758" y="2866467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2EABA0-633D-45E8-ABFC-2845C53A859C}"/>
              </a:ext>
            </a:extLst>
          </p:cNvPr>
          <p:cNvSpPr/>
          <p:nvPr/>
        </p:nvSpPr>
        <p:spPr>
          <a:xfrm>
            <a:off x="5733205" y="3118673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DCEE7C6-4566-4818-AD9D-8A47D4696009}"/>
              </a:ext>
            </a:extLst>
          </p:cNvPr>
          <p:cNvSpPr/>
          <p:nvPr/>
        </p:nvSpPr>
        <p:spPr>
          <a:xfrm>
            <a:off x="6019083" y="2889867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78A74F4-A3E4-4CA8-8E25-CCD736B21B75}"/>
              </a:ext>
            </a:extLst>
          </p:cNvPr>
          <p:cNvSpPr/>
          <p:nvPr/>
        </p:nvSpPr>
        <p:spPr>
          <a:xfrm>
            <a:off x="6054135" y="2782911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D2449D-81F0-4B32-B249-9E18D0562BD3}"/>
              </a:ext>
            </a:extLst>
          </p:cNvPr>
          <p:cNvSpPr/>
          <p:nvPr/>
        </p:nvSpPr>
        <p:spPr>
          <a:xfrm>
            <a:off x="5725578" y="3003372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B1BDC2-A492-4EED-AF72-B0E3BCCD83F6}"/>
              </a:ext>
            </a:extLst>
          </p:cNvPr>
          <p:cNvSpPr/>
          <p:nvPr/>
        </p:nvSpPr>
        <p:spPr>
          <a:xfrm>
            <a:off x="5877978" y="3155772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422D666-9B06-45E3-AFE6-19AAB7AF42CF}"/>
              </a:ext>
            </a:extLst>
          </p:cNvPr>
          <p:cNvSpPr/>
          <p:nvPr/>
        </p:nvSpPr>
        <p:spPr>
          <a:xfrm>
            <a:off x="5819903" y="3026772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B9A01B-4B74-4682-A056-68C48DA55BA8}"/>
              </a:ext>
            </a:extLst>
          </p:cNvPr>
          <p:cNvSpPr/>
          <p:nvPr/>
        </p:nvSpPr>
        <p:spPr>
          <a:xfrm>
            <a:off x="5972303" y="3179172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3299654-463B-4827-A50E-62AB53A0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2" y="622211"/>
            <a:ext cx="9926065" cy="1499616"/>
          </a:xfrm>
        </p:spPr>
        <p:txBody>
          <a:bodyPr/>
          <a:lstStyle/>
          <a:p>
            <a:r>
              <a:rPr lang="en-US" altLang="zh-CN" dirty="0" err="1"/>
              <a:t>occured</a:t>
            </a:r>
            <a:r>
              <a:rPr lang="en-US" altLang="zh-CN" dirty="0"/>
              <a:t> problems </a:t>
            </a:r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C2AE194-81DE-4B2F-AAD4-716B3D20DFC8}"/>
              </a:ext>
            </a:extLst>
          </p:cNvPr>
          <p:cNvSpPr txBox="1"/>
          <p:nvPr/>
        </p:nvSpPr>
        <p:spPr>
          <a:xfrm>
            <a:off x="8509534" y="5411201"/>
            <a:ext cx="4204531" cy="3396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解决方案：无</a:t>
            </a:r>
            <a:endParaRPr lang="en-US" altLang="zh-CN" dirty="0"/>
          </a:p>
        </p:txBody>
      </p:sp>
      <p:sp>
        <p:nvSpPr>
          <p:cNvPr id="92" name="Title 18">
            <a:extLst>
              <a:ext uri="{FF2B5EF4-FFF2-40B4-BE49-F238E27FC236}">
                <a16:creationId xmlns:a16="http://schemas.microsoft.com/office/drawing/2014/main" id="{F668D9FA-130C-472E-A9DE-EFA6A4CDB2C0}"/>
              </a:ext>
            </a:extLst>
          </p:cNvPr>
          <p:cNvSpPr txBox="1">
            <a:spLocks/>
          </p:cNvSpPr>
          <p:nvPr/>
        </p:nvSpPr>
        <p:spPr>
          <a:xfrm>
            <a:off x="870521" y="1535458"/>
            <a:ext cx="9926065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4 nan </a:t>
            </a:r>
          </a:p>
        </p:txBody>
      </p:sp>
      <p:sp>
        <p:nvSpPr>
          <p:cNvPr id="67" name="Title 18">
            <a:extLst>
              <a:ext uri="{FF2B5EF4-FFF2-40B4-BE49-F238E27FC236}">
                <a16:creationId xmlns:a16="http://schemas.microsoft.com/office/drawing/2014/main" id="{E810F9E7-2F8B-4A24-867F-515B7B1D6FDE}"/>
              </a:ext>
            </a:extLst>
          </p:cNvPr>
          <p:cNvSpPr txBox="1">
            <a:spLocks/>
          </p:cNvSpPr>
          <p:nvPr/>
        </p:nvSpPr>
        <p:spPr>
          <a:xfrm>
            <a:off x="4686608" y="2329792"/>
            <a:ext cx="5094000" cy="313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0" dirty="0"/>
              <a:t>nan </a:t>
            </a:r>
          </a:p>
        </p:txBody>
      </p:sp>
    </p:spTree>
    <p:extLst>
      <p:ext uri="{BB962C8B-B14F-4D97-AF65-F5344CB8AC3E}">
        <p14:creationId xmlns:p14="http://schemas.microsoft.com/office/powerpoint/2010/main" val="9182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3299654-463B-4827-A50E-62AB53A0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2" y="622211"/>
            <a:ext cx="9926065" cy="1499616"/>
          </a:xfrm>
        </p:spPr>
        <p:txBody>
          <a:bodyPr/>
          <a:lstStyle/>
          <a:p>
            <a:r>
              <a:rPr lang="en-US" altLang="zh-CN" dirty="0" err="1"/>
              <a:t>occured</a:t>
            </a:r>
            <a:r>
              <a:rPr lang="en-US" altLang="zh-CN" dirty="0"/>
              <a:t> problems </a:t>
            </a:r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C2AE194-81DE-4B2F-AAD4-716B3D20DFC8}"/>
              </a:ext>
            </a:extLst>
          </p:cNvPr>
          <p:cNvSpPr txBox="1"/>
          <p:nvPr/>
        </p:nvSpPr>
        <p:spPr>
          <a:xfrm>
            <a:off x="7658795" y="5098684"/>
            <a:ext cx="420453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解决方案：</a:t>
            </a:r>
            <a:r>
              <a:rPr lang="en-US" altLang="zh-CN" dirty="0"/>
              <a:t>Hinge Loss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解决方案：</a:t>
            </a:r>
            <a:r>
              <a:rPr lang="en-US" altLang="zh-CN" dirty="0"/>
              <a:t>L-inf norm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解决方案：</a:t>
            </a:r>
            <a:r>
              <a:rPr lang="en-US" altLang="zh-CN" dirty="0"/>
              <a:t>Uniform metric</a:t>
            </a:r>
          </a:p>
        </p:txBody>
      </p:sp>
      <p:sp>
        <p:nvSpPr>
          <p:cNvPr id="92" name="Title 18">
            <a:extLst>
              <a:ext uri="{FF2B5EF4-FFF2-40B4-BE49-F238E27FC236}">
                <a16:creationId xmlns:a16="http://schemas.microsoft.com/office/drawing/2014/main" id="{F668D9FA-130C-472E-A9DE-EFA6A4CDB2C0}"/>
              </a:ext>
            </a:extLst>
          </p:cNvPr>
          <p:cNvSpPr txBox="1">
            <a:spLocks/>
          </p:cNvSpPr>
          <p:nvPr/>
        </p:nvSpPr>
        <p:spPr>
          <a:xfrm>
            <a:off x="870521" y="1535458"/>
            <a:ext cx="9926065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3 compromise </a:t>
            </a:r>
            <a:r>
              <a:rPr lang="zh-CN" altLang="en-US" sz="3600" dirty="0"/>
              <a:t>一些点的牺牲</a:t>
            </a:r>
            <a:endParaRPr lang="en-US" altLang="zh-CN" sz="3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9EB276-B44C-405A-96FC-2E38B1DB7AD5}"/>
              </a:ext>
            </a:extLst>
          </p:cNvPr>
          <p:cNvSpPr/>
          <p:nvPr/>
        </p:nvSpPr>
        <p:spPr>
          <a:xfrm>
            <a:off x="2510118" y="2647131"/>
            <a:ext cx="3799913" cy="3799913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E0A43DE-B1D6-4256-9803-4AAB43C84125}"/>
              </a:ext>
            </a:extLst>
          </p:cNvPr>
          <p:cNvSpPr/>
          <p:nvPr/>
        </p:nvSpPr>
        <p:spPr>
          <a:xfrm>
            <a:off x="2699615" y="2740547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134FCBF-75C4-4037-8AFD-A42E4D48F1A8}"/>
              </a:ext>
            </a:extLst>
          </p:cNvPr>
          <p:cNvSpPr/>
          <p:nvPr/>
        </p:nvSpPr>
        <p:spPr>
          <a:xfrm>
            <a:off x="2852015" y="2892947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8BEE6A-73D6-4701-98DC-99DECF82C49B}"/>
              </a:ext>
            </a:extLst>
          </p:cNvPr>
          <p:cNvSpPr/>
          <p:nvPr/>
        </p:nvSpPr>
        <p:spPr>
          <a:xfrm>
            <a:off x="2579647" y="2732290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E6D3527-AC6E-4078-81B4-8B3E1EC156BE}"/>
              </a:ext>
            </a:extLst>
          </p:cNvPr>
          <p:cNvSpPr/>
          <p:nvPr/>
        </p:nvSpPr>
        <p:spPr>
          <a:xfrm>
            <a:off x="2671069" y="3023148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CC182F2-2C8E-47F0-85C0-F0BC9F0B8BD8}"/>
              </a:ext>
            </a:extLst>
          </p:cNvPr>
          <p:cNvSpPr/>
          <p:nvPr/>
        </p:nvSpPr>
        <p:spPr>
          <a:xfrm>
            <a:off x="2737657" y="2870631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6864369-5EC2-4C2E-A7F3-1D1261796B6D}"/>
              </a:ext>
            </a:extLst>
          </p:cNvPr>
          <p:cNvSpPr/>
          <p:nvPr/>
        </p:nvSpPr>
        <p:spPr>
          <a:xfrm>
            <a:off x="4294303" y="4545684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C0A826-4F85-47CE-A026-9B6F40BFEF04}"/>
              </a:ext>
            </a:extLst>
          </p:cNvPr>
          <p:cNvSpPr/>
          <p:nvPr/>
        </p:nvSpPr>
        <p:spPr>
          <a:xfrm>
            <a:off x="5475185" y="5427009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B1764B-108C-46AA-BF11-1862829E04D9}"/>
              </a:ext>
            </a:extLst>
          </p:cNvPr>
          <p:cNvSpPr/>
          <p:nvPr/>
        </p:nvSpPr>
        <p:spPr>
          <a:xfrm>
            <a:off x="5627585" y="5579409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94C8E8B-9877-48BB-A68A-3633805393B4}"/>
              </a:ext>
            </a:extLst>
          </p:cNvPr>
          <p:cNvSpPr/>
          <p:nvPr/>
        </p:nvSpPr>
        <p:spPr>
          <a:xfrm>
            <a:off x="5779985" y="5731809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DF6541-515A-4D8A-87B9-B47A20382567}"/>
              </a:ext>
            </a:extLst>
          </p:cNvPr>
          <p:cNvSpPr/>
          <p:nvPr/>
        </p:nvSpPr>
        <p:spPr>
          <a:xfrm>
            <a:off x="5932385" y="5884209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AF37FA0-C40F-4229-B0D1-B5C624634FDD}"/>
              </a:ext>
            </a:extLst>
          </p:cNvPr>
          <p:cNvSpPr/>
          <p:nvPr/>
        </p:nvSpPr>
        <p:spPr>
          <a:xfrm>
            <a:off x="6084785" y="6036609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B9DCE7-0B60-431A-B799-205B274D0331}"/>
              </a:ext>
            </a:extLst>
          </p:cNvPr>
          <p:cNvSpPr/>
          <p:nvPr/>
        </p:nvSpPr>
        <p:spPr>
          <a:xfrm>
            <a:off x="5428405" y="5716314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A42539B-B95B-4F54-B68F-8ED44C7C54D6}"/>
              </a:ext>
            </a:extLst>
          </p:cNvPr>
          <p:cNvSpPr/>
          <p:nvPr/>
        </p:nvSpPr>
        <p:spPr>
          <a:xfrm>
            <a:off x="5580805" y="5868714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E96354-DF1B-4137-8186-2B1D4563579F}"/>
              </a:ext>
            </a:extLst>
          </p:cNvPr>
          <p:cNvSpPr/>
          <p:nvPr/>
        </p:nvSpPr>
        <p:spPr>
          <a:xfrm>
            <a:off x="5733205" y="6021114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7FA82F-066B-4D3D-A4FB-1E15E77BD797}"/>
              </a:ext>
            </a:extLst>
          </p:cNvPr>
          <p:cNvSpPr/>
          <p:nvPr/>
        </p:nvSpPr>
        <p:spPr>
          <a:xfrm>
            <a:off x="5885605" y="6173514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EFFEB0-7D8E-4848-9472-D9E21E089059}"/>
              </a:ext>
            </a:extLst>
          </p:cNvPr>
          <p:cNvSpPr/>
          <p:nvPr/>
        </p:nvSpPr>
        <p:spPr>
          <a:xfrm>
            <a:off x="2745423" y="2722374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2ED5F5A-28D6-413A-A1CE-4D8C0A29DC01}"/>
              </a:ext>
            </a:extLst>
          </p:cNvPr>
          <p:cNvSpPr/>
          <p:nvPr/>
        </p:nvSpPr>
        <p:spPr>
          <a:xfrm>
            <a:off x="3028659" y="2795631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2B080717-38B7-46FC-9E02-27EF6BA7579B}"/>
              </a:ext>
            </a:extLst>
          </p:cNvPr>
          <p:cNvSpPr/>
          <p:nvPr/>
        </p:nvSpPr>
        <p:spPr>
          <a:xfrm>
            <a:off x="2771235" y="3294945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F1393CC-81E0-444A-9B21-89484B18403A}"/>
              </a:ext>
            </a:extLst>
          </p:cNvPr>
          <p:cNvSpPr/>
          <p:nvPr/>
        </p:nvSpPr>
        <p:spPr>
          <a:xfrm>
            <a:off x="2716877" y="3004975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B07D53B9-6862-4265-AF30-753CF6904844}"/>
              </a:ext>
            </a:extLst>
          </p:cNvPr>
          <p:cNvSpPr/>
          <p:nvPr/>
        </p:nvSpPr>
        <p:spPr>
          <a:xfrm>
            <a:off x="3000113" y="3078232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66A8C4-F52B-47BB-B375-2EE46EE0E5AA}"/>
              </a:ext>
            </a:extLst>
          </p:cNvPr>
          <p:cNvSpPr/>
          <p:nvPr/>
        </p:nvSpPr>
        <p:spPr>
          <a:xfrm>
            <a:off x="2656896" y="3289713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E5B1F39-C8F2-4262-93DF-6F28568BF189}"/>
              </a:ext>
            </a:extLst>
          </p:cNvPr>
          <p:cNvSpPr/>
          <p:nvPr/>
        </p:nvSpPr>
        <p:spPr>
          <a:xfrm>
            <a:off x="5373662" y="5549301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89F6FD3D-0158-4502-82F5-8FF27E8D32C1}"/>
              </a:ext>
            </a:extLst>
          </p:cNvPr>
          <p:cNvSpPr/>
          <p:nvPr/>
        </p:nvSpPr>
        <p:spPr>
          <a:xfrm>
            <a:off x="3021677" y="3309775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92EACD5-ACB0-42C6-86D2-93DCBCD81266}"/>
              </a:ext>
            </a:extLst>
          </p:cNvPr>
          <p:cNvSpPr/>
          <p:nvPr/>
        </p:nvSpPr>
        <p:spPr>
          <a:xfrm>
            <a:off x="3202623" y="3439283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8BFD4FF-8164-416C-97A3-F0C858928CB8}"/>
              </a:ext>
            </a:extLst>
          </p:cNvPr>
          <p:cNvSpPr/>
          <p:nvPr/>
        </p:nvSpPr>
        <p:spPr>
          <a:xfrm>
            <a:off x="3021677" y="3569484"/>
            <a:ext cx="200332" cy="1727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19D9070-15B5-412C-BDE9-7956F5F79E20}"/>
              </a:ext>
            </a:extLst>
          </p:cNvPr>
          <p:cNvSpPr/>
          <p:nvPr/>
        </p:nvSpPr>
        <p:spPr>
          <a:xfrm>
            <a:off x="2789891" y="3037157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AA8256-D9C5-4D98-94BC-6708316C968D}"/>
              </a:ext>
            </a:extLst>
          </p:cNvPr>
          <p:cNvSpPr/>
          <p:nvPr/>
        </p:nvSpPr>
        <p:spPr>
          <a:xfrm>
            <a:off x="5667912" y="5337416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2EABA0-633D-45E8-ABFC-2845C53A859C}"/>
              </a:ext>
            </a:extLst>
          </p:cNvPr>
          <p:cNvSpPr/>
          <p:nvPr/>
        </p:nvSpPr>
        <p:spPr>
          <a:xfrm>
            <a:off x="5820312" y="5489816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DCEE7C6-4566-4818-AD9D-8A47D4696009}"/>
              </a:ext>
            </a:extLst>
          </p:cNvPr>
          <p:cNvSpPr/>
          <p:nvPr/>
        </p:nvSpPr>
        <p:spPr>
          <a:xfrm>
            <a:off x="5972712" y="5642216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78A74F4-A3E4-4CA8-8E25-CCD736B21B75}"/>
              </a:ext>
            </a:extLst>
          </p:cNvPr>
          <p:cNvSpPr/>
          <p:nvPr/>
        </p:nvSpPr>
        <p:spPr>
          <a:xfrm>
            <a:off x="5413836" y="6081679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D2449D-81F0-4B32-B249-9E18D0562BD3}"/>
              </a:ext>
            </a:extLst>
          </p:cNvPr>
          <p:cNvSpPr/>
          <p:nvPr/>
        </p:nvSpPr>
        <p:spPr>
          <a:xfrm>
            <a:off x="4124325" y="4554341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B1BDC2-A492-4EED-AF72-B0E3BCCD83F6}"/>
              </a:ext>
            </a:extLst>
          </p:cNvPr>
          <p:cNvSpPr/>
          <p:nvPr/>
        </p:nvSpPr>
        <p:spPr>
          <a:xfrm>
            <a:off x="4276725" y="4706741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422D666-9B06-45E3-AFE6-19AAB7AF42CF}"/>
              </a:ext>
            </a:extLst>
          </p:cNvPr>
          <p:cNvSpPr/>
          <p:nvPr/>
        </p:nvSpPr>
        <p:spPr>
          <a:xfrm>
            <a:off x="5773532" y="5779121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B9A01B-4B74-4682-A056-68C48DA55BA8}"/>
              </a:ext>
            </a:extLst>
          </p:cNvPr>
          <p:cNvSpPr/>
          <p:nvPr/>
        </p:nvSpPr>
        <p:spPr>
          <a:xfrm>
            <a:off x="5925932" y="5931521"/>
            <a:ext cx="199180" cy="1991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4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4CA9414F-8D2D-41F1-B3F7-2A837DE32DB6}"/>
              </a:ext>
            </a:extLst>
          </p:cNvPr>
          <p:cNvSpPr/>
          <p:nvPr/>
        </p:nvSpPr>
        <p:spPr>
          <a:xfrm>
            <a:off x="2196502" y="320892"/>
            <a:ext cx="2927510" cy="2927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EBF11C2-B113-4C10-8467-3C365D0CCA1C}"/>
                  </a:ext>
                </a:extLst>
              </p:cNvPr>
              <p:cNvSpPr/>
              <p:nvPr/>
            </p:nvSpPr>
            <p:spPr>
              <a:xfrm>
                <a:off x="2579537" y="701556"/>
                <a:ext cx="2161442" cy="216144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bg1">
                      <a:lumMod val="8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2222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𝑢𝑠𝑒𝑟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EBF11C2-B113-4C10-8467-3C365D0CC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537" y="701556"/>
                <a:ext cx="2161442" cy="21614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2225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66EAD05-6A66-4580-A424-B051A74525F2}"/>
              </a:ext>
            </a:extLst>
          </p:cNvPr>
          <p:cNvGrpSpPr/>
          <p:nvPr/>
        </p:nvGrpSpPr>
        <p:grpSpPr>
          <a:xfrm>
            <a:off x="4007824" y="2540323"/>
            <a:ext cx="749821" cy="369332"/>
            <a:chOff x="4279125" y="2636470"/>
            <a:chExt cx="749821" cy="36933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B503BB2-99FD-4728-9FDF-29271F054E2F}"/>
                </a:ext>
              </a:extLst>
            </p:cNvPr>
            <p:cNvSpPr/>
            <p:nvPr/>
          </p:nvSpPr>
          <p:spPr>
            <a:xfrm>
              <a:off x="4670019" y="2695160"/>
              <a:ext cx="67868" cy="672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000F4B4-AFB4-4288-8FF8-7080252DAEEA}"/>
                    </a:ext>
                  </a:extLst>
                </p:cNvPr>
                <p:cNvSpPr/>
                <p:nvPr/>
              </p:nvSpPr>
              <p:spPr>
                <a:xfrm>
                  <a:off x="4279125" y="2636470"/>
                  <a:ext cx="7498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000F4B4-AFB4-4288-8FF8-7080252DAE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125" y="2636470"/>
                  <a:ext cx="74982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5" name="Oval 154">
            <a:extLst>
              <a:ext uri="{FF2B5EF4-FFF2-40B4-BE49-F238E27FC236}">
                <a16:creationId xmlns:a16="http://schemas.microsoft.com/office/drawing/2014/main" id="{16DBBAEC-F286-47C8-A494-B1F9B599489A}"/>
              </a:ext>
            </a:extLst>
          </p:cNvPr>
          <p:cNvSpPr/>
          <p:nvPr/>
        </p:nvSpPr>
        <p:spPr>
          <a:xfrm>
            <a:off x="3635226" y="1715049"/>
            <a:ext cx="67868" cy="672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5C93423-7575-499E-851A-C13845D1D854}"/>
              </a:ext>
            </a:extLst>
          </p:cNvPr>
          <p:cNvSpPr/>
          <p:nvPr/>
        </p:nvSpPr>
        <p:spPr>
          <a:xfrm>
            <a:off x="2196502" y="3541947"/>
            <a:ext cx="2927510" cy="2927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C39A285-701F-4838-B287-3BD5180CCC5A}"/>
                  </a:ext>
                </a:extLst>
              </p:cNvPr>
              <p:cNvSpPr/>
              <p:nvPr/>
            </p:nvSpPr>
            <p:spPr>
              <a:xfrm>
                <a:off x="2579537" y="3922611"/>
                <a:ext cx="2161442" cy="2161446"/>
              </a:xfrm>
              <a:prstGeom prst="rect">
                <a:avLst/>
              </a:prstGeom>
              <a:gradFill flip="none" rotWithShape="1">
                <a:gsLst>
                  <a:gs pos="66000">
                    <a:srgbClr val="8A8A8A"/>
                  </a:gs>
                  <a:gs pos="0">
                    <a:schemeClr val="tx1"/>
                  </a:gs>
                  <a:gs pos="100000">
                    <a:schemeClr val="bg1">
                      <a:lumMod val="8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158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𝑢𝑠𝑒𝑟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C39A285-701F-4838-B287-3BD5180CC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537" y="3922611"/>
                <a:ext cx="2161442" cy="21614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5875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99E53E-C50B-43BC-A27F-99ABE9A58522}"/>
                  </a:ext>
                </a:extLst>
              </p:cNvPr>
              <p:cNvSpPr/>
              <p:nvPr/>
            </p:nvSpPr>
            <p:spPr>
              <a:xfrm>
                <a:off x="4295109" y="5857525"/>
                <a:ext cx="7498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𝑖𝑡𝑒𝑚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99E53E-C50B-43BC-A27F-99ABE9A58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109" y="5857525"/>
                <a:ext cx="749821" cy="369332"/>
              </a:xfrm>
              <a:prstGeom prst="rect">
                <a:avLst/>
              </a:prstGeom>
              <a:blipFill>
                <a:blip r:embed="rId5"/>
                <a:stretch>
                  <a:fillRect t="-23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4A84AAB3-D720-44B6-821E-7AADDB1F59C3}"/>
              </a:ext>
            </a:extLst>
          </p:cNvPr>
          <p:cNvSpPr/>
          <p:nvPr/>
        </p:nvSpPr>
        <p:spPr>
          <a:xfrm>
            <a:off x="4670019" y="5916215"/>
            <a:ext cx="67868" cy="672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0FC6FE57-01EE-47ED-9FD8-E42E1FD9179F}"/>
              </a:ext>
            </a:extLst>
          </p:cNvPr>
          <p:cNvSpPr/>
          <p:nvPr/>
        </p:nvSpPr>
        <p:spPr>
          <a:xfrm>
            <a:off x="3635226" y="4936104"/>
            <a:ext cx="67868" cy="6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0D76E26-85A6-453B-9383-ECF0BE4F33B0}"/>
              </a:ext>
            </a:extLst>
          </p:cNvPr>
          <p:cNvSpPr/>
          <p:nvPr/>
        </p:nvSpPr>
        <p:spPr>
          <a:xfrm>
            <a:off x="6456551" y="3541947"/>
            <a:ext cx="2927510" cy="2927512"/>
          </a:xfrm>
          <a:prstGeom prst="rect">
            <a:avLst/>
          </a:prstGeom>
          <a:gradFill>
            <a:gsLst>
              <a:gs pos="43000">
                <a:schemeClr val="tx1"/>
              </a:gs>
              <a:gs pos="100000">
                <a:schemeClr val="bg1">
                  <a:lumMod val="85000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40266D4-AAA3-4C41-9FE9-AADD88036DA4}"/>
                  </a:ext>
                </a:extLst>
              </p:cNvPr>
              <p:cNvSpPr/>
              <p:nvPr/>
            </p:nvSpPr>
            <p:spPr>
              <a:xfrm>
                <a:off x="7310431" y="4393457"/>
                <a:ext cx="1219752" cy="1219754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𝑢𝑠𝑒𝑟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40266D4-AAA3-4C41-9FE9-AADD88036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31" y="4393457"/>
                <a:ext cx="1219752" cy="1219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3E32EEA9-0E17-4474-B9EA-706C7E3D03F2}"/>
              </a:ext>
            </a:extLst>
          </p:cNvPr>
          <p:cNvGrpSpPr/>
          <p:nvPr/>
        </p:nvGrpSpPr>
        <p:grpSpPr>
          <a:xfrm>
            <a:off x="8431327" y="5896876"/>
            <a:ext cx="749821" cy="369332"/>
            <a:chOff x="8555158" y="5857525"/>
            <a:chExt cx="749821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A9BF6FE6-397C-4346-B211-2055564D9047}"/>
                    </a:ext>
                  </a:extLst>
                </p:cNvPr>
                <p:cNvSpPr/>
                <p:nvPr/>
              </p:nvSpPr>
              <p:spPr>
                <a:xfrm>
                  <a:off x="8555158" y="5857525"/>
                  <a:ext cx="7498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A9BF6FE6-397C-4346-B211-2055564D90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158" y="5857525"/>
                  <a:ext cx="74982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6495878-691F-41A2-A806-B01C584EF0D3}"/>
                </a:ext>
              </a:extLst>
            </p:cNvPr>
            <p:cNvSpPr/>
            <p:nvPr/>
          </p:nvSpPr>
          <p:spPr>
            <a:xfrm>
              <a:off x="8930068" y="5916215"/>
              <a:ext cx="67868" cy="67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Oval 201">
            <a:extLst>
              <a:ext uri="{FF2B5EF4-FFF2-40B4-BE49-F238E27FC236}">
                <a16:creationId xmlns:a16="http://schemas.microsoft.com/office/drawing/2014/main" id="{462AF1D7-1618-4A05-A79F-5E43FAA70E38}"/>
              </a:ext>
            </a:extLst>
          </p:cNvPr>
          <p:cNvSpPr/>
          <p:nvPr/>
        </p:nvSpPr>
        <p:spPr>
          <a:xfrm>
            <a:off x="7895275" y="4936104"/>
            <a:ext cx="67868" cy="6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417056A-6375-4071-9F3E-38E87129E1E0}"/>
              </a:ext>
            </a:extLst>
          </p:cNvPr>
          <p:cNvSpPr/>
          <p:nvPr/>
        </p:nvSpPr>
        <p:spPr>
          <a:xfrm>
            <a:off x="6839585" y="3917838"/>
            <a:ext cx="2161442" cy="216144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75C22E5-9170-43C7-BE9C-BF52CE1E0B37}"/>
              </a:ext>
            </a:extLst>
          </p:cNvPr>
          <p:cNvSpPr/>
          <p:nvPr/>
        </p:nvSpPr>
        <p:spPr>
          <a:xfrm>
            <a:off x="7323373" y="4388683"/>
            <a:ext cx="1219754" cy="12197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477CF58-F88B-465D-884B-59E4766CC4D2}"/>
              </a:ext>
            </a:extLst>
          </p:cNvPr>
          <p:cNvSpPr/>
          <p:nvPr/>
        </p:nvSpPr>
        <p:spPr>
          <a:xfrm>
            <a:off x="6456551" y="320892"/>
            <a:ext cx="2927510" cy="2927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ECB153E-F278-461D-A55C-1882490A13F4}"/>
                  </a:ext>
                </a:extLst>
              </p:cNvPr>
              <p:cNvSpPr/>
              <p:nvPr/>
            </p:nvSpPr>
            <p:spPr>
              <a:xfrm>
                <a:off x="6839585" y="703925"/>
                <a:ext cx="2161442" cy="216144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/>
                  </a:gs>
                  <a:gs pos="0">
                    <a:schemeClr val="bg1">
                      <a:lumMod val="8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63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𝑢𝑠𝑒𝑟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ECB153E-F278-461D-A55C-1882490A1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585" y="703925"/>
                <a:ext cx="2161442" cy="2161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noFill/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DC10F67-0992-4C00-9951-4548D94397A2}"/>
              </a:ext>
            </a:extLst>
          </p:cNvPr>
          <p:cNvGrpSpPr/>
          <p:nvPr/>
        </p:nvGrpSpPr>
        <p:grpSpPr>
          <a:xfrm>
            <a:off x="8378661" y="2483941"/>
            <a:ext cx="749821" cy="369332"/>
            <a:chOff x="8555158" y="2636470"/>
            <a:chExt cx="749821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F9E4B854-C8DF-4B84-8C58-360D9FA5F35C}"/>
                    </a:ext>
                  </a:extLst>
                </p:cNvPr>
                <p:cNvSpPr/>
                <p:nvPr/>
              </p:nvSpPr>
              <p:spPr>
                <a:xfrm>
                  <a:off x="8555158" y="2636470"/>
                  <a:ext cx="7498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F9E4B854-C8DF-4B84-8C58-360D9FA5F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158" y="2636470"/>
                  <a:ext cx="749821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C30A3C8-1486-424B-AD2D-9B3B5B9D37A5}"/>
                </a:ext>
              </a:extLst>
            </p:cNvPr>
            <p:cNvSpPr/>
            <p:nvPr/>
          </p:nvSpPr>
          <p:spPr>
            <a:xfrm>
              <a:off x="8930068" y="2695160"/>
              <a:ext cx="67868" cy="672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F679132B-8E4D-405C-B5E3-052EBEE95427}"/>
              </a:ext>
            </a:extLst>
          </p:cNvPr>
          <p:cNvSpPr/>
          <p:nvPr/>
        </p:nvSpPr>
        <p:spPr>
          <a:xfrm>
            <a:off x="7886372" y="1751033"/>
            <a:ext cx="67868" cy="672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8A7ED86-9C16-470F-BAB7-0B1265A6C593}"/>
              </a:ext>
            </a:extLst>
          </p:cNvPr>
          <p:cNvGrpSpPr/>
          <p:nvPr/>
        </p:nvGrpSpPr>
        <p:grpSpPr>
          <a:xfrm>
            <a:off x="2717385" y="904778"/>
            <a:ext cx="1885743" cy="1698910"/>
            <a:chOff x="137190" y="1979932"/>
            <a:chExt cx="1885743" cy="1698910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9CB0D07E-561C-4045-8148-B3E353486C52}"/>
                </a:ext>
              </a:extLst>
            </p:cNvPr>
            <p:cNvGrpSpPr/>
            <p:nvPr/>
          </p:nvGrpSpPr>
          <p:grpSpPr>
            <a:xfrm>
              <a:off x="551424" y="1979932"/>
              <a:ext cx="1057275" cy="1698910"/>
              <a:chOff x="542925" y="1976346"/>
              <a:chExt cx="1057275" cy="1698910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E4E9CE69-6B4F-4106-8F17-2B82A4DD1BD6}"/>
                  </a:ext>
                </a:extLst>
              </p:cNvPr>
              <p:cNvGrpSpPr/>
              <p:nvPr/>
            </p:nvGrpSpPr>
            <p:grpSpPr>
              <a:xfrm>
                <a:off x="542925" y="3238694"/>
                <a:ext cx="1057275" cy="436562"/>
                <a:chOff x="276225" y="2658546"/>
                <a:chExt cx="1057275" cy="436562"/>
              </a:xfrm>
            </p:grpSpPr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34E128B8-5E63-42EF-82AA-A1C5B00CA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225" y="2658546"/>
                  <a:ext cx="1905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1B12A96D-11B2-42F2-AE85-19953D4145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600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>
                  <a:extLst>
                    <a:ext uri="{FF2B5EF4-FFF2-40B4-BE49-F238E27FC236}">
                      <a16:creationId xmlns:a16="http://schemas.microsoft.com/office/drawing/2014/main" id="{6E0712B1-4721-42F8-AB19-8CFF6425A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875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Arrow Connector 230">
                  <a:extLst>
                    <a:ext uri="{FF2B5EF4-FFF2-40B4-BE49-F238E27FC236}">
                      <a16:creationId xmlns:a16="http://schemas.microsoft.com/office/drawing/2014/main" id="{268191D3-23DD-4898-BCCA-B3A313FD8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3950" y="2658546"/>
                  <a:ext cx="20955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5969D4FD-A767-4C13-90D5-1EEB8A6224DA}"/>
                  </a:ext>
                </a:extLst>
              </p:cNvPr>
              <p:cNvGrpSpPr/>
              <p:nvPr/>
            </p:nvGrpSpPr>
            <p:grpSpPr>
              <a:xfrm flipV="1">
                <a:off x="542925" y="1976346"/>
                <a:ext cx="1057275" cy="436562"/>
                <a:chOff x="276225" y="2658546"/>
                <a:chExt cx="1057275" cy="436562"/>
              </a:xfrm>
            </p:grpSpPr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19BB5D41-5433-40DA-862B-C4FFE9FBA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225" y="2658546"/>
                  <a:ext cx="1905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>
                  <a:extLst>
                    <a:ext uri="{FF2B5EF4-FFF2-40B4-BE49-F238E27FC236}">
                      <a16:creationId xmlns:a16="http://schemas.microsoft.com/office/drawing/2014/main" id="{34BEC916-51EE-42F1-88E7-AACF21599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600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006E2B22-51FE-40A5-A180-AC657E167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875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4E92B7B2-2AEC-4992-82F6-C869E741F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3950" y="2658546"/>
                  <a:ext cx="20955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5F74A190-15B2-4CD1-B721-565E6C345294}"/>
                </a:ext>
              </a:extLst>
            </p:cNvPr>
            <p:cNvGrpSpPr/>
            <p:nvPr/>
          </p:nvGrpSpPr>
          <p:grpSpPr>
            <a:xfrm>
              <a:off x="137190" y="2300750"/>
              <a:ext cx="1885743" cy="1057275"/>
              <a:chOff x="137190" y="2279144"/>
              <a:chExt cx="1885743" cy="1057275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992D31B3-91CF-4649-AE91-8866938BF39C}"/>
                  </a:ext>
                </a:extLst>
              </p:cNvPr>
              <p:cNvGrpSpPr/>
              <p:nvPr/>
            </p:nvGrpSpPr>
            <p:grpSpPr>
              <a:xfrm rot="16200000" flipV="1">
                <a:off x="-173167" y="2589501"/>
                <a:ext cx="1057275" cy="436562"/>
                <a:chOff x="276225" y="2658546"/>
                <a:chExt cx="1057275" cy="436562"/>
              </a:xfrm>
            </p:grpSpPr>
            <p:cxnSp>
              <p:nvCxnSpPr>
                <p:cNvPr id="243" name="Straight Arrow Connector 242">
                  <a:extLst>
                    <a:ext uri="{FF2B5EF4-FFF2-40B4-BE49-F238E27FC236}">
                      <a16:creationId xmlns:a16="http://schemas.microsoft.com/office/drawing/2014/main" id="{763BF92E-C3A6-4B63-8419-07B2803FE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225" y="2658546"/>
                  <a:ext cx="1905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Arrow Connector 243">
                  <a:extLst>
                    <a:ext uri="{FF2B5EF4-FFF2-40B4-BE49-F238E27FC236}">
                      <a16:creationId xmlns:a16="http://schemas.microsoft.com/office/drawing/2014/main" id="{4C2CE659-4755-4D19-88D4-E45812DD0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600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08773EB5-01E4-44A3-8AEB-6B7A135371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875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>
                  <a:extLst>
                    <a:ext uri="{FF2B5EF4-FFF2-40B4-BE49-F238E27FC236}">
                      <a16:creationId xmlns:a16="http://schemas.microsoft.com/office/drawing/2014/main" id="{5EA52975-EE99-410E-A03B-5E535530D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3950" y="2658546"/>
                  <a:ext cx="20955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911FD0E0-08AA-48D6-8A3E-F5C898CC7903}"/>
                  </a:ext>
                </a:extLst>
              </p:cNvPr>
              <p:cNvGrpSpPr/>
              <p:nvPr/>
            </p:nvGrpSpPr>
            <p:grpSpPr>
              <a:xfrm rot="5400000" flipV="1">
                <a:off x="1276014" y="2589501"/>
                <a:ext cx="1057275" cy="436562"/>
                <a:chOff x="276225" y="2658546"/>
                <a:chExt cx="1057275" cy="436562"/>
              </a:xfrm>
            </p:grpSpPr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600BA20F-197F-44B0-B765-AE4FDE89E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225" y="2658546"/>
                  <a:ext cx="1905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>
                  <a:extLst>
                    <a:ext uri="{FF2B5EF4-FFF2-40B4-BE49-F238E27FC236}">
                      <a16:creationId xmlns:a16="http://schemas.microsoft.com/office/drawing/2014/main" id="{1A96D868-1B32-46FE-B7D2-083AD5523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600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>
                  <a:extLst>
                    <a:ext uri="{FF2B5EF4-FFF2-40B4-BE49-F238E27FC236}">
                      <a16:creationId xmlns:a16="http://schemas.microsoft.com/office/drawing/2014/main" id="{43AD86E2-2761-4000-9E88-4727164AE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875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>
                  <a:extLst>
                    <a:ext uri="{FF2B5EF4-FFF2-40B4-BE49-F238E27FC236}">
                      <a16:creationId xmlns:a16="http://schemas.microsoft.com/office/drawing/2014/main" id="{023C77EC-7487-43DB-8F4C-7B537391F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3950" y="2658546"/>
                  <a:ext cx="20955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4E1A4D5-9828-4FD0-A7FA-75DB879E7ACD}"/>
              </a:ext>
            </a:extLst>
          </p:cNvPr>
          <p:cNvSpPr/>
          <p:nvPr/>
        </p:nvSpPr>
        <p:spPr>
          <a:xfrm>
            <a:off x="6839585" y="703925"/>
            <a:ext cx="2161442" cy="216144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79E63DD-E9DA-4092-B9BC-B5C64FBEFAA9}"/>
              </a:ext>
            </a:extLst>
          </p:cNvPr>
          <p:cNvSpPr/>
          <p:nvPr/>
        </p:nvSpPr>
        <p:spPr>
          <a:xfrm>
            <a:off x="7310429" y="1174770"/>
            <a:ext cx="1219754" cy="12197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E521DD0-6341-4245-9AD5-779D99EAAD76}"/>
              </a:ext>
            </a:extLst>
          </p:cNvPr>
          <p:cNvGrpSpPr/>
          <p:nvPr/>
        </p:nvGrpSpPr>
        <p:grpSpPr>
          <a:xfrm>
            <a:off x="6977435" y="935193"/>
            <a:ext cx="1885743" cy="1698910"/>
            <a:chOff x="137190" y="1979932"/>
            <a:chExt cx="1885743" cy="1698910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B827C01E-C2DA-43F3-AEFE-C8E8B5E2D1F4}"/>
                </a:ext>
              </a:extLst>
            </p:cNvPr>
            <p:cNvGrpSpPr/>
            <p:nvPr/>
          </p:nvGrpSpPr>
          <p:grpSpPr>
            <a:xfrm>
              <a:off x="551424" y="1979932"/>
              <a:ext cx="1057275" cy="1698910"/>
              <a:chOff x="542925" y="1976346"/>
              <a:chExt cx="1057275" cy="1698910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1A79EF4-B6ED-4181-A8F1-F398529350F4}"/>
                  </a:ext>
                </a:extLst>
              </p:cNvPr>
              <p:cNvGrpSpPr/>
              <p:nvPr/>
            </p:nvGrpSpPr>
            <p:grpSpPr>
              <a:xfrm>
                <a:off x="542925" y="3238694"/>
                <a:ext cx="1057275" cy="436562"/>
                <a:chOff x="276225" y="2658546"/>
                <a:chExt cx="1057275" cy="436562"/>
              </a:xfrm>
            </p:grpSpPr>
            <p:cxnSp>
              <p:nvCxnSpPr>
                <p:cNvPr id="274" name="Straight Arrow Connector 273">
                  <a:extLst>
                    <a:ext uri="{FF2B5EF4-FFF2-40B4-BE49-F238E27FC236}">
                      <a16:creationId xmlns:a16="http://schemas.microsoft.com/office/drawing/2014/main" id="{DD9F12AC-515E-4EA2-AB42-501845E34C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225" y="2658546"/>
                  <a:ext cx="1905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A2F8F24F-2DCA-462C-A113-69F09F2E5F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600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>
                  <a:extLst>
                    <a:ext uri="{FF2B5EF4-FFF2-40B4-BE49-F238E27FC236}">
                      <a16:creationId xmlns:a16="http://schemas.microsoft.com/office/drawing/2014/main" id="{E1F1F7D2-C3A0-4FA4-B861-1C4D7493B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875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>
                  <a:extLst>
                    <a:ext uri="{FF2B5EF4-FFF2-40B4-BE49-F238E27FC236}">
                      <a16:creationId xmlns:a16="http://schemas.microsoft.com/office/drawing/2014/main" id="{B2E284B5-0573-4C8B-96FA-E097F9006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3950" y="2658546"/>
                  <a:ext cx="20955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70AFE40C-20E3-42DE-8412-59365946C16C}"/>
                  </a:ext>
                </a:extLst>
              </p:cNvPr>
              <p:cNvGrpSpPr/>
              <p:nvPr/>
            </p:nvGrpSpPr>
            <p:grpSpPr>
              <a:xfrm flipV="1">
                <a:off x="542925" y="1976346"/>
                <a:ext cx="1057275" cy="436562"/>
                <a:chOff x="276225" y="2658546"/>
                <a:chExt cx="1057275" cy="436562"/>
              </a:xfrm>
            </p:grpSpPr>
            <p:cxnSp>
              <p:nvCxnSpPr>
                <p:cNvPr id="270" name="Straight Arrow Connector 269">
                  <a:extLst>
                    <a:ext uri="{FF2B5EF4-FFF2-40B4-BE49-F238E27FC236}">
                      <a16:creationId xmlns:a16="http://schemas.microsoft.com/office/drawing/2014/main" id="{700F8FD2-BC74-46E4-9095-89F3E6D2D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225" y="2658546"/>
                  <a:ext cx="1905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AC8B59DB-2DD8-47E1-9D5B-C6EE7AF776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600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B6EF761C-8C06-4D60-BC27-46A39D648A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875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>
                  <a:extLst>
                    <a:ext uri="{FF2B5EF4-FFF2-40B4-BE49-F238E27FC236}">
                      <a16:creationId xmlns:a16="http://schemas.microsoft.com/office/drawing/2014/main" id="{B07B7435-16B5-4510-922E-2A1F7EC3F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3950" y="2658546"/>
                  <a:ext cx="20955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00040788-CEF2-47A9-99D8-FFC63D1D1104}"/>
                </a:ext>
              </a:extLst>
            </p:cNvPr>
            <p:cNvGrpSpPr/>
            <p:nvPr/>
          </p:nvGrpSpPr>
          <p:grpSpPr>
            <a:xfrm>
              <a:off x="137190" y="2300750"/>
              <a:ext cx="1885743" cy="1057275"/>
              <a:chOff x="137190" y="2279144"/>
              <a:chExt cx="1885743" cy="1057275"/>
            </a:xfrm>
          </p:grpSpPr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8C283328-AE1B-410C-BACB-18F5FF4F02B0}"/>
                  </a:ext>
                </a:extLst>
              </p:cNvPr>
              <p:cNvGrpSpPr/>
              <p:nvPr/>
            </p:nvGrpSpPr>
            <p:grpSpPr>
              <a:xfrm rot="16200000" flipV="1">
                <a:off x="-173167" y="2589501"/>
                <a:ext cx="1057275" cy="436562"/>
                <a:chOff x="276225" y="2658546"/>
                <a:chExt cx="1057275" cy="436562"/>
              </a:xfrm>
            </p:grpSpPr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1D4CF4C0-7284-49CB-9B9E-2C34F6691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225" y="2658546"/>
                  <a:ext cx="1905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Arrow Connector 264">
                  <a:extLst>
                    <a:ext uri="{FF2B5EF4-FFF2-40B4-BE49-F238E27FC236}">
                      <a16:creationId xmlns:a16="http://schemas.microsoft.com/office/drawing/2014/main" id="{8038800B-5663-426F-99E5-81DF923E5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600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D0631629-7D56-471D-AF00-F4E0D7A18A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875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Arrow Connector 266">
                  <a:extLst>
                    <a:ext uri="{FF2B5EF4-FFF2-40B4-BE49-F238E27FC236}">
                      <a16:creationId xmlns:a16="http://schemas.microsoft.com/office/drawing/2014/main" id="{B992844A-4F0A-4BC5-A338-3F99DA1A8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3950" y="2658546"/>
                  <a:ext cx="20955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A510101F-7690-463F-8F2D-2BB867C50F83}"/>
                  </a:ext>
                </a:extLst>
              </p:cNvPr>
              <p:cNvGrpSpPr/>
              <p:nvPr/>
            </p:nvGrpSpPr>
            <p:grpSpPr>
              <a:xfrm rot="5400000" flipV="1">
                <a:off x="1276014" y="2589501"/>
                <a:ext cx="1057275" cy="436562"/>
                <a:chOff x="276225" y="2658546"/>
                <a:chExt cx="1057275" cy="436562"/>
              </a:xfrm>
            </p:grpSpPr>
            <p:cxnSp>
              <p:nvCxnSpPr>
                <p:cNvPr id="260" name="Straight Arrow Connector 259">
                  <a:extLst>
                    <a:ext uri="{FF2B5EF4-FFF2-40B4-BE49-F238E27FC236}">
                      <a16:creationId xmlns:a16="http://schemas.microsoft.com/office/drawing/2014/main" id="{3E235B59-8419-4704-BA2D-87811874A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225" y="2658546"/>
                  <a:ext cx="1905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>
                  <a:extLst>
                    <a:ext uri="{FF2B5EF4-FFF2-40B4-BE49-F238E27FC236}">
                      <a16:creationId xmlns:a16="http://schemas.microsoft.com/office/drawing/2014/main" id="{78D24BA8-F57E-410A-A40D-42FA4981C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600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Arrow Connector 261">
                  <a:extLst>
                    <a:ext uri="{FF2B5EF4-FFF2-40B4-BE49-F238E27FC236}">
                      <a16:creationId xmlns:a16="http://schemas.microsoft.com/office/drawing/2014/main" id="{139A9FC6-F23E-4508-9700-C37C964743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875" y="2658546"/>
                  <a:ext cx="7620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A29E1C3B-30F3-4EF1-98E5-DD52DFA49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3950" y="2658546"/>
                  <a:ext cx="209550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28D6303E-BD2A-43C8-9BB3-0182C95F8BCB}"/>
              </a:ext>
            </a:extLst>
          </p:cNvPr>
          <p:cNvGrpSpPr/>
          <p:nvPr/>
        </p:nvGrpSpPr>
        <p:grpSpPr>
          <a:xfrm>
            <a:off x="2637463" y="4008501"/>
            <a:ext cx="1987382" cy="1989665"/>
            <a:chOff x="-37830" y="4076993"/>
            <a:chExt cx="1987382" cy="1989665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963D523-AD3E-483D-9A58-169F09508E28}"/>
                </a:ext>
              </a:extLst>
            </p:cNvPr>
            <p:cNvGrpSpPr/>
            <p:nvPr/>
          </p:nvGrpSpPr>
          <p:grpSpPr>
            <a:xfrm>
              <a:off x="306164" y="4076993"/>
              <a:ext cx="1299394" cy="1989665"/>
              <a:chOff x="256291" y="4076993"/>
              <a:chExt cx="1299394" cy="1989665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2C048E6-2383-4FB0-A304-E523A9D74598}"/>
                  </a:ext>
                </a:extLst>
              </p:cNvPr>
              <p:cNvGrpSpPr/>
              <p:nvPr/>
            </p:nvGrpSpPr>
            <p:grpSpPr>
              <a:xfrm>
                <a:off x="256291" y="4076993"/>
                <a:ext cx="1299394" cy="436562"/>
                <a:chOff x="262857" y="4076993"/>
                <a:chExt cx="1299394" cy="436562"/>
              </a:xfrm>
            </p:grpSpPr>
            <p:cxnSp>
              <p:nvCxnSpPr>
                <p:cNvPr id="297" name="Straight Arrow Connector 296">
                  <a:extLst>
                    <a:ext uri="{FF2B5EF4-FFF2-40B4-BE49-F238E27FC236}">
                      <a16:creationId xmlns:a16="http://schemas.microsoft.com/office/drawing/2014/main" id="{99A8B570-1772-4952-87A4-0948746C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57" y="4076993"/>
                  <a:ext cx="250848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>
                  <a:extLst>
                    <a:ext uri="{FF2B5EF4-FFF2-40B4-BE49-F238E27FC236}">
                      <a16:creationId xmlns:a16="http://schemas.microsoft.com/office/drawing/2014/main" id="{3E66A3D4-4B24-4B00-8369-B4372095B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322" y="4076993"/>
                  <a:ext cx="92734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>
                  <a:extLst>
                    <a:ext uri="{FF2B5EF4-FFF2-40B4-BE49-F238E27FC236}">
                      <a16:creationId xmlns:a16="http://schemas.microsoft.com/office/drawing/2014/main" id="{293276F6-4C24-4D71-A92F-766DA2FA6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9673" y="4076993"/>
                  <a:ext cx="98449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Arrow Connector 299">
                  <a:extLst>
                    <a:ext uri="{FF2B5EF4-FFF2-40B4-BE49-F238E27FC236}">
                      <a16:creationId xmlns:a16="http://schemas.microsoft.com/office/drawing/2014/main" id="{EA292F37-03AB-410D-BFD0-F6D5F833C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38" y="4076993"/>
                  <a:ext cx="237513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DF67D634-48CA-48E5-B654-529C914C2550}"/>
                  </a:ext>
                </a:extLst>
              </p:cNvPr>
              <p:cNvGrpSpPr/>
              <p:nvPr/>
            </p:nvGrpSpPr>
            <p:grpSpPr>
              <a:xfrm flipV="1">
                <a:off x="256291" y="5630096"/>
                <a:ext cx="1299394" cy="436562"/>
                <a:chOff x="262857" y="4076993"/>
                <a:chExt cx="1299394" cy="436562"/>
              </a:xfrm>
            </p:grpSpPr>
            <p:cxnSp>
              <p:nvCxnSpPr>
                <p:cNvPr id="307" name="Straight Arrow Connector 306">
                  <a:extLst>
                    <a:ext uri="{FF2B5EF4-FFF2-40B4-BE49-F238E27FC236}">
                      <a16:creationId xmlns:a16="http://schemas.microsoft.com/office/drawing/2014/main" id="{A247838E-CA63-4CF1-9DC3-41C789F65A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57" y="4076993"/>
                  <a:ext cx="250848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Arrow Connector 307">
                  <a:extLst>
                    <a:ext uri="{FF2B5EF4-FFF2-40B4-BE49-F238E27FC236}">
                      <a16:creationId xmlns:a16="http://schemas.microsoft.com/office/drawing/2014/main" id="{44F904B5-508A-41C4-AB63-E963489604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322" y="4076993"/>
                  <a:ext cx="92734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Arrow Connector 308">
                  <a:extLst>
                    <a:ext uri="{FF2B5EF4-FFF2-40B4-BE49-F238E27FC236}">
                      <a16:creationId xmlns:a16="http://schemas.microsoft.com/office/drawing/2014/main" id="{FEF6A688-3D29-40E6-AFD4-9CE7E6A984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9673" y="4076993"/>
                  <a:ext cx="98449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Arrow Connector 309">
                  <a:extLst>
                    <a:ext uri="{FF2B5EF4-FFF2-40B4-BE49-F238E27FC236}">
                      <a16:creationId xmlns:a16="http://schemas.microsoft.com/office/drawing/2014/main" id="{F6BAB66F-5B24-4481-926A-7A0D3F2CD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38" y="4076993"/>
                  <a:ext cx="237513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C0D33738-2AD6-48E0-8E01-ADF6C7E02439}"/>
                </a:ext>
              </a:extLst>
            </p:cNvPr>
            <p:cNvGrpSpPr/>
            <p:nvPr/>
          </p:nvGrpSpPr>
          <p:grpSpPr>
            <a:xfrm>
              <a:off x="-37830" y="4422128"/>
              <a:ext cx="1987382" cy="1299394"/>
              <a:chOff x="-37830" y="4382503"/>
              <a:chExt cx="1987382" cy="1299394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43E81121-3E86-4A41-ABD4-142CB1A26B44}"/>
                  </a:ext>
                </a:extLst>
              </p:cNvPr>
              <p:cNvGrpSpPr/>
              <p:nvPr/>
            </p:nvGrpSpPr>
            <p:grpSpPr>
              <a:xfrm rot="5400000">
                <a:off x="1081574" y="4813919"/>
                <a:ext cx="1299394" cy="436562"/>
                <a:chOff x="262857" y="4076993"/>
                <a:chExt cx="1299394" cy="436562"/>
              </a:xfrm>
            </p:grpSpPr>
            <p:cxnSp>
              <p:nvCxnSpPr>
                <p:cNvPr id="312" name="Straight Arrow Connector 311">
                  <a:extLst>
                    <a:ext uri="{FF2B5EF4-FFF2-40B4-BE49-F238E27FC236}">
                      <a16:creationId xmlns:a16="http://schemas.microsoft.com/office/drawing/2014/main" id="{7FAA9402-C4ED-428E-89D6-A0B7B42D0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57" y="4076993"/>
                  <a:ext cx="250848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Arrow Connector 312">
                  <a:extLst>
                    <a:ext uri="{FF2B5EF4-FFF2-40B4-BE49-F238E27FC236}">
                      <a16:creationId xmlns:a16="http://schemas.microsoft.com/office/drawing/2014/main" id="{B4C029D8-F653-4B3C-B56C-3CCDC3EEB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322" y="4076993"/>
                  <a:ext cx="92734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0623BB35-9457-4904-9C39-181223269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9673" y="4076993"/>
                  <a:ext cx="98449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>
                  <a:extLst>
                    <a:ext uri="{FF2B5EF4-FFF2-40B4-BE49-F238E27FC236}">
                      <a16:creationId xmlns:a16="http://schemas.microsoft.com/office/drawing/2014/main" id="{FDF58E4B-FD90-46B9-B00B-4A589F48D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38" y="4076993"/>
                  <a:ext cx="237513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7EE26E17-22AA-4180-B4C0-9758C56BD65B}"/>
                  </a:ext>
                </a:extLst>
              </p:cNvPr>
              <p:cNvGrpSpPr/>
              <p:nvPr/>
            </p:nvGrpSpPr>
            <p:grpSpPr>
              <a:xfrm rot="16200000">
                <a:off x="-469246" y="4813919"/>
                <a:ext cx="1299394" cy="436562"/>
                <a:chOff x="262857" y="4076993"/>
                <a:chExt cx="1299394" cy="436562"/>
              </a:xfrm>
            </p:grpSpPr>
            <p:cxnSp>
              <p:nvCxnSpPr>
                <p:cNvPr id="317" name="Straight Arrow Connector 316">
                  <a:extLst>
                    <a:ext uri="{FF2B5EF4-FFF2-40B4-BE49-F238E27FC236}">
                      <a16:creationId xmlns:a16="http://schemas.microsoft.com/office/drawing/2014/main" id="{1B58D659-6A52-40C5-BD68-FF345B8A33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57" y="4076993"/>
                  <a:ext cx="250848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Arrow Connector 317">
                  <a:extLst>
                    <a:ext uri="{FF2B5EF4-FFF2-40B4-BE49-F238E27FC236}">
                      <a16:creationId xmlns:a16="http://schemas.microsoft.com/office/drawing/2014/main" id="{DFC7EC69-B571-4E5D-A276-6E51EA522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322" y="4076993"/>
                  <a:ext cx="92734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Arrow Connector 318">
                  <a:extLst>
                    <a:ext uri="{FF2B5EF4-FFF2-40B4-BE49-F238E27FC236}">
                      <a16:creationId xmlns:a16="http://schemas.microsoft.com/office/drawing/2014/main" id="{B6526BB4-3078-4C22-8FD5-979C9010A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9673" y="4076993"/>
                  <a:ext cx="98449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Arrow Connector 319">
                  <a:extLst>
                    <a:ext uri="{FF2B5EF4-FFF2-40B4-BE49-F238E27FC236}">
                      <a16:creationId xmlns:a16="http://schemas.microsoft.com/office/drawing/2014/main" id="{158A7FFB-A614-4B37-A803-25CFFBC92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24738" y="4076993"/>
                  <a:ext cx="237513" cy="436562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8E2B96F4-2C72-40B5-8ABA-0CC4DECD0F9F}"/>
              </a:ext>
            </a:extLst>
          </p:cNvPr>
          <p:cNvGrpSpPr/>
          <p:nvPr/>
        </p:nvGrpSpPr>
        <p:grpSpPr>
          <a:xfrm>
            <a:off x="7270609" y="4010871"/>
            <a:ext cx="1299394" cy="1989665"/>
            <a:chOff x="256291" y="4076993"/>
            <a:chExt cx="1299394" cy="1989665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3E8E91CE-6524-4D5F-A7F6-10E0D8BABACB}"/>
                </a:ext>
              </a:extLst>
            </p:cNvPr>
            <p:cNvGrpSpPr/>
            <p:nvPr/>
          </p:nvGrpSpPr>
          <p:grpSpPr>
            <a:xfrm>
              <a:off x="256291" y="4076993"/>
              <a:ext cx="1299394" cy="436562"/>
              <a:chOff x="262857" y="4076993"/>
              <a:chExt cx="1299394" cy="436562"/>
            </a:xfrm>
          </p:grpSpPr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22A6AD6B-4CA5-4944-9F0A-A8BF1CF2F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857" y="4076993"/>
                <a:ext cx="250848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B49CB7FE-0C20-4B27-B179-827E36DA25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22" y="4076993"/>
                <a:ext cx="92734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35921438-2776-4BB6-929F-428175C7C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73" y="4076993"/>
                <a:ext cx="98449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>
                <a:extLst>
                  <a:ext uri="{FF2B5EF4-FFF2-40B4-BE49-F238E27FC236}">
                    <a16:creationId xmlns:a16="http://schemas.microsoft.com/office/drawing/2014/main" id="{0E6B12A6-430A-4151-8704-1F7D89DA3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4738" y="4076993"/>
                <a:ext cx="237513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F1A11AC5-CBC9-481A-B011-664663576A00}"/>
                </a:ext>
              </a:extLst>
            </p:cNvPr>
            <p:cNvGrpSpPr/>
            <p:nvPr/>
          </p:nvGrpSpPr>
          <p:grpSpPr>
            <a:xfrm flipV="1">
              <a:off x="256291" y="5630096"/>
              <a:ext cx="1299394" cy="436562"/>
              <a:chOff x="262857" y="4076993"/>
              <a:chExt cx="1299394" cy="436562"/>
            </a:xfrm>
          </p:grpSpPr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E1A32E86-8A94-43EC-9F98-12B55FA56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857" y="4076993"/>
                <a:ext cx="250848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>
                <a:extLst>
                  <a:ext uri="{FF2B5EF4-FFF2-40B4-BE49-F238E27FC236}">
                    <a16:creationId xmlns:a16="http://schemas.microsoft.com/office/drawing/2014/main" id="{A469094E-BBBD-42CB-817D-5405454F5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22" y="4076993"/>
                <a:ext cx="92734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02C55F7E-46B0-48FF-87E6-3F9780E8F8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73" y="4076993"/>
                <a:ext cx="98449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9E6249C1-E2AB-4900-8FD3-EF3B2E440E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4738" y="4076993"/>
                <a:ext cx="237513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D9D08DD-3942-4B63-9688-A15652C23DC8}"/>
              </a:ext>
            </a:extLst>
          </p:cNvPr>
          <p:cNvGrpSpPr/>
          <p:nvPr/>
        </p:nvGrpSpPr>
        <p:grpSpPr>
          <a:xfrm>
            <a:off x="6926615" y="4356006"/>
            <a:ext cx="1987382" cy="1299394"/>
            <a:chOff x="-37830" y="4382503"/>
            <a:chExt cx="1987382" cy="1299394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AAACE352-6D6F-430D-A5A4-711D811E05DD}"/>
                </a:ext>
              </a:extLst>
            </p:cNvPr>
            <p:cNvGrpSpPr/>
            <p:nvPr/>
          </p:nvGrpSpPr>
          <p:grpSpPr>
            <a:xfrm rot="5400000">
              <a:off x="1081574" y="4813919"/>
              <a:ext cx="1299394" cy="436562"/>
              <a:chOff x="262857" y="4076993"/>
              <a:chExt cx="1299394" cy="436562"/>
            </a:xfrm>
          </p:grpSpPr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D547EF64-8AB5-4CCB-AD1C-0FB420B7D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857" y="4076993"/>
                <a:ext cx="250848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440AB383-71E5-4F88-A49D-457F5D3A1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22" y="4076993"/>
                <a:ext cx="92734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7D6BCCAF-D8BE-40CF-990E-55438F9E92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73" y="4076993"/>
                <a:ext cx="98449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E1D66451-70FE-4335-B044-D123156CD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4738" y="4076993"/>
                <a:ext cx="237513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537A2E37-8AF6-4C03-9A1D-276D54183FF1}"/>
                </a:ext>
              </a:extLst>
            </p:cNvPr>
            <p:cNvGrpSpPr/>
            <p:nvPr/>
          </p:nvGrpSpPr>
          <p:grpSpPr>
            <a:xfrm rot="16200000">
              <a:off x="-469246" y="4813919"/>
              <a:ext cx="1299394" cy="436562"/>
              <a:chOff x="262857" y="4076993"/>
              <a:chExt cx="1299394" cy="436562"/>
            </a:xfrm>
          </p:grpSpPr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32728808-A064-4F01-B5B2-58001435F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857" y="4076993"/>
                <a:ext cx="250848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AE4B8BA6-E423-484F-8EDD-6B916DF08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322" y="4076993"/>
                <a:ext cx="92734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5A6E8DEF-5C41-4674-A76F-7E1947E596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73" y="4076993"/>
                <a:ext cx="98449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D3AD0173-7DDD-48AF-B084-B5DF9F17E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4738" y="4076993"/>
                <a:ext cx="237513" cy="436562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708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447B9B-86DA-44D8-A47F-C1EEAD234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592B85-3A67-4F07-9315-79065B1D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CDCC27B-4D50-4572-A0D7-ABBBA3D1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E635EF-6F57-473D-BE9F-61DF960B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BC72B-ED5A-47BA-9E1D-5785C41A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Din/DIEN/Wide and deep</a:t>
            </a:r>
          </a:p>
        </p:txBody>
      </p:sp>
      <p:pic>
        <p:nvPicPr>
          <p:cNvPr id="1026" name="Picture 2" descr="Image result for deep interest network [kdd 2018]deep interest network for click-through rate prediction">
            <a:extLst>
              <a:ext uri="{FF2B5EF4-FFF2-40B4-BE49-F238E27FC236}">
                <a16:creationId xmlns:a16="http://schemas.microsoft.com/office/drawing/2014/main" id="{E6980436-988D-4B98-915E-B4CC6E546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071" y="640080"/>
            <a:ext cx="10096053" cy="33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935B479-7F0E-4C8A-9127-1AD1E490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0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1233-933A-46E7-9288-03D782DF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Collaborative filtering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D768E5-7298-4E84-99A5-E5D2E7C7026E}"/>
              </a:ext>
            </a:extLst>
          </p:cNvPr>
          <p:cNvSpPr txBox="1"/>
          <p:nvPr/>
        </p:nvSpPr>
        <p:spPr>
          <a:xfrm>
            <a:off x="762000" y="2222339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</a:rPr>
              <a:t>有过太多的研究</a:t>
            </a:r>
            <a:endParaRPr lang="en-US" altLang="zh-CN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</a:rPr>
              <a:t>可以深度化</a:t>
            </a:r>
            <a:endParaRPr lang="en-US" altLang="zh-CN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User </a:t>
            </a:r>
            <a:r>
              <a:rPr lang="en-US" b="1" dirty="0">
                <a:solidFill>
                  <a:srgbClr val="FFFFFF"/>
                </a:solidFill>
              </a:rPr>
              <a:t>OR</a:t>
            </a:r>
            <a:r>
              <a:rPr lang="en-US" dirty="0">
                <a:solidFill>
                  <a:srgbClr val="FFFFFF"/>
                </a:solidFill>
              </a:rPr>
              <a:t> Ite</a:t>
            </a:r>
            <a:r>
              <a:rPr lang="en-US" altLang="zh-CN" dirty="0">
                <a:solidFill>
                  <a:srgbClr val="FFFFFF"/>
                </a:solidFill>
              </a:rPr>
              <a:t>m Based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</a:rPr>
              <a:t>模型有可描述性 </a:t>
            </a:r>
            <a:r>
              <a:rPr lang="en-US" altLang="zh-CN" dirty="0">
                <a:solidFill>
                  <a:srgbClr val="FFFFFF"/>
                </a:solidFill>
              </a:rPr>
              <a:t>(interpretability)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01FFB538-BDC3-4461-83DD-2821D2F2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424" y="526649"/>
            <a:ext cx="4728403" cy="462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8965F-E45F-4DD1-B463-68F15AA1DF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16065" y="5543630"/>
            <a:ext cx="4720762" cy="8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7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BC72B-ED5A-47BA-9E1D-5785C41A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Matrix factorization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33C39B-0639-4E70-990B-0CA28A83FD00}"/>
              </a:ext>
            </a:extLst>
          </p:cNvPr>
          <p:cNvSpPr txBox="1"/>
          <p:nvPr/>
        </p:nvSpPr>
        <p:spPr>
          <a:xfrm>
            <a:off x="762000" y="2249157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</a:rPr>
              <a:t>有过太多的研究</a:t>
            </a:r>
            <a:endParaRPr lang="en-US" altLang="zh-CN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</a:rPr>
              <a:t>可以深度化，最多的是</a:t>
            </a:r>
            <a:r>
              <a:rPr lang="en-US" altLang="zh-CN" dirty="0">
                <a:solidFill>
                  <a:srgbClr val="FFFFFF"/>
                </a:solidFill>
              </a:rPr>
              <a:t>IMF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</a:rPr>
              <a:t>模型没有特殊的几何意义（只有角度）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F9FF472D-5B15-4FF8-AAA1-E0629A57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1235" y="1806692"/>
            <a:ext cx="5455921" cy="23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69D3C-30DF-4F63-ABA1-1E7E14693D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23454" y="4959108"/>
            <a:ext cx="4707327" cy="5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0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5B9F4-7DFB-48E5-818F-6FA7449A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Metric learning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948C94-C2EF-4C95-80AF-FF6D0B2CB7A6}"/>
              </a:ext>
            </a:extLst>
          </p:cNvPr>
          <p:cNvSpPr txBox="1"/>
          <p:nvPr/>
        </p:nvSpPr>
        <p:spPr>
          <a:xfrm>
            <a:off x="694251" y="2257064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</a:rPr>
              <a:t>大多数研究仅限于浅度模型</a:t>
            </a:r>
            <a:endParaRPr lang="en-US" altLang="zh-CN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</a:rPr>
              <a:t>在推荐系统的还较少</a:t>
            </a:r>
            <a:endParaRPr lang="en-US" altLang="zh-CN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</a:rPr>
              <a:t>有几何意义（度量空间的三角不等式）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 descr="Image result for tsne">
            <a:extLst>
              <a:ext uri="{FF2B5EF4-FFF2-40B4-BE49-F238E27FC236}">
                <a16:creationId xmlns:a16="http://schemas.microsoft.com/office/drawing/2014/main" id="{338BCD3D-637F-4006-931B-DDF344185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 t="2454" r="2632" b="11015"/>
          <a:stretch/>
        </p:blipFill>
        <p:spPr bwMode="auto">
          <a:xfrm>
            <a:off x="5827343" y="411595"/>
            <a:ext cx="5843286" cy="45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CB5E36-A714-4E00-9CB0-8CB5A3AA94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10890" y="5260050"/>
            <a:ext cx="4876191" cy="12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2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A8ACD-90A5-487A-B8FF-EAB464B0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Collaborative metric learning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D13D-A128-4EBC-BE78-94E3579D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Collaborative Translational Metric Learning (April 3, 2017)</a:t>
            </a:r>
          </a:p>
          <a:p>
            <a:r>
              <a:rPr lang="en-US">
                <a:solidFill>
                  <a:srgbClr val="FFFFFF"/>
                </a:solidFill>
              </a:rPr>
              <a:t>Collaborative Metric Learning Recommendation System: Application to Theatrical Movie Releases (May 1, 2018)</a:t>
            </a:r>
          </a:p>
          <a:p>
            <a:r>
              <a:rPr lang="en-US">
                <a:solidFill>
                  <a:srgbClr val="FFFFFF"/>
                </a:solidFill>
              </a:rPr>
              <a:t>Collaborative Metric Learning (Nov 17, 2018)</a:t>
            </a:r>
          </a:p>
          <a:p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5122" name="Picture 2" descr="https://camo.githubusercontent.com/1f3fbab069b9e49ad314c6b9dbeb3c2f37785593/687474703a2f2f706f7274616c70617274732e61636d2e6f72672f333036303030302f333035323633392f636f72652f6670303535342e6a7067">
            <a:extLst>
              <a:ext uri="{FF2B5EF4-FFF2-40B4-BE49-F238E27FC236}">
                <a16:creationId xmlns:a16="http://schemas.microsoft.com/office/drawing/2014/main" id="{E60E0C87-041C-4806-85CE-3D25672D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610" y="381720"/>
            <a:ext cx="5455921" cy="256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BED41-CC18-436C-8FA6-B070A63B4D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56610" y="3234481"/>
            <a:ext cx="5577143" cy="59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2776D7-26D0-402E-BFB5-3FC99DCA0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651" y="4121817"/>
            <a:ext cx="5020749" cy="24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0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C073-08EA-41A8-93C9-1461C57D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Autoencoder for </a:t>
            </a:r>
            <a:br>
              <a:rPr lang="en-US" dirty="0"/>
            </a:br>
            <a:r>
              <a:rPr lang="en-US" dirty="0"/>
              <a:t>collaborative metric learning</a:t>
            </a:r>
          </a:p>
        </p:txBody>
      </p: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95E41E13-9124-44E3-A83B-91D5CFD10160}"/>
              </a:ext>
            </a:extLst>
          </p:cNvPr>
          <p:cNvGrpSpPr/>
          <p:nvPr/>
        </p:nvGrpSpPr>
        <p:grpSpPr>
          <a:xfrm>
            <a:off x="971148" y="2219325"/>
            <a:ext cx="10249704" cy="3648973"/>
            <a:chOff x="971148" y="2219325"/>
            <a:chExt cx="10249704" cy="3648973"/>
          </a:xfrm>
        </p:grpSpPr>
        <p:sp>
          <p:nvSpPr>
            <p:cNvPr id="849" name="Rectangle: Rounded Corners 848">
              <a:extLst>
                <a:ext uri="{FF2B5EF4-FFF2-40B4-BE49-F238E27FC236}">
                  <a16:creationId xmlns:a16="http://schemas.microsoft.com/office/drawing/2014/main" id="{8C782645-4989-4EB1-9E46-15EDE8D055A7}"/>
                </a:ext>
              </a:extLst>
            </p:cNvPr>
            <p:cNvSpPr/>
            <p:nvPr/>
          </p:nvSpPr>
          <p:spPr>
            <a:xfrm>
              <a:off x="1835072" y="2472675"/>
              <a:ext cx="232754" cy="3285826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AFD4E1CF-01DB-4855-8B58-7A2DF8BACCF4}"/>
                </a:ext>
              </a:extLst>
            </p:cNvPr>
            <p:cNvGrpSpPr/>
            <p:nvPr/>
          </p:nvGrpSpPr>
          <p:grpSpPr>
            <a:xfrm>
              <a:off x="1839570" y="2491045"/>
              <a:ext cx="4366497" cy="1499616"/>
              <a:chOff x="1458571" y="2490047"/>
              <a:chExt cx="4366497" cy="149961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212DE96-0619-4C6C-BB4E-3B20397D1238}"/>
                  </a:ext>
                </a:extLst>
              </p:cNvPr>
              <p:cNvGrpSpPr/>
              <p:nvPr/>
            </p:nvGrpSpPr>
            <p:grpSpPr>
              <a:xfrm>
                <a:off x="1458571" y="2490047"/>
                <a:ext cx="220133" cy="1499616"/>
                <a:chOff x="1579033" y="1964267"/>
                <a:chExt cx="220133" cy="1499616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92793622-7596-42F3-9101-3ACF41684D9D}"/>
                    </a:ext>
                  </a:extLst>
                </p:cNvPr>
                <p:cNvSpPr/>
                <p:nvPr/>
              </p:nvSpPr>
              <p:spPr>
                <a:xfrm>
                  <a:off x="1579033" y="1964267"/>
                  <a:ext cx="220133" cy="1499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A498FDB-853B-492D-B4E5-3E962CF17A5E}"/>
                    </a:ext>
                  </a:extLst>
                </p:cNvPr>
                <p:cNvSpPr/>
                <p:nvPr/>
              </p:nvSpPr>
              <p:spPr>
                <a:xfrm>
                  <a:off x="1603394" y="199004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AF6D0FA-C9E3-4675-BEF2-28F32A4AB869}"/>
                    </a:ext>
                  </a:extLst>
                </p:cNvPr>
                <p:cNvSpPr/>
                <p:nvPr/>
              </p:nvSpPr>
              <p:spPr>
                <a:xfrm>
                  <a:off x="1603394" y="217234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20803F-41A7-4F3D-B804-F23C603018D1}"/>
                    </a:ext>
                  </a:extLst>
                </p:cNvPr>
                <p:cNvSpPr/>
                <p:nvPr/>
              </p:nvSpPr>
              <p:spPr>
                <a:xfrm>
                  <a:off x="1603394" y="235465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AE2C8DE-2D92-4CB9-BAFD-971A9F5EFF1C}"/>
                    </a:ext>
                  </a:extLst>
                </p:cNvPr>
                <p:cNvSpPr/>
                <p:nvPr/>
              </p:nvSpPr>
              <p:spPr>
                <a:xfrm>
                  <a:off x="1603394" y="253695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s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F592F09-9F82-41DE-A6E4-4C015066C60D}"/>
                    </a:ext>
                  </a:extLst>
                </p:cNvPr>
                <p:cNvSpPr/>
                <p:nvPr/>
              </p:nvSpPr>
              <p:spPr>
                <a:xfrm>
                  <a:off x="1603394" y="2719258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63A8AE3-FB10-45D0-B62A-320BC07B6091}"/>
                    </a:ext>
                  </a:extLst>
                </p:cNvPr>
                <p:cNvSpPr/>
                <p:nvPr/>
              </p:nvSpPr>
              <p:spPr>
                <a:xfrm>
                  <a:off x="1603394" y="2901561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74E5259-B033-4490-94DF-4FD6EC6D8B5D}"/>
                    </a:ext>
                  </a:extLst>
                </p:cNvPr>
                <p:cNvSpPr/>
                <p:nvPr/>
              </p:nvSpPr>
              <p:spPr>
                <a:xfrm>
                  <a:off x="1603394" y="3083864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ABCFDB4-38E4-40B1-9DF8-5374CB4A8C02}"/>
                    </a:ext>
                  </a:extLst>
                </p:cNvPr>
                <p:cNvSpPr/>
                <p:nvPr/>
              </p:nvSpPr>
              <p:spPr>
                <a:xfrm>
                  <a:off x="1603394" y="326616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BB90A057-4BF2-4EB6-A4AE-7A5A145C3B8B}"/>
                  </a:ext>
                </a:extLst>
              </p:cNvPr>
              <p:cNvGrpSpPr/>
              <p:nvPr/>
            </p:nvGrpSpPr>
            <p:grpSpPr>
              <a:xfrm>
                <a:off x="2495162" y="2588906"/>
                <a:ext cx="220133" cy="1301899"/>
                <a:chOff x="2495162" y="2490047"/>
                <a:chExt cx="220133" cy="1301899"/>
              </a:xfrm>
            </p:grpSpPr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C3CD92E1-5364-41A7-92C7-6525D865B9F5}"/>
                    </a:ext>
                  </a:extLst>
                </p:cNvPr>
                <p:cNvSpPr/>
                <p:nvPr/>
              </p:nvSpPr>
              <p:spPr>
                <a:xfrm>
                  <a:off x="2495162" y="2490047"/>
                  <a:ext cx="220133" cy="130189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46B9532-D3E1-4A55-A323-54183AD7E890}"/>
                    </a:ext>
                  </a:extLst>
                </p:cNvPr>
                <p:cNvSpPr/>
                <p:nvPr/>
              </p:nvSpPr>
              <p:spPr>
                <a:xfrm>
                  <a:off x="2519523" y="251582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5CA676AC-F167-488B-8EF2-B95D48EF18A1}"/>
                    </a:ext>
                  </a:extLst>
                </p:cNvPr>
                <p:cNvSpPr/>
                <p:nvPr/>
              </p:nvSpPr>
              <p:spPr>
                <a:xfrm>
                  <a:off x="2519523" y="269812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37E77009-BE76-42FC-9EEE-6F208A085120}"/>
                    </a:ext>
                  </a:extLst>
                </p:cNvPr>
                <p:cNvSpPr/>
                <p:nvPr/>
              </p:nvSpPr>
              <p:spPr>
                <a:xfrm>
                  <a:off x="2519523" y="288043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B92A44D1-8DA9-4CF6-A5B4-8668B90C8A19}"/>
                    </a:ext>
                  </a:extLst>
                </p:cNvPr>
                <p:cNvSpPr/>
                <p:nvPr/>
              </p:nvSpPr>
              <p:spPr>
                <a:xfrm>
                  <a:off x="2519523" y="306273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729D328D-056D-4C29-907E-5C32013AA9E7}"/>
                    </a:ext>
                  </a:extLst>
                </p:cNvPr>
                <p:cNvSpPr/>
                <p:nvPr/>
              </p:nvSpPr>
              <p:spPr>
                <a:xfrm>
                  <a:off x="2519523" y="3245038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796C834F-D771-475D-9AFF-233B3DF90711}"/>
                    </a:ext>
                  </a:extLst>
                </p:cNvPr>
                <p:cNvSpPr/>
                <p:nvPr/>
              </p:nvSpPr>
              <p:spPr>
                <a:xfrm>
                  <a:off x="2519523" y="3427341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1155F85B-2C1A-4CE7-9E14-EDD600BB4314}"/>
                    </a:ext>
                  </a:extLst>
                </p:cNvPr>
                <p:cNvSpPr/>
                <p:nvPr/>
              </p:nvSpPr>
              <p:spPr>
                <a:xfrm>
                  <a:off x="2519523" y="3609644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9B46C733-D077-4125-9D64-DFF0CE1B29DC}"/>
                  </a:ext>
                </a:extLst>
              </p:cNvPr>
              <p:cNvGrpSpPr/>
              <p:nvPr/>
            </p:nvGrpSpPr>
            <p:grpSpPr>
              <a:xfrm>
                <a:off x="3531753" y="2680057"/>
                <a:ext cx="220133" cy="1119597"/>
                <a:chOff x="3531753" y="2490047"/>
                <a:chExt cx="220133" cy="1119597"/>
              </a:xfrm>
            </p:grpSpPr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7D5F1185-FEF7-4329-AFCF-7A9393AE387D}"/>
                    </a:ext>
                  </a:extLst>
                </p:cNvPr>
                <p:cNvSpPr/>
                <p:nvPr/>
              </p:nvSpPr>
              <p:spPr>
                <a:xfrm>
                  <a:off x="3531753" y="2490047"/>
                  <a:ext cx="220133" cy="111959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BBE5D5E9-402D-48D1-A7C3-FF884E4F1323}"/>
                    </a:ext>
                  </a:extLst>
                </p:cNvPr>
                <p:cNvSpPr/>
                <p:nvPr/>
              </p:nvSpPr>
              <p:spPr>
                <a:xfrm>
                  <a:off x="3556114" y="251582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E18A4DA4-7329-4B92-9CB8-A84CD317341F}"/>
                    </a:ext>
                  </a:extLst>
                </p:cNvPr>
                <p:cNvSpPr/>
                <p:nvPr/>
              </p:nvSpPr>
              <p:spPr>
                <a:xfrm>
                  <a:off x="3556114" y="269812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FEC71B09-E82F-4FDC-AE2F-07BAD4C8B888}"/>
                    </a:ext>
                  </a:extLst>
                </p:cNvPr>
                <p:cNvSpPr/>
                <p:nvPr/>
              </p:nvSpPr>
              <p:spPr>
                <a:xfrm>
                  <a:off x="3556114" y="288043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14436839-360B-4BE4-BDBD-909F408C36D1}"/>
                    </a:ext>
                  </a:extLst>
                </p:cNvPr>
                <p:cNvSpPr/>
                <p:nvPr/>
              </p:nvSpPr>
              <p:spPr>
                <a:xfrm>
                  <a:off x="3556114" y="306273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2D063F33-2222-428B-B1A5-AB323E98E42A}"/>
                    </a:ext>
                  </a:extLst>
                </p:cNvPr>
                <p:cNvSpPr/>
                <p:nvPr/>
              </p:nvSpPr>
              <p:spPr>
                <a:xfrm>
                  <a:off x="3556114" y="3245038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AC12FE55-D4EC-4999-856D-123512ECD990}"/>
                    </a:ext>
                  </a:extLst>
                </p:cNvPr>
                <p:cNvSpPr/>
                <p:nvPr/>
              </p:nvSpPr>
              <p:spPr>
                <a:xfrm>
                  <a:off x="3556114" y="3427341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B46DE2BA-32CC-47B4-BE42-29682DEC19FF}"/>
                  </a:ext>
                </a:extLst>
              </p:cNvPr>
              <p:cNvGrpSpPr/>
              <p:nvPr/>
            </p:nvGrpSpPr>
            <p:grpSpPr>
              <a:xfrm>
                <a:off x="4568344" y="2771208"/>
                <a:ext cx="220133" cy="937294"/>
                <a:chOff x="4568344" y="2490047"/>
                <a:chExt cx="220133" cy="937294"/>
              </a:xfrm>
            </p:grpSpPr>
            <p:sp>
              <p:nvSpPr>
                <p:cNvPr id="200" name="Rectangle: Rounded Corners 199">
                  <a:extLst>
                    <a:ext uri="{FF2B5EF4-FFF2-40B4-BE49-F238E27FC236}">
                      <a16:creationId xmlns:a16="http://schemas.microsoft.com/office/drawing/2014/main" id="{B89CD58F-5A23-4476-BD2A-C9402670D3BB}"/>
                    </a:ext>
                  </a:extLst>
                </p:cNvPr>
                <p:cNvSpPr/>
                <p:nvPr/>
              </p:nvSpPr>
              <p:spPr>
                <a:xfrm>
                  <a:off x="4568344" y="2490047"/>
                  <a:ext cx="220133" cy="93729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B9321684-96D8-4F38-93C8-91B3C5422A4D}"/>
                    </a:ext>
                  </a:extLst>
                </p:cNvPr>
                <p:cNvSpPr/>
                <p:nvPr/>
              </p:nvSpPr>
              <p:spPr>
                <a:xfrm>
                  <a:off x="4592705" y="251582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81730BD-CA49-464E-8543-6AEDB074A111}"/>
                    </a:ext>
                  </a:extLst>
                </p:cNvPr>
                <p:cNvSpPr/>
                <p:nvPr/>
              </p:nvSpPr>
              <p:spPr>
                <a:xfrm>
                  <a:off x="4592705" y="269812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F47C1671-E489-4425-AEB4-3B41172F7491}"/>
                    </a:ext>
                  </a:extLst>
                </p:cNvPr>
                <p:cNvSpPr/>
                <p:nvPr/>
              </p:nvSpPr>
              <p:spPr>
                <a:xfrm>
                  <a:off x="4592705" y="288043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604A1341-8F04-4F90-8A62-F29CBCD6AE65}"/>
                    </a:ext>
                  </a:extLst>
                </p:cNvPr>
                <p:cNvSpPr/>
                <p:nvPr/>
              </p:nvSpPr>
              <p:spPr>
                <a:xfrm>
                  <a:off x="4592705" y="306273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A737BF93-B49B-44D4-A954-F2EF1F45DCA1}"/>
                    </a:ext>
                  </a:extLst>
                </p:cNvPr>
                <p:cNvSpPr/>
                <p:nvPr/>
              </p:nvSpPr>
              <p:spPr>
                <a:xfrm>
                  <a:off x="4592705" y="3245038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BBF58B5C-A0DE-4CBC-88A9-1D17843D655C}"/>
                  </a:ext>
                </a:extLst>
              </p:cNvPr>
              <p:cNvGrpSpPr/>
              <p:nvPr/>
            </p:nvGrpSpPr>
            <p:grpSpPr>
              <a:xfrm>
                <a:off x="5604935" y="2771209"/>
                <a:ext cx="220133" cy="937294"/>
                <a:chOff x="5604935" y="2398896"/>
                <a:chExt cx="220133" cy="937294"/>
              </a:xfrm>
            </p:grpSpPr>
            <p:sp>
              <p:nvSpPr>
                <p:cNvPr id="221" name="Rectangle: Rounded Corners 220">
                  <a:extLst>
                    <a:ext uri="{FF2B5EF4-FFF2-40B4-BE49-F238E27FC236}">
                      <a16:creationId xmlns:a16="http://schemas.microsoft.com/office/drawing/2014/main" id="{9B156369-5EF4-4578-8262-F616A56B36FD}"/>
                    </a:ext>
                  </a:extLst>
                </p:cNvPr>
                <p:cNvSpPr/>
                <p:nvPr/>
              </p:nvSpPr>
              <p:spPr>
                <a:xfrm>
                  <a:off x="5604935" y="2398896"/>
                  <a:ext cx="220133" cy="93729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FB23F8ED-D05C-4723-9856-A68D5451917A}"/>
                    </a:ext>
                  </a:extLst>
                </p:cNvPr>
                <p:cNvSpPr/>
                <p:nvPr/>
              </p:nvSpPr>
              <p:spPr>
                <a:xfrm>
                  <a:off x="5629296" y="251582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D65A798B-C42D-4981-8A5A-38F46C689015}"/>
                    </a:ext>
                  </a:extLst>
                </p:cNvPr>
                <p:cNvSpPr/>
                <p:nvPr/>
              </p:nvSpPr>
              <p:spPr>
                <a:xfrm>
                  <a:off x="5629296" y="269812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7E5D5AF8-10C5-4C0C-A8AE-61D7D6A8727D}"/>
                    </a:ext>
                  </a:extLst>
                </p:cNvPr>
                <p:cNvSpPr/>
                <p:nvPr/>
              </p:nvSpPr>
              <p:spPr>
                <a:xfrm>
                  <a:off x="5629296" y="288043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4CAEEEF5-F7F8-4631-AF80-0FD88F15E3A7}"/>
                    </a:ext>
                  </a:extLst>
                </p:cNvPr>
                <p:cNvSpPr/>
                <p:nvPr/>
              </p:nvSpPr>
              <p:spPr>
                <a:xfrm>
                  <a:off x="5629296" y="306273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</p:grpSp>
        <p:grpSp>
          <p:nvGrpSpPr>
            <p:cNvPr id="646" name="Group 645">
              <a:extLst>
                <a:ext uri="{FF2B5EF4-FFF2-40B4-BE49-F238E27FC236}">
                  <a16:creationId xmlns:a16="http://schemas.microsoft.com/office/drawing/2014/main" id="{F37A3A41-D8C8-44FD-8363-305EB841D815}"/>
                </a:ext>
              </a:extLst>
            </p:cNvPr>
            <p:cNvGrpSpPr/>
            <p:nvPr/>
          </p:nvGrpSpPr>
          <p:grpSpPr>
            <a:xfrm>
              <a:off x="2089030" y="2618271"/>
              <a:ext cx="2823374" cy="1245164"/>
              <a:chOff x="1714500" y="2589904"/>
              <a:chExt cx="2823374" cy="1245164"/>
            </a:xfrm>
          </p:grpSpPr>
          <p:grpSp>
            <p:nvGrpSpPr>
              <p:cNvPr id="610" name="Group 609">
                <a:extLst>
                  <a:ext uri="{FF2B5EF4-FFF2-40B4-BE49-F238E27FC236}">
                    <a16:creationId xmlns:a16="http://schemas.microsoft.com/office/drawing/2014/main" id="{408456F5-0FCC-498B-ACC6-85C4954190FA}"/>
                  </a:ext>
                </a:extLst>
              </p:cNvPr>
              <p:cNvGrpSpPr/>
              <p:nvPr/>
            </p:nvGrpSpPr>
            <p:grpSpPr>
              <a:xfrm>
                <a:off x="1714500" y="2589904"/>
                <a:ext cx="751840" cy="1245164"/>
                <a:chOff x="1714500" y="2589904"/>
                <a:chExt cx="751840" cy="1199854"/>
              </a:xfrm>
            </p:grpSpPr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FFCAB9D4-02F8-4700-A5BC-C9F39CD3E4C7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7E29C7A4-2099-4896-A921-48492D129A27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>
                  <a:extLst>
                    <a:ext uri="{FF2B5EF4-FFF2-40B4-BE49-F238E27FC236}">
                      <a16:creationId xmlns:a16="http://schemas.microsoft.com/office/drawing/2014/main" id="{864FDFD8-3A79-4BB2-835A-7987B3305834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>
                  <a:extLst>
                    <a:ext uri="{FF2B5EF4-FFF2-40B4-BE49-F238E27FC236}">
                      <a16:creationId xmlns:a16="http://schemas.microsoft.com/office/drawing/2014/main" id="{21A7F048-C029-4F8E-815E-ABF7EBF0A4BE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Straight Connector 603">
                  <a:extLst>
                    <a:ext uri="{FF2B5EF4-FFF2-40B4-BE49-F238E27FC236}">
                      <a16:creationId xmlns:a16="http://schemas.microsoft.com/office/drawing/2014/main" id="{EB64BB4E-1D64-467B-812F-CDFBBEF499BE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1A422C2E-0990-4120-811B-C1D00A6B1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1E685F8C-E952-4875-8FF0-B57BF589D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Straight Connector 606">
                  <a:extLst>
                    <a:ext uri="{FF2B5EF4-FFF2-40B4-BE49-F238E27FC236}">
                      <a16:creationId xmlns:a16="http://schemas.microsoft.com/office/drawing/2014/main" id="{A461FDCC-513C-49CC-B666-BADA14D85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>
                  <a:extLst>
                    <a:ext uri="{FF2B5EF4-FFF2-40B4-BE49-F238E27FC236}">
                      <a16:creationId xmlns:a16="http://schemas.microsoft.com/office/drawing/2014/main" id="{A06858DE-740A-4D93-917C-0D7513C722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4459D66E-638F-462C-9CC9-13C68A16F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1" name="Group 610">
                <a:extLst>
                  <a:ext uri="{FF2B5EF4-FFF2-40B4-BE49-F238E27FC236}">
                    <a16:creationId xmlns:a16="http://schemas.microsoft.com/office/drawing/2014/main" id="{4AB1CBBB-1A75-453A-91C4-3DF9E3B6B809}"/>
                  </a:ext>
                </a:extLst>
              </p:cNvPr>
              <p:cNvGrpSpPr/>
              <p:nvPr/>
            </p:nvGrpSpPr>
            <p:grpSpPr>
              <a:xfrm>
                <a:off x="2753676" y="2699127"/>
                <a:ext cx="751840" cy="1026718"/>
                <a:chOff x="1714500" y="2589904"/>
                <a:chExt cx="751840" cy="1199854"/>
              </a:xfrm>
            </p:grpSpPr>
            <p:cxnSp>
              <p:nvCxnSpPr>
                <p:cNvPr id="612" name="Straight Connector 611">
                  <a:extLst>
                    <a:ext uri="{FF2B5EF4-FFF2-40B4-BE49-F238E27FC236}">
                      <a16:creationId xmlns:a16="http://schemas.microsoft.com/office/drawing/2014/main" id="{C3B65E12-9C3C-4B68-824A-168DA9F63F9F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>
                  <a:extLst>
                    <a:ext uri="{FF2B5EF4-FFF2-40B4-BE49-F238E27FC236}">
                      <a16:creationId xmlns:a16="http://schemas.microsoft.com/office/drawing/2014/main" id="{BAE11B7C-0976-4AC2-BCA2-3132B2EF0D23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>
                  <a:extLst>
                    <a:ext uri="{FF2B5EF4-FFF2-40B4-BE49-F238E27FC236}">
                      <a16:creationId xmlns:a16="http://schemas.microsoft.com/office/drawing/2014/main" id="{7CF52E0A-CCAD-4016-A303-78AAB5749C01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44C1795D-FB57-4BC1-824A-12249C68DEAE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>
                  <a:extLst>
                    <a:ext uri="{FF2B5EF4-FFF2-40B4-BE49-F238E27FC236}">
                      <a16:creationId xmlns:a16="http://schemas.microsoft.com/office/drawing/2014/main" id="{FCFC0F71-A10F-40CE-A719-94BE078ED423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>
                  <a:extLst>
                    <a:ext uri="{FF2B5EF4-FFF2-40B4-BE49-F238E27FC236}">
                      <a16:creationId xmlns:a16="http://schemas.microsoft.com/office/drawing/2014/main" id="{BE9A6FA1-A821-46CD-B64C-CA8E1FE69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A1D2741A-B0FF-4987-BE6C-C358118E3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20CC0261-739F-470F-B0D6-6CD36C838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6A378AFD-A2F6-4AC4-8F43-DEFA71829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47E3F1A5-3C68-4E02-9F91-CA1126A77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3" name="Group 632">
                <a:extLst>
                  <a:ext uri="{FF2B5EF4-FFF2-40B4-BE49-F238E27FC236}">
                    <a16:creationId xmlns:a16="http://schemas.microsoft.com/office/drawing/2014/main" id="{700CBAB2-5068-47F4-A8E5-573A58CAB741}"/>
                  </a:ext>
                </a:extLst>
              </p:cNvPr>
              <p:cNvGrpSpPr/>
              <p:nvPr/>
            </p:nvGrpSpPr>
            <p:grpSpPr>
              <a:xfrm>
                <a:off x="3786034" y="2797985"/>
                <a:ext cx="751840" cy="829002"/>
                <a:chOff x="1714500" y="2589904"/>
                <a:chExt cx="751840" cy="1199854"/>
              </a:xfrm>
            </p:grpSpPr>
            <p:cxnSp>
              <p:nvCxnSpPr>
                <p:cNvPr id="634" name="Straight Connector 633">
                  <a:extLst>
                    <a:ext uri="{FF2B5EF4-FFF2-40B4-BE49-F238E27FC236}">
                      <a16:creationId xmlns:a16="http://schemas.microsoft.com/office/drawing/2014/main" id="{E32D7360-9547-41FA-A7B1-F2D9E5886F31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C8B5A7E9-20BF-4CE8-A804-EDD72727646C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9F118BFE-BE80-4F9C-9355-447377BA9D91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14288DC1-63CC-43E2-9D01-E4A84C5DECF8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>
                  <a:extLst>
                    <a:ext uri="{FF2B5EF4-FFF2-40B4-BE49-F238E27FC236}">
                      <a16:creationId xmlns:a16="http://schemas.microsoft.com/office/drawing/2014/main" id="{FE8FD539-8543-438D-868D-80F7CF36D5F8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8046F364-F09A-4046-BCCD-AAD5C718D4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2E04C736-A573-441E-B314-8C6DF28B2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F2031605-A991-4828-A8E8-1A3A7F30F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ECE58E3D-4660-40F5-B657-A1A828B7D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98403C32-7784-4482-AA6A-A81FEFA2E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3E29E63C-CF68-4E56-B653-75378FC50AAD}"/>
                </a:ext>
              </a:extLst>
            </p:cNvPr>
            <p:cNvGrpSpPr/>
            <p:nvPr/>
          </p:nvGrpSpPr>
          <p:grpSpPr>
            <a:xfrm>
              <a:off x="1839570" y="4258885"/>
              <a:ext cx="3329906" cy="1499616"/>
              <a:chOff x="1458570" y="4258885"/>
              <a:chExt cx="3329906" cy="1499616"/>
            </a:xfrm>
          </p:grpSpPr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5163D3A5-133C-42D0-B986-7A783B41CB9D}"/>
                  </a:ext>
                </a:extLst>
              </p:cNvPr>
              <p:cNvGrpSpPr/>
              <p:nvPr/>
            </p:nvGrpSpPr>
            <p:grpSpPr>
              <a:xfrm>
                <a:off x="1458570" y="4258885"/>
                <a:ext cx="220133" cy="1499616"/>
                <a:chOff x="1458570" y="4258885"/>
                <a:chExt cx="220133" cy="1499616"/>
              </a:xfrm>
            </p:grpSpPr>
            <p:sp>
              <p:nvSpPr>
                <p:cNvPr id="580" name="Rectangle: Rounded Corners 579">
                  <a:extLst>
                    <a:ext uri="{FF2B5EF4-FFF2-40B4-BE49-F238E27FC236}">
                      <a16:creationId xmlns:a16="http://schemas.microsoft.com/office/drawing/2014/main" id="{5BFAD5B3-B0B2-4E37-8470-235E674F0DCE}"/>
                    </a:ext>
                  </a:extLst>
                </p:cNvPr>
                <p:cNvSpPr/>
                <p:nvPr/>
              </p:nvSpPr>
              <p:spPr>
                <a:xfrm>
                  <a:off x="1458570" y="4258885"/>
                  <a:ext cx="220133" cy="1499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3B74D390-6201-4D19-91D6-AB31EF4334A8}"/>
                    </a:ext>
                  </a:extLst>
                </p:cNvPr>
                <p:cNvSpPr/>
                <p:nvPr/>
              </p:nvSpPr>
              <p:spPr>
                <a:xfrm>
                  <a:off x="1482931" y="4284664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897D4D05-9B98-4820-A7D2-703DFA9ADCEA}"/>
                    </a:ext>
                  </a:extLst>
                </p:cNvPr>
                <p:cNvSpPr/>
                <p:nvPr/>
              </p:nvSpPr>
              <p:spPr>
                <a:xfrm>
                  <a:off x="1482931" y="4466967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0C8431DC-231C-4200-A578-B2F1D7CFA6FC}"/>
                    </a:ext>
                  </a:extLst>
                </p:cNvPr>
                <p:cNvSpPr/>
                <p:nvPr/>
              </p:nvSpPr>
              <p:spPr>
                <a:xfrm>
                  <a:off x="1482931" y="4649270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err="1">
                      <a:solidFill>
                        <a:schemeClr val="tx1"/>
                      </a:solidFill>
                    </a:rPr>
                    <a:t>i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94A8CE9F-453A-4E2B-99C3-5544F0E0E8C4}"/>
                    </a:ext>
                  </a:extLst>
                </p:cNvPr>
                <p:cNvSpPr/>
                <p:nvPr/>
              </p:nvSpPr>
              <p:spPr>
                <a:xfrm>
                  <a:off x="1482931" y="4831573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20B76E46-C97A-4003-BD9A-AD407CB3BC38}"/>
                    </a:ext>
                  </a:extLst>
                </p:cNvPr>
                <p:cNvSpPr/>
                <p:nvPr/>
              </p:nvSpPr>
              <p:spPr>
                <a:xfrm>
                  <a:off x="1482931" y="5013876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38B3E9EE-5689-46F1-9529-E5B44A6E4157}"/>
                    </a:ext>
                  </a:extLst>
                </p:cNvPr>
                <p:cNvSpPr/>
                <p:nvPr/>
              </p:nvSpPr>
              <p:spPr>
                <a:xfrm>
                  <a:off x="1482931" y="5196179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92E1B640-D9EE-4077-AE8B-4A110723E9F9}"/>
                    </a:ext>
                  </a:extLst>
                </p:cNvPr>
                <p:cNvSpPr/>
                <p:nvPr/>
              </p:nvSpPr>
              <p:spPr>
                <a:xfrm>
                  <a:off x="1482931" y="5378482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415867EB-273B-4EF2-A13D-CB0FEE6CBEB1}"/>
                    </a:ext>
                  </a:extLst>
                </p:cNvPr>
                <p:cNvSpPr/>
                <p:nvPr/>
              </p:nvSpPr>
              <p:spPr>
                <a:xfrm>
                  <a:off x="1482931" y="5560784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D6FD4228-89DD-4862-BAA8-B916AA0250ED}"/>
                  </a:ext>
                </a:extLst>
              </p:cNvPr>
              <p:cNvGrpSpPr/>
              <p:nvPr/>
            </p:nvGrpSpPr>
            <p:grpSpPr>
              <a:xfrm>
                <a:off x="2495161" y="4357744"/>
                <a:ext cx="220133" cy="1301899"/>
                <a:chOff x="2495161" y="4357744"/>
                <a:chExt cx="220133" cy="1301899"/>
              </a:xfrm>
            </p:grpSpPr>
            <p:sp>
              <p:nvSpPr>
                <p:cNvPr id="572" name="Rectangle: Rounded Corners 571">
                  <a:extLst>
                    <a:ext uri="{FF2B5EF4-FFF2-40B4-BE49-F238E27FC236}">
                      <a16:creationId xmlns:a16="http://schemas.microsoft.com/office/drawing/2014/main" id="{04DA093D-45FC-4E80-ADA7-8EFE99FF87A0}"/>
                    </a:ext>
                  </a:extLst>
                </p:cNvPr>
                <p:cNvSpPr/>
                <p:nvPr/>
              </p:nvSpPr>
              <p:spPr>
                <a:xfrm>
                  <a:off x="2495161" y="4357744"/>
                  <a:ext cx="220133" cy="130189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90FA1AE5-6276-485A-B5BD-3DA1AF95B2EF}"/>
                    </a:ext>
                  </a:extLst>
                </p:cNvPr>
                <p:cNvSpPr/>
                <p:nvPr/>
              </p:nvSpPr>
              <p:spPr>
                <a:xfrm>
                  <a:off x="2519522" y="4383523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EDBAC109-90BB-4BB6-BD72-5232FEE92618}"/>
                    </a:ext>
                  </a:extLst>
                </p:cNvPr>
                <p:cNvSpPr/>
                <p:nvPr/>
              </p:nvSpPr>
              <p:spPr>
                <a:xfrm>
                  <a:off x="2519522" y="4565826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3CE3E053-118A-4AF4-AD0C-0EE430767625}"/>
                    </a:ext>
                  </a:extLst>
                </p:cNvPr>
                <p:cNvSpPr/>
                <p:nvPr/>
              </p:nvSpPr>
              <p:spPr>
                <a:xfrm>
                  <a:off x="2519522" y="4748129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461721D8-D1BF-4EB0-8ECB-8CF7276A89C6}"/>
                    </a:ext>
                  </a:extLst>
                </p:cNvPr>
                <p:cNvSpPr/>
                <p:nvPr/>
              </p:nvSpPr>
              <p:spPr>
                <a:xfrm>
                  <a:off x="2519522" y="4930432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3BBD13B2-D449-4B81-87F7-55219A40860C}"/>
                    </a:ext>
                  </a:extLst>
                </p:cNvPr>
                <p:cNvSpPr/>
                <p:nvPr/>
              </p:nvSpPr>
              <p:spPr>
                <a:xfrm>
                  <a:off x="2519522" y="5112735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03B4BDE1-6E5C-4D94-B9B1-375534C0DF28}"/>
                    </a:ext>
                  </a:extLst>
                </p:cNvPr>
                <p:cNvSpPr/>
                <p:nvPr/>
              </p:nvSpPr>
              <p:spPr>
                <a:xfrm>
                  <a:off x="2519522" y="5295038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02AB8981-1EC2-4581-B139-5857A10F2C06}"/>
                    </a:ext>
                  </a:extLst>
                </p:cNvPr>
                <p:cNvSpPr/>
                <p:nvPr/>
              </p:nvSpPr>
              <p:spPr>
                <a:xfrm>
                  <a:off x="2519522" y="5477341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1B4637F0-0A71-43A8-B533-9BBA76C0EAD4}"/>
                  </a:ext>
                </a:extLst>
              </p:cNvPr>
              <p:cNvGrpSpPr/>
              <p:nvPr/>
            </p:nvGrpSpPr>
            <p:grpSpPr>
              <a:xfrm>
                <a:off x="3531752" y="4448895"/>
                <a:ext cx="220133" cy="1119597"/>
                <a:chOff x="3531752" y="4448895"/>
                <a:chExt cx="220133" cy="1119597"/>
              </a:xfrm>
            </p:grpSpPr>
            <p:sp>
              <p:nvSpPr>
                <p:cNvPr id="565" name="Rectangle: Rounded Corners 564">
                  <a:extLst>
                    <a:ext uri="{FF2B5EF4-FFF2-40B4-BE49-F238E27FC236}">
                      <a16:creationId xmlns:a16="http://schemas.microsoft.com/office/drawing/2014/main" id="{0E1554F1-6C45-4D98-A113-E86AD4608B93}"/>
                    </a:ext>
                  </a:extLst>
                </p:cNvPr>
                <p:cNvSpPr/>
                <p:nvPr/>
              </p:nvSpPr>
              <p:spPr>
                <a:xfrm>
                  <a:off x="3531752" y="4448895"/>
                  <a:ext cx="220133" cy="111959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5180084A-1310-487B-945D-80C3691A0DFF}"/>
                    </a:ext>
                  </a:extLst>
                </p:cNvPr>
                <p:cNvSpPr/>
                <p:nvPr/>
              </p:nvSpPr>
              <p:spPr>
                <a:xfrm>
                  <a:off x="3556113" y="4474674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B1D17876-582C-4399-A80F-CDF1F870FD31}"/>
                    </a:ext>
                  </a:extLst>
                </p:cNvPr>
                <p:cNvSpPr/>
                <p:nvPr/>
              </p:nvSpPr>
              <p:spPr>
                <a:xfrm>
                  <a:off x="3556113" y="4656977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8" name="Oval 567">
                  <a:extLst>
                    <a:ext uri="{FF2B5EF4-FFF2-40B4-BE49-F238E27FC236}">
                      <a16:creationId xmlns:a16="http://schemas.microsoft.com/office/drawing/2014/main" id="{7272BDBF-C753-4630-8263-E36C11FF1406}"/>
                    </a:ext>
                  </a:extLst>
                </p:cNvPr>
                <p:cNvSpPr/>
                <p:nvPr/>
              </p:nvSpPr>
              <p:spPr>
                <a:xfrm>
                  <a:off x="3556113" y="4839280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E6FD354B-65A5-4F3D-A06F-FAB42C70F8B9}"/>
                    </a:ext>
                  </a:extLst>
                </p:cNvPr>
                <p:cNvSpPr/>
                <p:nvPr/>
              </p:nvSpPr>
              <p:spPr>
                <a:xfrm>
                  <a:off x="3556113" y="5021583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0" name="Oval 569">
                  <a:extLst>
                    <a:ext uri="{FF2B5EF4-FFF2-40B4-BE49-F238E27FC236}">
                      <a16:creationId xmlns:a16="http://schemas.microsoft.com/office/drawing/2014/main" id="{6C24FD93-8734-41BA-B5CF-6C5347C6BB64}"/>
                    </a:ext>
                  </a:extLst>
                </p:cNvPr>
                <p:cNvSpPr/>
                <p:nvPr/>
              </p:nvSpPr>
              <p:spPr>
                <a:xfrm>
                  <a:off x="3556113" y="5203886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E1F3DE40-5699-4516-AB7D-1E0BA786229C}"/>
                    </a:ext>
                  </a:extLst>
                </p:cNvPr>
                <p:cNvSpPr/>
                <p:nvPr/>
              </p:nvSpPr>
              <p:spPr>
                <a:xfrm>
                  <a:off x="3556113" y="5386189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99A0D657-FBB3-4F1B-81A1-136F0DC52DEF}"/>
                  </a:ext>
                </a:extLst>
              </p:cNvPr>
              <p:cNvGrpSpPr/>
              <p:nvPr/>
            </p:nvGrpSpPr>
            <p:grpSpPr>
              <a:xfrm>
                <a:off x="4568343" y="4540046"/>
                <a:ext cx="220133" cy="937294"/>
                <a:chOff x="4568343" y="4540046"/>
                <a:chExt cx="220133" cy="937294"/>
              </a:xfrm>
            </p:grpSpPr>
            <p:sp>
              <p:nvSpPr>
                <p:cNvPr id="559" name="Rectangle: Rounded Corners 558">
                  <a:extLst>
                    <a:ext uri="{FF2B5EF4-FFF2-40B4-BE49-F238E27FC236}">
                      <a16:creationId xmlns:a16="http://schemas.microsoft.com/office/drawing/2014/main" id="{6C586573-3787-4745-9F29-35673CA2BE17}"/>
                    </a:ext>
                  </a:extLst>
                </p:cNvPr>
                <p:cNvSpPr/>
                <p:nvPr/>
              </p:nvSpPr>
              <p:spPr>
                <a:xfrm>
                  <a:off x="4568343" y="4540046"/>
                  <a:ext cx="220133" cy="93729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5560E40A-44F8-439E-B8B0-8FF327D24C56}"/>
                    </a:ext>
                  </a:extLst>
                </p:cNvPr>
                <p:cNvSpPr/>
                <p:nvPr/>
              </p:nvSpPr>
              <p:spPr>
                <a:xfrm>
                  <a:off x="4592704" y="4565825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DA572867-D587-4773-80C5-FE6FADF8A150}"/>
                    </a:ext>
                  </a:extLst>
                </p:cNvPr>
                <p:cNvSpPr/>
                <p:nvPr/>
              </p:nvSpPr>
              <p:spPr>
                <a:xfrm>
                  <a:off x="4592704" y="4748128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92B872E1-6B8B-43A2-B697-D07BEA635527}"/>
                    </a:ext>
                  </a:extLst>
                </p:cNvPr>
                <p:cNvSpPr/>
                <p:nvPr/>
              </p:nvSpPr>
              <p:spPr>
                <a:xfrm>
                  <a:off x="4592704" y="4930431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C12B8EE5-EE47-47D8-BB37-F1E9D93EE662}"/>
                    </a:ext>
                  </a:extLst>
                </p:cNvPr>
                <p:cNvSpPr/>
                <p:nvPr/>
              </p:nvSpPr>
              <p:spPr>
                <a:xfrm>
                  <a:off x="4592704" y="5112734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C0CEE7E8-6728-4288-ACC2-1FD4CFD3D2B4}"/>
                    </a:ext>
                  </a:extLst>
                </p:cNvPr>
                <p:cNvSpPr/>
                <p:nvPr/>
              </p:nvSpPr>
              <p:spPr>
                <a:xfrm>
                  <a:off x="4592704" y="5295037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B4F85657-CC38-4B43-A401-3FAF3C021F7C}"/>
                </a:ext>
              </a:extLst>
            </p:cNvPr>
            <p:cNvGrpSpPr/>
            <p:nvPr/>
          </p:nvGrpSpPr>
          <p:grpSpPr>
            <a:xfrm>
              <a:off x="5985934" y="4540046"/>
              <a:ext cx="220133" cy="937296"/>
              <a:chOff x="5604934" y="4540046"/>
              <a:chExt cx="220133" cy="937296"/>
            </a:xfrm>
          </p:grpSpPr>
          <p:sp>
            <p:nvSpPr>
              <p:cNvPr id="554" name="Rectangle: Rounded Corners 553">
                <a:extLst>
                  <a:ext uri="{FF2B5EF4-FFF2-40B4-BE49-F238E27FC236}">
                    <a16:creationId xmlns:a16="http://schemas.microsoft.com/office/drawing/2014/main" id="{6F591029-5B31-4D7C-90FE-422CF457CA2D}"/>
                  </a:ext>
                </a:extLst>
              </p:cNvPr>
              <p:cNvSpPr/>
              <p:nvPr/>
            </p:nvSpPr>
            <p:spPr>
              <a:xfrm>
                <a:off x="5604934" y="4540046"/>
                <a:ext cx="220133" cy="937296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A28602A2-AEB9-41CC-9941-DDDAA04743E2}"/>
                  </a:ext>
                </a:extLst>
              </p:cNvPr>
              <p:cNvSpPr/>
              <p:nvPr/>
            </p:nvSpPr>
            <p:spPr>
              <a:xfrm>
                <a:off x="5629295" y="4656977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BFB20A65-1C16-43D7-BF39-07DC60A85C2D}"/>
                  </a:ext>
                </a:extLst>
              </p:cNvPr>
              <p:cNvSpPr/>
              <p:nvPr/>
            </p:nvSpPr>
            <p:spPr>
              <a:xfrm>
                <a:off x="5629295" y="4839280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74B89481-7927-409E-8986-53B4680CD8FE}"/>
                  </a:ext>
                </a:extLst>
              </p:cNvPr>
              <p:cNvSpPr/>
              <p:nvPr/>
            </p:nvSpPr>
            <p:spPr>
              <a:xfrm>
                <a:off x="5629295" y="5021583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D4717A1B-C7D5-43FD-9597-BB2A11DF6635}"/>
                  </a:ext>
                </a:extLst>
              </p:cNvPr>
              <p:cNvSpPr/>
              <p:nvPr/>
            </p:nvSpPr>
            <p:spPr>
              <a:xfrm>
                <a:off x="5629295" y="5203886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66C78F54-85CD-4E0A-A0C3-F4E96EA593CE}"/>
                </a:ext>
              </a:extLst>
            </p:cNvPr>
            <p:cNvGrpSpPr/>
            <p:nvPr/>
          </p:nvGrpSpPr>
          <p:grpSpPr>
            <a:xfrm>
              <a:off x="2096650" y="4386111"/>
              <a:ext cx="2823374" cy="1245164"/>
              <a:chOff x="1714500" y="2589904"/>
              <a:chExt cx="2823374" cy="1245164"/>
            </a:xfrm>
          </p:grpSpPr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D367E915-48CE-4973-97E8-960FCB93D552}"/>
                  </a:ext>
                </a:extLst>
              </p:cNvPr>
              <p:cNvGrpSpPr/>
              <p:nvPr/>
            </p:nvGrpSpPr>
            <p:grpSpPr>
              <a:xfrm>
                <a:off x="1714500" y="2589904"/>
                <a:ext cx="751840" cy="1245164"/>
                <a:chOff x="1714500" y="2589904"/>
                <a:chExt cx="751840" cy="1199854"/>
              </a:xfrm>
            </p:grpSpPr>
            <p:cxnSp>
              <p:nvCxnSpPr>
                <p:cNvPr id="673" name="Straight Connector 672">
                  <a:extLst>
                    <a:ext uri="{FF2B5EF4-FFF2-40B4-BE49-F238E27FC236}">
                      <a16:creationId xmlns:a16="http://schemas.microsoft.com/office/drawing/2014/main" id="{86F23143-6765-46A1-B0A1-02410A4EEC89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Straight Connector 673">
                  <a:extLst>
                    <a:ext uri="{FF2B5EF4-FFF2-40B4-BE49-F238E27FC236}">
                      <a16:creationId xmlns:a16="http://schemas.microsoft.com/office/drawing/2014/main" id="{E678E0E3-289C-43F0-83D2-70F82847F4ED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490075C2-760B-4734-BF5F-2335A3A57711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>
                  <a:extLst>
                    <a:ext uri="{FF2B5EF4-FFF2-40B4-BE49-F238E27FC236}">
                      <a16:creationId xmlns:a16="http://schemas.microsoft.com/office/drawing/2014/main" id="{C8FA1A5B-83FD-40B3-AF7B-303F743A4249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Straight Connector 676">
                  <a:extLst>
                    <a:ext uri="{FF2B5EF4-FFF2-40B4-BE49-F238E27FC236}">
                      <a16:creationId xmlns:a16="http://schemas.microsoft.com/office/drawing/2014/main" id="{C76E6EF6-0295-4DFD-AB19-DBAC0750FF62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12BC2672-F431-4BE1-8BB8-F33D99931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24BF8A44-1135-4809-849B-3CBE2451D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930369C8-92A0-46EF-A9EE-3DFDDE009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1AEC9C84-1FA2-4B84-AA56-E4913A870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CD9920A2-3DEB-4187-A271-823449CFA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90446C48-BEC6-4C26-9124-2FD2D37FF018}"/>
                  </a:ext>
                </a:extLst>
              </p:cNvPr>
              <p:cNvGrpSpPr/>
              <p:nvPr/>
            </p:nvGrpSpPr>
            <p:grpSpPr>
              <a:xfrm>
                <a:off x="2753676" y="2699127"/>
                <a:ext cx="751840" cy="1026718"/>
                <a:chOff x="1714500" y="2589904"/>
                <a:chExt cx="751840" cy="1199854"/>
              </a:xfrm>
            </p:grpSpPr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41844C60-6E42-4272-8516-D2C69E40C3E0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4BADDBCC-5EAB-4942-BACB-54F7A0A2A954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>
                  <a:extLst>
                    <a:ext uri="{FF2B5EF4-FFF2-40B4-BE49-F238E27FC236}">
                      <a16:creationId xmlns:a16="http://schemas.microsoft.com/office/drawing/2014/main" id="{46B21D06-E679-4443-ADF1-B0A98D679DBD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Straight Connector 665">
                  <a:extLst>
                    <a:ext uri="{FF2B5EF4-FFF2-40B4-BE49-F238E27FC236}">
                      <a16:creationId xmlns:a16="http://schemas.microsoft.com/office/drawing/2014/main" id="{FF8604FC-7C3E-4E83-B62C-C62575F5147A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>
                  <a:extLst>
                    <a:ext uri="{FF2B5EF4-FFF2-40B4-BE49-F238E27FC236}">
                      <a16:creationId xmlns:a16="http://schemas.microsoft.com/office/drawing/2014/main" id="{9CEA7484-9848-4180-8094-42E8E49DB92C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Straight Connector 667">
                  <a:extLst>
                    <a:ext uri="{FF2B5EF4-FFF2-40B4-BE49-F238E27FC236}">
                      <a16:creationId xmlns:a16="http://schemas.microsoft.com/office/drawing/2014/main" id="{53DCC498-1687-4D50-AE97-2C2BC943A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Straight Connector 668">
                  <a:extLst>
                    <a:ext uri="{FF2B5EF4-FFF2-40B4-BE49-F238E27FC236}">
                      <a16:creationId xmlns:a16="http://schemas.microsoft.com/office/drawing/2014/main" id="{60CEF2D0-D166-432A-9F12-FB0996FE1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968629AA-23A8-43F4-BA63-7C3DFAEFE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Straight Connector 670">
                  <a:extLst>
                    <a:ext uri="{FF2B5EF4-FFF2-40B4-BE49-F238E27FC236}">
                      <a16:creationId xmlns:a16="http://schemas.microsoft.com/office/drawing/2014/main" id="{4DBADD6F-D5B7-4569-AD71-636892AFBD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Straight Connector 671">
                  <a:extLst>
                    <a:ext uri="{FF2B5EF4-FFF2-40B4-BE49-F238E27FC236}">
                      <a16:creationId xmlns:a16="http://schemas.microsoft.com/office/drawing/2014/main" id="{D9EBDB21-4475-4FCC-95E6-89D4B627A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85475DFC-2313-44DC-B349-C081137149F9}"/>
                  </a:ext>
                </a:extLst>
              </p:cNvPr>
              <p:cNvGrpSpPr/>
              <p:nvPr/>
            </p:nvGrpSpPr>
            <p:grpSpPr>
              <a:xfrm>
                <a:off x="3786034" y="2797985"/>
                <a:ext cx="751840" cy="829002"/>
                <a:chOff x="1714500" y="2589904"/>
                <a:chExt cx="751840" cy="1199854"/>
              </a:xfrm>
            </p:grpSpPr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EC0EF9CD-BB35-4FE7-8E0D-E95CA0D78F69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0B716B22-C2BC-45AF-9E48-3432937FC43E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B5856F46-6537-448C-8DEF-116F4A1ADC8C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74A1222E-F0D7-4103-996D-DD421E6991FF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DBC48354-13B9-4376-89C1-8E57D33388C3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A3F1E325-5FF5-474A-A393-8A57593C1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5CC1B45B-6438-4B46-8C5D-C9940C75A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D3E707F5-6940-4DEA-BDCC-D7794AB5F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7F648564-7F17-4B87-9B9A-ACBD17658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6ABECEA9-1875-4F8C-9945-EAE02133C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8" name="Group 857">
              <a:extLst>
                <a:ext uri="{FF2B5EF4-FFF2-40B4-BE49-F238E27FC236}">
                  <a16:creationId xmlns:a16="http://schemas.microsoft.com/office/drawing/2014/main" id="{7487A2BF-3D48-4587-BC9E-F08AEAE8C00F}"/>
                </a:ext>
              </a:extLst>
            </p:cNvPr>
            <p:cNvGrpSpPr/>
            <p:nvPr/>
          </p:nvGrpSpPr>
          <p:grpSpPr>
            <a:xfrm>
              <a:off x="5208092" y="2878243"/>
              <a:ext cx="751840" cy="2447220"/>
              <a:chOff x="5208092" y="2878243"/>
              <a:chExt cx="751840" cy="2447220"/>
            </a:xfrm>
          </p:grpSpPr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B91CCBC4-2874-44A2-BE2C-B421E3A98F3D}"/>
                  </a:ext>
                </a:extLst>
              </p:cNvPr>
              <p:cNvGrpSpPr/>
              <p:nvPr/>
            </p:nvGrpSpPr>
            <p:grpSpPr>
              <a:xfrm>
                <a:off x="5208092" y="2878243"/>
                <a:ext cx="751840" cy="668486"/>
                <a:chOff x="1714500" y="2589904"/>
                <a:chExt cx="751840" cy="1199854"/>
              </a:xfrm>
            </p:grpSpPr>
            <p:cxnSp>
              <p:nvCxnSpPr>
                <p:cNvPr id="623" name="Straight Connector 622">
                  <a:extLst>
                    <a:ext uri="{FF2B5EF4-FFF2-40B4-BE49-F238E27FC236}">
                      <a16:creationId xmlns:a16="http://schemas.microsoft.com/office/drawing/2014/main" id="{C860B584-55FB-43BF-B25B-5F9E8EEC5CAA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Straight Connector 623">
                  <a:extLst>
                    <a:ext uri="{FF2B5EF4-FFF2-40B4-BE49-F238E27FC236}">
                      <a16:creationId xmlns:a16="http://schemas.microsoft.com/office/drawing/2014/main" id="{41CA2065-603F-411C-B4EA-A18D7FD4D97A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5" name="Straight Connector 624">
                  <a:extLst>
                    <a:ext uri="{FF2B5EF4-FFF2-40B4-BE49-F238E27FC236}">
                      <a16:creationId xmlns:a16="http://schemas.microsoft.com/office/drawing/2014/main" id="{79760CAF-6FE7-4C23-82F8-9C49EBF6C803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Straight Connector 625">
                  <a:extLst>
                    <a:ext uri="{FF2B5EF4-FFF2-40B4-BE49-F238E27FC236}">
                      <a16:creationId xmlns:a16="http://schemas.microsoft.com/office/drawing/2014/main" id="{921C871A-8657-4942-9070-FBD32510941C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63C107B4-22B0-4C8F-A84C-67771F1F2E83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8DE4A3D5-06CF-4579-AF0D-1BD0A43ED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DCC8F997-9D11-4226-A64E-72F6E5AD3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Connector 629">
                  <a:extLst>
                    <a:ext uri="{FF2B5EF4-FFF2-40B4-BE49-F238E27FC236}">
                      <a16:creationId xmlns:a16="http://schemas.microsoft.com/office/drawing/2014/main" id="{D1B21984-F005-41C5-A5C1-6841ED2A3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Connector 630">
                  <a:extLst>
                    <a:ext uri="{FF2B5EF4-FFF2-40B4-BE49-F238E27FC236}">
                      <a16:creationId xmlns:a16="http://schemas.microsoft.com/office/drawing/2014/main" id="{F9FB866F-58AC-4BF1-B602-AC2EB4C9A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>
                  <a:extLst>
                    <a:ext uri="{FF2B5EF4-FFF2-40B4-BE49-F238E27FC236}">
                      <a16:creationId xmlns:a16="http://schemas.microsoft.com/office/drawing/2014/main" id="{C0FD25AC-2677-425E-978F-E19A55C202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2" name="Group 761">
                <a:extLst>
                  <a:ext uri="{FF2B5EF4-FFF2-40B4-BE49-F238E27FC236}">
                    <a16:creationId xmlns:a16="http://schemas.microsoft.com/office/drawing/2014/main" id="{70BA76BA-39A6-4475-A1B0-C175E3745698}"/>
                  </a:ext>
                </a:extLst>
              </p:cNvPr>
              <p:cNvGrpSpPr/>
              <p:nvPr/>
            </p:nvGrpSpPr>
            <p:grpSpPr>
              <a:xfrm>
                <a:off x="5208092" y="4656977"/>
                <a:ext cx="751840" cy="668486"/>
                <a:chOff x="1714500" y="2589904"/>
                <a:chExt cx="751840" cy="1199854"/>
              </a:xfrm>
            </p:grpSpPr>
            <p:cxnSp>
              <p:nvCxnSpPr>
                <p:cNvPr id="763" name="Straight Connector 762">
                  <a:extLst>
                    <a:ext uri="{FF2B5EF4-FFF2-40B4-BE49-F238E27FC236}">
                      <a16:creationId xmlns:a16="http://schemas.microsoft.com/office/drawing/2014/main" id="{9BCC01A5-B680-4086-A369-D10853478BB3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Straight Connector 763">
                  <a:extLst>
                    <a:ext uri="{FF2B5EF4-FFF2-40B4-BE49-F238E27FC236}">
                      <a16:creationId xmlns:a16="http://schemas.microsoft.com/office/drawing/2014/main" id="{3C2E44F6-9FB9-4CA9-A294-07992C76A42F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5" name="Straight Connector 764">
                  <a:extLst>
                    <a:ext uri="{FF2B5EF4-FFF2-40B4-BE49-F238E27FC236}">
                      <a16:creationId xmlns:a16="http://schemas.microsoft.com/office/drawing/2014/main" id="{8387862B-E55D-4F11-9774-C331249B26E6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6" name="Straight Connector 765">
                  <a:extLst>
                    <a:ext uri="{FF2B5EF4-FFF2-40B4-BE49-F238E27FC236}">
                      <a16:creationId xmlns:a16="http://schemas.microsoft.com/office/drawing/2014/main" id="{77EBBADE-F848-495B-ADD0-ECF4BA0651EB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7" name="Straight Connector 766">
                  <a:extLst>
                    <a:ext uri="{FF2B5EF4-FFF2-40B4-BE49-F238E27FC236}">
                      <a16:creationId xmlns:a16="http://schemas.microsoft.com/office/drawing/2014/main" id="{EE14FE3A-DD79-4936-B53C-E413CA42332A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2A42FE47-FF15-444B-BB62-90EBCBED8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9" name="Straight Connector 768">
                  <a:extLst>
                    <a:ext uri="{FF2B5EF4-FFF2-40B4-BE49-F238E27FC236}">
                      <a16:creationId xmlns:a16="http://schemas.microsoft.com/office/drawing/2014/main" id="{42E8CEE2-A867-49B3-9924-09D1AA738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0" name="Straight Connector 769">
                  <a:extLst>
                    <a:ext uri="{FF2B5EF4-FFF2-40B4-BE49-F238E27FC236}">
                      <a16:creationId xmlns:a16="http://schemas.microsoft.com/office/drawing/2014/main" id="{241381FB-CB2D-411D-9538-1ED920B0B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CB12F549-B346-44A3-B4DE-F0ADDD7C6F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C357BC91-65A0-45AF-889A-4F7F1F0A9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5F61E01D-8A2A-48E8-8057-7FD4C5F57315}"/>
                </a:ext>
              </a:extLst>
            </p:cNvPr>
            <p:cNvSpPr txBox="1"/>
            <p:nvPr/>
          </p:nvSpPr>
          <p:spPr>
            <a:xfrm>
              <a:off x="5884164" y="2219325"/>
              <a:ext cx="440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829" name="Picture 828">
              <a:extLst>
                <a:ext uri="{FF2B5EF4-FFF2-40B4-BE49-F238E27FC236}">
                  <a16:creationId xmlns:a16="http://schemas.microsoft.com/office/drawing/2014/main" id="{D40FB048-B16F-417A-B140-CF55FC543B6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5752171" y="2307230"/>
              <a:ext cx="676265" cy="323625"/>
            </a:xfrm>
            <a:prstGeom prst="rect">
              <a:avLst/>
            </a:prstGeom>
          </p:spPr>
        </p:pic>
        <p:pic>
          <p:nvPicPr>
            <p:cNvPr id="831" name="Picture 830">
              <a:extLst>
                <a:ext uri="{FF2B5EF4-FFF2-40B4-BE49-F238E27FC236}">
                  <a16:creationId xmlns:a16="http://schemas.microsoft.com/office/drawing/2014/main" id="{12B020B3-E9C6-4316-8330-12018F643AE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5752171" y="5565650"/>
              <a:ext cx="676264" cy="302648"/>
            </a:xfrm>
            <a:prstGeom prst="rect">
              <a:avLst/>
            </a:prstGeom>
          </p:spPr>
        </p:pic>
        <p:pic>
          <p:nvPicPr>
            <p:cNvPr id="835" name="Picture 834">
              <a:extLst>
                <a:ext uri="{FF2B5EF4-FFF2-40B4-BE49-F238E27FC236}">
                  <a16:creationId xmlns:a16="http://schemas.microsoft.com/office/drawing/2014/main" id="{827E70AA-1FAF-4709-885F-1BD3AF7C873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971148" y="4794192"/>
              <a:ext cx="753852" cy="331238"/>
            </a:xfrm>
            <a:prstGeom prst="rect">
              <a:avLst/>
            </a:prstGeom>
          </p:spPr>
        </p:pic>
        <p:pic>
          <p:nvPicPr>
            <p:cNvPr id="838" name="Picture 837">
              <a:extLst>
                <a:ext uri="{FF2B5EF4-FFF2-40B4-BE49-F238E27FC236}">
                  <a16:creationId xmlns:a16="http://schemas.microsoft.com/office/drawing/2014/main" id="{735A5361-1684-46DB-BFED-647A6808DBC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011134" y="3005403"/>
              <a:ext cx="705880" cy="331238"/>
            </a:xfrm>
            <a:prstGeom prst="rect">
              <a:avLst/>
            </a:prstGeom>
          </p:spPr>
        </p:pic>
        <p:grpSp>
          <p:nvGrpSpPr>
            <p:cNvPr id="857" name="Group 856">
              <a:extLst>
                <a:ext uri="{FF2B5EF4-FFF2-40B4-BE49-F238E27FC236}">
                  <a16:creationId xmlns:a16="http://schemas.microsoft.com/office/drawing/2014/main" id="{5B80C62C-73DB-4868-A787-B166CF57C578}"/>
                </a:ext>
              </a:extLst>
            </p:cNvPr>
            <p:cNvGrpSpPr/>
            <p:nvPr/>
          </p:nvGrpSpPr>
          <p:grpSpPr>
            <a:xfrm>
              <a:off x="7022525" y="2472675"/>
              <a:ext cx="4198327" cy="3285826"/>
              <a:chOff x="7022525" y="2472675"/>
              <a:chExt cx="4198327" cy="3285826"/>
            </a:xfrm>
          </p:grpSpPr>
          <p:sp>
            <p:nvSpPr>
              <p:cNvPr id="850" name="Rectangle: Rounded Corners 849">
                <a:extLst>
                  <a:ext uri="{FF2B5EF4-FFF2-40B4-BE49-F238E27FC236}">
                    <a16:creationId xmlns:a16="http://schemas.microsoft.com/office/drawing/2014/main" id="{358A2A70-5CC9-480C-8AA1-1BEEE52F9C3D}"/>
                  </a:ext>
                </a:extLst>
              </p:cNvPr>
              <p:cNvSpPr/>
              <p:nvPr/>
            </p:nvSpPr>
            <p:spPr>
              <a:xfrm>
                <a:off x="10130235" y="2472675"/>
                <a:ext cx="226694" cy="3285826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51" name="Rectangle: Rounded Corners 350">
                <a:extLst>
                  <a:ext uri="{FF2B5EF4-FFF2-40B4-BE49-F238E27FC236}">
                    <a16:creationId xmlns:a16="http://schemas.microsoft.com/office/drawing/2014/main" id="{24613A95-D3CF-425A-B433-731F40598411}"/>
                  </a:ext>
                </a:extLst>
              </p:cNvPr>
              <p:cNvSpPr/>
              <p:nvPr/>
            </p:nvSpPr>
            <p:spPr>
              <a:xfrm flipH="1">
                <a:off x="10132298" y="2491045"/>
                <a:ext cx="220133" cy="149961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DD43A6FA-0FB8-420E-867C-BFBD317FCC4B}"/>
                  </a:ext>
                </a:extLst>
              </p:cNvPr>
              <p:cNvSpPr/>
              <p:nvPr/>
            </p:nvSpPr>
            <p:spPr>
              <a:xfrm flipH="1">
                <a:off x="10156661" y="2516824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9A1171D8-0A6E-4CBF-93CE-9A995F953BC2}"/>
                  </a:ext>
                </a:extLst>
              </p:cNvPr>
              <p:cNvSpPr/>
              <p:nvPr/>
            </p:nvSpPr>
            <p:spPr>
              <a:xfrm flipH="1">
                <a:off x="10156661" y="2699127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^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8D210D85-FF75-4E95-A3E2-A49A0D414A6D}"/>
                  </a:ext>
                </a:extLst>
              </p:cNvPr>
              <p:cNvSpPr/>
              <p:nvPr/>
            </p:nvSpPr>
            <p:spPr>
              <a:xfrm flipH="1">
                <a:off x="10156661" y="2881430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F25ED357-150A-48EE-B61D-3DCAFDB0EE2F}"/>
                  </a:ext>
                </a:extLst>
              </p:cNvPr>
              <p:cNvSpPr/>
              <p:nvPr/>
            </p:nvSpPr>
            <p:spPr>
              <a:xfrm flipH="1">
                <a:off x="10156661" y="3063733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C36C2E0F-A69E-41F4-A22E-D50F2EDFEF4C}"/>
                  </a:ext>
                </a:extLst>
              </p:cNvPr>
              <p:cNvSpPr/>
              <p:nvPr/>
            </p:nvSpPr>
            <p:spPr>
              <a:xfrm flipH="1">
                <a:off x="10156661" y="3246036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2AF25FB5-B565-4BB7-833B-8E159D4B883B}"/>
                  </a:ext>
                </a:extLst>
              </p:cNvPr>
              <p:cNvSpPr/>
              <p:nvPr/>
            </p:nvSpPr>
            <p:spPr>
              <a:xfrm flipH="1">
                <a:off x="10156661" y="3428339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5BEA463C-4CE0-4031-9002-25558EFBD076}"/>
                  </a:ext>
                </a:extLst>
              </p:cNvPr>
              <p:cNvSpPr/>
              <p:nvPr/>
            </p:nvSpPr>
            <p:spPr>
              <a:xfrm flipH="1">
                <a:off x="10156661" y="3610642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505690CE-8A60-47B4-8319-8CFED3AC5085}"/>
                  </a:ext>
                </a:extLst>
              </p:cNvPr>
              <p:cNvSpPr/>
              <p:nvPr/>
            </p:nvSpPr>
            <p:spPr>
              <a:xfrm flipH="1">
                <a:off x="10156661" y="3792944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3" name="Rectangle: Rounded Corners 342">
                <a:extLst>
                  <a:ext uri="{FF2B5EF4-FFF2-40B4-BE49-F238E27FC236}">
                    <a16:creationId xmlns:a16="http://schemas.microsoft.com/office/drawing/2014/main" id="{4DE69EA9-10EE-4C87-A036-E6393F3A735A}"/>
                  </a:ext>
                </a:extLst>
              </p:cNvPr>
              <p:cNvSpPr/>
              <p:nvPr/>
            </p:nvSpPr>
            <p:spPr>
              <a:xfrm flipH="1">
                <a:off x="9095707" y="2589904"/>
                <a:ext cx="220133" cy="13018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2A843435-801D-43B7-A138-C230C014482F}"/>
                  </a:ext>
                </a:extLst>
              </p:cNvPr>
              <p:cNvSpPr/>
              <p:nvPr/>
            </p:nvSpPr>
            <p:spPr>
              <a:xfrm flipH="1">
                <a:off x="9120070" y="2615683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C26234BE-DDBF-413D-AAE1-B7D9F11AF4E9}"/>
                  </a:ext>
                </a:extLst>
              </p:cNvPr>
              <p:cNvSpPr/>
              <p:nvPr/>
            </p:nvSpPr>
            <p:spPr>
              <a:xfrm flipH="1">
                <a:off x="9120070" y="2797986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2976F6E3-B623-4015-A816-9E016D6FF631}"/>
                  </a:ext>
                </a:extLst>
              </p:cNvPr>
              <p:cNvSpPr/>
              <p:nvPr/>
            </p:nvSpPr>
            <p:spPr>
              <a:xfrm flipH="1">
                <a:off x="9120070" y="2980289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06C142D5-47EC-4E2A-BC3C-6D232C7D8224}"/>
                  </a:ext>
                </a:extLst>
              </p:cNvPr>
              <p:cNvSpPr/>
              <p:nvPr/>
            </p:nvSpPr>
            <p:spPr>
              <a:xfrm flipH="1">
                <a:off x="9120070" y="3162592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82FC3657-4740-4980-A7DD-AB7960ED4E0D}"/>
                  </a:ext>
                </a:extLst>
              </p:cNvPr>
              <p:cNvSpPr/>
              <p:nvPr/>
            </p:nvSpPr>
            <p:spPr>
              <a:xfrm flipH="1">
                <a:off x="9120070" y="3344895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8E23E6DE-ED83-4399-893D-4C24DC35700C}"/>
                  </a:ext>
                </a:extLst>
              </p:cNvPr>
              <p:cNvSpPr/>
              <p:nvPr/>
            </p:nvSpPr>
            <p:spPr>
              <a:xfrm flipH="1">
                <a:off x="9120070" y="3527198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52455681-D0E9-4651-9037-AD8277E940D8}"/>
                  </a:ext>
                </a:extLst>
              </p:cNvPr>
              <p:cNvSpPr/>
              <p:nvPr/>
            </p:nvSpPr>
            <p:spPr>
              <a:xfrm flipH="1">
                <a:off x="9120070" y="3709501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6" name="Rectangle: Rounded Corners 335">
                <a:extLst>
                  <a:ext uri="{FF2B5EF4-FFF2-40B4-BE49-F238E27FC236}">
                    <a16:creationId xmlns:a16="http://schemas.microsoft.com/office/drawing/2014/main" id="{D719F264-3D34-4E48-B125-E1474A606CBE}"/>
                  </a:ext>
                </a:extLst>
              </p:cNvPr>
              <p:cNvSpPr/>
              <p:nvPr/>
            </p:nvSpPr>
            <p:spPr>
              <a:xfrm flipH="1">
                <a:off x="8059116" y="2681055"/>
                <a:ext cx="220133" cy="111959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1A7A485B-DBB6-4764-BC03-0291B90804EC}"/>
                  </a:ext>
                </a:extLst>
              </p:cNvPr>
              <p:cNvSpPr/>
              <p:nvPr/>
            </p:nvSpPr>
            <p:spPr>
              <a:xfrm flipH="1">
                <a:off x="8083479" y="2706834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59D32E34-9C6C-4D52-9C35-DE1F3C0258D8}"/>
                  </a:ext>
                </a:extLst>
              </p:cNvPr>
              <p:cNvSpPr/>
              <p:nvPr/>
            </p:nvSpPr>
            <p:spPr>
              <a:xfrm flipH="1">
                <a:off x="8083479" y="2889137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B0D368A9-E6EF-42FD-A468-982192AC8896}"/>
                  </a:ext>
                </a:extLst>
              </p:cNvPr>
              <p:cNvSpPr/>
              <p:nvPr/>
            </p:nvSpPr>
            <p:spPr>
              <a:xfrm flipH="1">
                <a:off x="8083479" y="3071440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6D999AF2-5173-46C3-B652-0DB43FB40290}"/>
                  </a:ext>
                </a:extLst>
              </p:cNvPr>
              <p:cNvSpPr/>
              <p:nvPr/>
            </p:nvSpPr>
            <p:spPr>
              <a:xfrm flipH="1">
                <a:off x="8083479" y="3253743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34765FF-75A4-40FD-BAA0-F474E411DB8C}"/>
                  </a:ext>
                </a:extLst>
              </p:cNvPr>
              <p:cNvSpPr/>
              <p:nvPr/>
            </p:nvSpPr>
            <p:spPr>
              <a:xfrm flipH="1">
                <a:off x="8083479" y="3436046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53FE667F-6561-4B8C-871B-F016C7421AAC}"/>
                  </a:ext>
                </a:extLst>
              </p:cNvPr>
              <p:cNvSpPr/>
              <p:nvPr/>
            </p:nvSpPr>
            <p:spPr>
              <a:xfrm flipH="1">
                <a:off x="8083479" y="3618349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9A01D55C-3CED-4DFD-ACFE-E558EA15851B}"/>
                  </a:ext>
                </a:extLst>
              </p:cNvPr>
              <p:cNvSpPr/>
              <p:nvPr/>
            </p:nvSpPr>
            <p:spPr>
              <a:xfrm flipH="1">
                <a:off x="7022525" y="2772206"/>
                <a:ext cx="220133" cy="93729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C3465DB9-19EA-4290-96E5-C04AFF97DA27}"/>
                  </a:ext>
                </a:extLst>
              </p:cNvPr>
              <p:cNvSpPr/>
              <p:nvPr/>
            </p:nvSpPr>
            <p:spPr>
              <a:xfrm flipH="1">
                <a:off x="7046888" y="2797985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70AC7B39-70B0-4C62-8856-479B832FEF39}"/>
                  </a:ext>
                </a:extLst>
              </p:cNvPr>
              <p:cNvSpPr/>
              <p:nvPr/>
            </p:nvSpPr>
            <p:spPr>
              <a:xfrm flipH="1">
                <a:off x="7046888" y="2980288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5909C37E-1DA4-4A0C-A666-32C04C058B76}"/>
                  </a:ext>
                </a:extLst>
              </p:cNvPr>
              <p:cNvSpPr/>
              <p:nvPr/>
            </p:nvSpPr>
            <p:spPr>
              <a:xfrm flipH="1">
                <a:off x="7046888" y="3162591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51D6CDAA-6AC5-4352-A041-88EBB2D5B53E}"/>
                  </a:ext>
                </a:extLst>
              </p:cNvPr>
              <p:cNvSpPr/>
              <p:nvPr/>
            </p:nvSpPr>
            <p:spPr>
              <a:xfrm flipH="1">
                <a:off x="7046888" y="3344894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1ADBE8D1-5B9C-4CB7-8660-78B73FB2D402}"/>
                  </a:ext>
                </a:extLst>
              </p:cNvPr>
              <p:cNvSpPr/>
              <p:nvPr/>
            </p:nvSpPr>
            <p:spPr>
              <a:xfrm flipH="1">
                <a:off x="7046888" y="3527197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683" name="Group 682">
                <a:extLst>
                  <a:ext uri="{FF2B5EF4-FFF2-40B4-BE49-F238E27FC236}">
                    <a16:creationId xmlns:a16="http://schemas.microsoft.com/office/drawing/2014/main" id="{0723C782-3279-46E9-83AF-92216F645B09}"/>
                  </a:ext>
                </a:extLst>
              </p:cNvPr>
              <p:cNvGrpSpPr/>
              <p:nvPr/>
            </p:nvGrpSpPr>
            <p:grpSpPr>
              <a:xfrm flipH="1">
                <a:off x="7278452" y="2618271"/>
                <a:ext cx="2823374" cy="1245164"/>
                <a:chOff x="1714500" y="2589904"/>
                <a:chExt cx="2823374" cy="1245164"/>
              </a:xfrm>
            </p:grpSpPr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7571C644-0C5F-4125-9D31-D2E0D16E14EB}"/>
                    </a:ext>
                  </a:extLst>
                </p:cNvPr>
                <p:cNvGrpSpPr/>
                <p:nvPr/>
              </p:nvGrpSpPr>
              <p:grpSpPr>
                <a:xfrm>
                  <a:off x="1714500" y="2589904"/>
                  <a:ext cx="751840" cy="1245164"/>
                  <a:chOff x="1714500" y="2589904"/>
                  <a:chExt cx="751840" cy="1199854"/>
                </a:xfrm>
              </p:grpSpPr>
              <p:cxnSp>
                <p:nvCxnSpPr>
                  <p:cNvPr id="707" name="Straight Connector 706">
                    <a:extLst>
                      <a:ext uri="{FF2B5EF4-FFF2-40B4-BE49-F238E27FC236}">
                        <a16:creationId xmlns:a16="http://schemas.microsoft.com/office/drawing/2014/main" id="{A3392170-E2FB-4B33-A2E8-5A1EF45CC9DE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5899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>
                    <a:extLst>
                      <a:ext uri="{FF2B5EF4-FFF2-40B4-BE49-F238E27FC236}">
                        <a16:creationId xmlns:a16="http://schemas.microsoft.com/office/drawing/2014/main" id="{033F06C9-6AE0-4033-905F-9FC2831DB131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7423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>
                    <a:extLst>
                      <a:ext uri="{FF2B5EF4-FFF2-40B4-BE49-F238E27FC236}">
                        <a16:creationId xmlns:a16="http://schemas.microsoft.com/office/drawing/2014/main" id="{9937FF9A-43C6-469D-B9CD-08F83E785BA1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8947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>
                    <a:extLst>
                      <a:ext uri="{FF2B5EF4-FFF2-40B4-BE49-F238E27FC236}">
                        <a16:creationId xmlns:a16="http://schemas.microsoft.com/office/drawing/2014/main" id="{C9727000-61DE-469C-9C54-30F9C3142A6E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30471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>
                    <a:extLst>
                      <a:ext uri="{FF2B5EF4-FFF2-40B4-BE49-F238E27FC236}">
                        <a16:creationId xmlns:a16="http://schemas.microsoft.com/office/drawing/2014/main" id="{2554E850-8201-4417-B2E1-F0C5DFF2733B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31995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>
                    <a:extLst>
                      <a:ext uri="{FF2B5EF4-FFF2-40B4-BE49-F238E27FC236}">
                        <a16:creationId xmlns:a16="http://schemas.microsoft.com/office/drawing/2014/main" id="{04F1F42D-FD6A-4D3C-9901-8A5645C62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28211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>
                    <a:extLst>
                      <a:ext uri="{FF2B5EF4-FFF2-40B4-BE49-F238E27FC236}">
                        <a16:creationId xmlns:a16="http://schemas.microsoft.com/office/drawing/2014/main" id="{A9093B25-1D94-449D-8A99-DB4FE07137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29735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Straight Connector 713">
                    <a:extLst>
                      <a:ext uri="{FF2B5EF4-FFF2-40B4-BE49-F238E27FC236}">
                        <a16:creationId xmlns:a16="http://schemas.microsoft.com/office/drawing/2014/main" id="{9E225C67-1D64-4C0A-BE62-A389341BDC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1259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Straight Connector 714">
                    <a:extLst>
                      <a:ext uri="{FF2B5EF4-FFF2-40B4-BE49-F238E27FC236}">
                        <a16:creationId xmlns:a16="http://schemas.microsoft.com/office/drawing/2014/main" id="{AE913EC1-3B07-4735-A2ED-D28F792EE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2783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Straight Connector 715">
                    <a:extLst>
                      <a:ext uri="{FF2B5EF4-FFF2-40B4-BE49-F238E27FC236}">
                        <a16:creationId xmlns:a16="http://schemas.microsoft.com/office/drawing/2014/main" id="{4A63608F-289A-4D2D-B0F9-E98D2E37E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4307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5" name="Group 684">
                  <a:extLst>
                    <a:ext uri="{FF2B5EF4-FFF2-40B4-BE49-F238E27FC236}">
                      <a16:creationId xmlns:a16="http://schemas.microsoft.com/office/drawing/2014/main" id="{17C84879-1499-4F1D-8AC2-C891D6C5AF1A}"/>
                    </a:ext>
                  </a:extLst>
                </p:cNvPr>
                <p:cNvGrpSpPr/>
                <p:nvPr/>
              </p:nvGrpSpPr>
              <p:grpSpPr>
                <a:xfrm>
                  <a:off x="2753676" y="2699127"/>
                  <a:ext cx="751840" cy="1026718"/>
                  <a:chOff x="1714500" y="2589904"/>
                  <a:chExt cx="751840" cy="1199854"/>
                </a:xfrm>
              </p:grpSpPr>
              <p:cxnSp>
                <p:nvCxnSpPr>
                  <p:cNvPr id="697" name="Straight Connector 696">
                    <a:extLst>
                      <a:ext uri="{FF2B5EF4-FFF2-40B4-BE49-F238E27FC236}">
                        <a16:creationId xmlns:a16="http://schemas.microsoft.com/office/drawing/2014/main" id="{8D8E50DB-C429-4335-9E54-41E7FF2D9928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5899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>
                    <a:extLst>
                      <a:ext uri="{FF2B5EF4-FFF2-40B4-BE49-F238E27FC236}">
                        <a16:creationId xmlns:a16="http://schemas.microsoft.com/office/drawing/2014/main" id="{249EF5E2-3162-479F-BC95-17D10B6A62E5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7423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>
                    <a:extLst>
                      <a:ext uri="{FF2B5EF4-FFF2-40B4-BE49-F238E27FC236}">
                        <a16:creationId xmlns:a16="http://schemas.microsoft.com/office/drawing/2014/main" id="{BAECF11B-5B73-4D54-882D-FC172EF8691C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8947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>
                    <a:extLst>
                      <a:ext uri="{FF2B5EF4-FFF2-40B4-BE49-F238E27FC236}">
                        <a16:creationId xmlns:a16="http://schemas.microsoft.com/office/drawing/2014/main" id="{4B3C0D3D-8B81-4772-ABEC-0DDD141F5406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30471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>
                    <a:extLst>
                      <a:ext uri="{FF2B5EF4-FFF2-40B4-BE49-F238E27FC236}">
                        <a16:creationId xmlns:a16="http://schemas.microsoft.com/office/drawing/2014/main" id="{726F07EA-34E8-48D2-B4AC-C958EC604D6C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31995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>
                    <a:extLst>
                      <a:ext uri="{FF2B5EF4-FFF2-40B4-BE49-F238E27FC236}">
                        <a16:creationId xmlns:a16="http://schemas.microsoft.com/office/drawing/2014/main" id="{4CF8D377-F23A-42D4-A8CD-A4C4070D68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28211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>
                    <a:extLst>
                      <a:ext uri="{FF2B5EF4-FFF2-40B4-BE49-F238E27FC236}">
                        <a16:creationId xmlns:a16="http://schemas.microsoft.com/office/drawing/2014/main" id="{EA400887-A697-4767-BBF7-615A49DE15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29735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>
                    <a:extLst>
                      <a:ext uri="{FF2B5EF4-FFF2-40B4-BE49-F238E27FC236}">
                        <a16:creationId xmlns:a16="http://schemas.microsoft.com/office/drawing/2014/main" id="{C67C576F-8606-4175-A4FC-0CDAF87DDA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1259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>
                    <a:extLst>
                      <a:ext uri="{FF2B5EF4-FFF2-40B4-BE49-F238E27FC236}">
                        <a16:creationId xmlns:a16="http://schemas.microsoft.com/office/drawing/2014/main" id="{027ECC5A-56CF-426A-AAFB-4EA932226E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2783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>
                    <a:extLst>
                      <a:ext uri="{FF2B5EF4-FFF2-40B4-BE49-F238E27FC236}">
                        <a16:creationId xmlns:a16="http://schemas.microsoft.com/office/drawing/2014/main" id="{771C9E36-5C8B-4706-AF99-AB10314ED6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4307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6" name="Group 685">
                  <a:extLst>
                    <a:ext uri="{FF2B5EF4-FFF2-40B4-BE49-F238E27FC236}">
                      <a16:creationId xmlns:a16="http://schemas.microsoft.com/office/drawing/2014/main" id="{461BFEAB-8EC4-4B8E-BD27-D25685D4E385}"/>
                    </a:ext>
                  </a:extLst>
                </p:cNvPr>
                <p:cNvGrpSpPr/>
                <p:nvPr/>
              </p:nvGrpSpPr>
              <p:grpSpPr>
                <a:xfrm>
                  <a:off x="3786034" y="2797985"/>
                  <a:ext cx="751840" cy="829002"/>
                  <a:chOff x="1714500" y="2589904"/>
                  <a:chExt cx="751840" cy="1199854"/>
                </a:xfrm>
              </p:grpSpPr>
              <p:cxnSp>
                <p:nvCxnSpPr>
                  <p:cNvPr id="687" name="Straight Connector 686">
                    <a:extLst>
                      <a:ext uri="{FF2B5EF4-FFF2-40B4-BE49-F238E27FC236}">
                        <a16:creationId xmlns:a16="http://schemas.microsoft.com/office/drawing/2014/main" id="{C77C08E4-FB29-4B44-92A4-223EB6CB3897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5899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Straight Connector 687">
                    <a:extLst>
                      <a:ext uri="{FF2B5EF4-FFF2-40B4-BE49-F238E27FC236}">
                        <a16:creationId xmlns:a16="http://schemas.microsoft.com/office/drawing/2014/main" id="{6E7DD6C9-C3C3-436F-B112-D14A71DC90F7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7423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>
                    <a:extLst>
                      <a:ext uri="{FF2B5EF4-FFF2-40B4-BE49-F238E27FC236}">
                        <a16:creationId xmlns:a16="http://schemas.microsoft.com/office/drawing/2014/main" id="{15226B0E-CCCF-4254-956D-9AD18EBF4DAF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8947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>
                    <a:extLst>
                      <a:ext uri="{FF2B5EF4-FFF2-40B4-BE49-F238E27FC236}">
                        <a16:creationId xmlns:a16="http://schemas.microsoft.com/office/drawing/2014/main" id="{B70F4CDA-8C38-4CBD-B328-2AEB83B74DEF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30471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>
                    <a:extLst>
                      <a:ext uri="{FF2B5EF4-FFF2-40B4-BE49-F238E27FC236}">
                        <a16:creationId xmlns:a16="http://schemas.microsoft.com/office/drawing/2014/main" id="{7504C510-A37C-45B0-A333-F3B20B9CA6C3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31995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Straight Connector 691">
                    <a:extLst>
                      <a:ext uri="{FF2B5EF4-FFF2-40B4-BE49-F238E27FC236}">
                        <a16:creationId xmlns:a16="http://schemas.microsoft.com/office/drawing/2014/main" id="{E3561D40-E1B1-4E26-813B-8F6858F831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28211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>
                    <a:extLst>
                      <a:ext uri="{FF2B5EF4-FFF2-40B4-BE49-F238E27FC236}">
                        <a16:creationId xmlns:a16="http://schemas.microsoft.com/office/drawing/2014/main" id="{6DA680D7-C521-4B34-B3F7-83D74BA30F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29735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>
                    <a:extLst>
                      <a:ext uri="{FF2B5EF4-FFF2-40B4-BE49-F238E27FC236}">
                        <a16:creationId xmlns:a16="http://schemas.microsoft.com/office/drawing/2014/main" id="{722C45E8-4CA4-41EE-B841-5C835075BC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1259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>
                    <a:extLst>
                      <a:ext uri="{FF2B5EF4-FFF2-40B4-BE49-F238E27FC236}">
                        <a16:creationId xmlns:a16="http://schemas.microsoft.com/office/drawing/2014/main" id="{3CF8D02D-AC9B-432D-879C-03057E05ED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2783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Straight Connector 695">
                    <a:extLst>
                      <a:ext uri="{FF2B5EF4-FFF2-40B4-BE49-F238E27FC236}">
                        <a16:creationId xmlns:a16="http://schemas.microsoft.com/office/drawing/2014/main" id="{757ABB67-39A7-44F9-8BBC-C1FCE2F04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4307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0" name="Rectangle: Rounded Corners 539">
                <a:extLst>
                  <a:ext uri="{FF2B5EF4-FFF2-40B4-BE49-F238E27FC236}">
                    <a16:creationId xmlns:a16="http://schemas.microsoft.com/office/drawing/2014/main" id="{61208CF3-8731-423B-87F8-9BED62503517}"/>
                  </a:ext>
                </a:extLst>
              </p:cNvPr>
              <p:cNvSpPr/>
              <p:nvPr/>
            </p:nvSpPr>
            <p:spPr>
              <a:xfrm flipH="1">
                <a:off x="10132298" y="4258885"/>
                <a:ext cx="220133" cy="149961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E79B1847-DE91-446B-827B-C0E3489AF1CC}"/>
                  </a:ext>
                </a:extLst>
              </p:cNvPr>
              <p:cNvSpPr/>
              <p:nvPr/>
            </p:nvSpPr>
            <p:spPr>
              <a:xfrm flipH="1">
                <a:off x="10156661" y="4284664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D0B42369-1B9E-422E-90A9-9E770880D36D}"/>
                  </a:ext>
                </a:extLst>
              </p:cNvPr>
              <p:cNvSpPr/>
              <p:nvPr/>
            </p:nvSpPr>
            <p:spPr>
              <a:xfrm flipH="1">
                <a:off x="10156661" y="4466967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^</a:t>
                </a:r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A6096C2F-E93F-45F1-A1A2-4960B025007C}"/>
                  </a:ext>
                </a:extLst>
              </p:cNvPr>
              <p:cNvSpPr/>
              <p:nvPr/>
            </p:nvSpPr>
            <p:spPr>
              <a:xfrm flipH="1">
                <a:off x="10156661" y="4649270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i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E4756D97-6B55-470B-9A73-268C86EE3B8E}"/>
                  </a:ext>
                </a:extLst>
              </p:cNvPr>
              <p:cNvSpPr/>
              <p:nvPr/>
            </p:nvSpPr>
            <p:spPr>
              <a:xfrm flipH="1">
                <a:off x="10156661" y="4831573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DA06C3C7-024B-4CA4-97C3-CCDDB0B44241}"/>
                  </a:ext>
                </a:extLst>
              </p:cNvPr>
              <p:cNvSpPr/>
              <p:nvPr/>
            </p:nvSpPr>
            <p:spPr>
              <a:xfrm flipH="1">
                <a:off x="10156661" y="5013876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5B89AFF2-B738-40B6-801E-3A1AD40B1926}"/>
                  </a:ext>
                </a:extLst>
              </p:cNvPr>
              <p:cNvSpPr/>
              <p:nvPr/>
            </p:nvSpPr>
            <p:spPr>
              <a:xfrm flipH="1">
                <a:off x="10156661" y="5196179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7AC84C0A-3D93-481A-AA73-DF46C0F4824A}"/>
                  </a:ext>
                </a:extLst>
              </p:cNvPr>
              <p:cNvSpPr/>
              <p:nvPr/>
            </p:nvSpPr>
            <p:spPr>
              <a:xfrm flipH="1">
                <a:off x="10156661" y="5378482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1177A770-B587-456E-9F1A-81807D206664}"/>
                  </a:ext>
                </a:extLst>
              </p:cNvPr>
              <p:cNvSpPr/>
              <p:nvPr/>
            </p:nvSpPr>
            <p:spPr>
              <a:xfrm flipH="1">
                <a:off x="10156661" y="5560784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32" name="Rectangle: Rounded Corners 531">
                <a:extLst>
                  <a:ext uri="{FF2B5EF4-FFF2-40B4-BE49-F238E27FC236}">
                    <a16:creationId xmlns:a16="http://schemas.microsoft.com/office/drawing/2014/main" id="{8A17922A-37BC-4D63-8EC5-DA10CEDE4DE2}"/>
                  </a:ext>
                </a:extLst>
              </p:cNvPr>
              <p:cNvSpPr/>
              <p:nvPr/>
            </p:nvSpPr>
            <p:spPr>
              <a:xfrm flipH="1">
                <a:off x="9095707" y="4357744"/>
                <a:ext cx="220133" cy="13018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7041EF57-E9F8-4984-A609-9F232B5F0895}"/>
                  </a:ext>
                </a:extLst>
              </p:cNvPr>
              <p:cNvSpPr/>
              <p:nvPr/>
            </p:nvSpPr>
            <p:spPr>
              <a:xfrm flipH="1">
                <a:off x="9120070" y="4383523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E3B7CA0-59B6-424C-B18C-CC2DA1AEEB8C}"/>
                  </a:ext>
                </a:extLst>
              </p:cNvPr>
              <p:cNvSpPr/>
              <p:nvPr/>
            </p:nvSpPr>
            <p:spPr>
              <a:xfrm flipH="1">
                <a:off x="9120070" y="4565826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1C3E8D98-0C95-49DC-8635-1AF1E087FC01}"/>
                  </a:ext>
                </a:extLst>
              </p:cNvPr>
              <p:cNvSpPr/>
              <p:nvPr/>
            </p:nvSpPr>
            <p:spPr>
              <a:xfrm flipH="1">
                <a:off x="9120070" y="4748129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CAA20EC9-F451-44E6-9699-369117632844}"/>
                  </a:ext>
                </a:extLst>
              </p:cNvPr>
              <p:cNvSpPr/>
              <p:nvPr/>
            </p:nvSpPr>
            <p:spPr>
              <a:xfrm flipH="1">
                <a:off x="9120070" y="4930432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49B6465B-FC7C-4098-B475-FFD7B3FB1C84}"/>
                  </a:ext>
                </a:extLst>
              </p:cNvPr>
              <p:cNvSpPr/>
              <p:nvPr/>
            </p:nvSpPr>
            <p:spPr>
              <a:xfrm flipH="1">
                <a:off x="9120070" y="5112735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55327C41-7BCD-4674-8D65-2B4495C85030}"/>
                  </a:ext>
                </a:extLst>
              </p:cNvPr>
              <p:cNvSpPr/>
              <p:nvPr/>
            </p:nvSpPr>
            <p:spPr>
              <a:xfrm flipH="1">
                <a:off x="9120070" y="5295038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A2C37F5F-21EB-4302-8F88-B40A76FB8CE9}"/>
                  </a:ext>
                </a:extLst>
              </p:cNvPr>
              <p:cNvSpPr/>
              <p:nvPr/>
            </p:nvSpPr>
            <p:spPr>
              <a:xfrm flipH="1">
                <a:off x="9120070" y="5477341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5" name="Rectangle: Rounded Corners 524">
                <a:extLst>
                  <a:ext uri="{FF2B5EF4-FFF2-40B4-BE49-F238E27FC236}">
                    <a16:creationId xmlns:a16="http://schemas.microsoft.com/office/drawing/2014/main" id="{A722FBF6-8B65-411D-A6DA-43E869F30206}"/>
                  </a:ext>
                </a:extLst>
              </p:cNvPr>
              <p:cNvSpPr/>
              <p:nvPr/>
            </p:nvSpPr>
            <p:spPr>
              <a:xfrm flipH="1">
                <a:off x="8059116" y="4448895"/>
                <a:ext cx="220133" cy="111959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071FB99-912E-4878-AB41-64557DD5CA36}"/>
                  </a:ext>
                </a:extLst>
              </p:cNvPr>
              <p:cNvSpPr/>
              <p:nvPr/>
            </p:nvSpPr>
            <p:spPr>
              <a:xfrm flipH="1">
                <a:off x="8083479" y="4474674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7F610B86-35EE-4513-B664-30B7B27DB78F}"/>
                  </a:ext>
                </a:extLst>
              </p:cNvPr>
              <p:cNvSpPr/>
              <p:nvPr/>
            </p:nvSpPr>
            <p:spPr>
              <a:xfrm flipH="1">
                <a:off x="8083479" y="4656977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66EF5E93-2F25-4E06-85F4-219721C47F28}"/>
                  </a:ext>
                </a:extLst>
              </p:cNvPr>
              <p:cNvSpPr/>
              <p:nvPr/>
            </p:nvSpPr>
            <p:spPr>
              <a:xfrm flipH="1">
                <a:off x="8083479" y="4839280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14BB87F6-A314-49B9-8063-D2630572894A}"/>
                  </a:ext>
                </a:extLst>
              </p:cNvPr>
              <p:cNvSpPr/>
              <p:nvPr/>
            </p:nvSpPr>
            <p:spPr>
              <a:xfrm flipH="1">
                <a:off x="8083479" y="5021583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F20084F8-1EE0-40FD-8189-E729DE144DF4}"/>
                  </a:ext>
                </a:extLst>
              </p:cNvPr>
              <p:cNvSpPr/>
              <p:nvPr/>
            </p:nvSpPr>
            <p:spPr>
              <a:xfrm flipH="1">
                <a:off x="8083479" y="5203886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3E9787CD-BE6C-441D-A70C-B3287E2822DA}"/>
                  </a:ext>
                </a:extLst>
              </p:cNvPr>
              <p:cNvSpPr/>
              <p:nvPr/>
            </p:nvSpPr>
            <p:spPr>
              <a:xfrm flipH="1">
                <a:off x="8083479" y="5386189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1DC33274-17F2-4B89-A169-02C9E30B7384}"/>
                  </a:ext>
                </a:extLst>
              </p:cNvPr>
              <p:cNvSpPr/>
              <p:nvPr/>
            </p:nvSpPr>
            <p:spPr>
              <a:xfrm flipH="1">
                <a:off x="7022525" y="4540046"/>
                <a:ext cx="220133" cy="93729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522DB9EC-49D8-4297-A0DD-050E93796120}"/>
                  </a:ext>
                </a:extLst>
              </p:cNvPr>
              <p:cNvSpPr/>
              <p:nvPr/>
            </p:nvSpPr>
            <p:spPr>
              <a:xfrm flipH="1">
                <a:off x="7046888" y="4565825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3C3270CD-33BF-4794-A9CC-44AEDD9EF9B6}"/>
                  </a:ext>
                </a:extLst>
              </p:cNvPr>
              <p:cNvSpPr/>
              <p:nvPr/>
            </p:nvSpPr>
            <p:spPr>
              <a:xfrm flipH="1">
                <a:off x="7046888" y="4748128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BCA18E47-2033-44A6-90C9-14A00594C7A0}"/>
                  </a:ext>
                </a:extLst>
              </p:cNvPr>
              <p:cNvSpPr/>
              <p:nvPr/>
            </p:nvSpPr>
            <p:spPr>
              <a:xfrm flipH="1">
                <a:off x="7046888" y="4930431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476DB9CC-E0A8-419A-9A5F-D972634A3FF1}"/>
                  </a:ext>
                </a:extLst>
              </p:cNvPr>
              <p:cNvSpPr/>
              <p:nvPr/>
            </p:nvSpPr>
            <p:spPr>
              <a:xfrm flipH="1">
                <a:off x="7046888" y="5112734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36CEC05-604F-4010-B836-F908DD02EBA2}"/>
                  </a:ext>
                </a:extLst>
              </p:cNvPr>
              <p:cNvSpPr/>
              <p:nvPr/>
            </p:nvSpPr>
            <p:spPr>
              <a:xfrm flipH="1">
                <a:off x="7046888" y="5295037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718" name="Group 717">
                <a:extLst>
                  <a:ext uri="{FF2B5EF4-FFF2-40B4-BE49-F238E27FC236}">
                    <a16:creationId xmlns:a16="http://schemas.microsoft.com/office/drawing/2014/main" id="{1C1DD2BD-DF4C-46E1-9832-F7B0F387DAC6}"/>
                  </a:ext>
                </a:extLst>
              </p:cNvPr>
              <p:cNvGrpSpPr/>
              <p:nvPr/>
            </p:nvGrpSpPr>
            <p:grpSpPr>
              <a:xfrm flipH="1">
                <a:off x="9349986" y="4386111"/>
                <a:ext cx="751840" cy="1245164"/>
                <a:chOff x="1714500" y="2589904"/>
                <a:chExt cx="751840" cy="1199854"/>
              </a:xfrm>
            </p:grpSpPr>
            <p:cxnSp>
              <p:nvCxnSpPr>
                <p:cNvPr id="741" name="Straight Connector 740">
                  <a:extLst>
                    <a:ext uri="{FF2B5EF4-FFF2-40B4-BE49-F238E27FC236}">
                      <a16:creationId xmlns:a16="http://schemas.microsoft.com/office/drawing/2014/main" id="{B876866D-32D6-4CF5-9E37-8C0428442BAC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DA7A54F4-FB14-40E8-AD17-F9D7DBB9F9A1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Straight Connector 742">
                  <a:extLst>
                    <a:ext uri="{FF2B5EF4-FFF2-40B4-BE49-F238E27FC236}">
                      <a16:creationId xmlns:a16="http://schemas.microsoft.com/office/drawing/2014/main" id="{BC239C1F-A374-4EC9-BF4A-D7CFA5D4B54B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2726D2D0-2478-41C6-B027-6AE34FDB7B0A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C6A03575-685D-4100-A8B4-5281CFFCE7FD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D71E9562-1D7F-495C-98CF-46FAC0ADF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>
                  <a:extLst>
                    <a:ext uri="{FF2B5EF4-FFF2-40B4-BE49-F238E27FC236}">
                      <a16:creationId xmlns:a16="http://schemas.microsoft.com/office/drawing/2014/main" id="{5C9F0BCD-0E2C-48B0-8C74-A86B23B9C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>
                  <a:extLst>
                    <a:ext uri="{FF2B5EF4-FFF2-40B4-BE49-F238E27FC236}">
                      <a16:creationId xmlns:a16="http://schemas.microsoft.com/office/drawing/2014/main" id="{EEE0043A-B3AD-45CB-94CD-64DDC7D14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Straight Connector 748">
                  <a:extLst>
                    <a:ext uri="{FF2B5EF4-FFF2-40B4-BE49-F238E27FC236}">
                      <a16:creationId xmlns:a16="http://schemas.microsoft.com/office/drawing/2014/main" id="{FBF046CE-B762-4377-A28B-541CF84C5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875A144B-F289-455F-B2F4-77FA328BD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9" name="Group 718">
                <a:extLst>
                  <a:ext uri="{FF2B5EF4-FFF2-40B4-BE49-F238E27FC236}">
                    <a16:creationId xmlns:a16="http://schemas.microsoft.com/office/drawing/2014/main" id="{FC531769-C340-409E-A9D0-EAA47F660670}"/>
                  </a:ext>
                </a:extLst>
              </p:cNvPr>
              <p:cNvGrpSpPr/>
              <p:nvPr/>
            </p:nvGrpSpPr>
            <p:grpSpPr>
              <a:xfrm flipH="1">
                <a:off x="8310810" y="4495334"/>
                <a:ext cx="751840" cy="1026718"/>
                <a:chOff x="1714500" y="2589904"/>
                <a:chExt cx="751840" cy="1199854"/>
              </a:xfrm>
            </p:grpSpPr>
            <p:cxnSp>
              <p:nvCxnSpPr>
                <p:cNvPr id="731" name="Straight Connector 730">
                  <a:extLst>
                    <a:ext uri="{FF2B5EF4-FFF2-40B4-BE49-F238E27FC236}">
                      <a16:creationId xmlns:a16="http://schemas.microsoft.com/office/drawing/2014/main" id="{71ED464E-1219-4A5D-8627-9D95F5EFB73A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2" name="Straight Connector 731">
                  <a:extLst>
                    <a:ext uri="{FF2B5EF4-FFF2-40B4-BE49-F238E27FC236}">
                      <a16:creationId xmlns:a16="http://schemas.microsoft.com/office/drawing/2014/main" id="{8482AC49-E23D-4B2E-A568-DC2A7784BD9D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02436E8A-4A65-441B-8FCD-CE60A3221746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Straight Connector 733">
                  <a:extLst>
                    <a:ext uri="{FF2B5EF4-FFF2-40B4-BE49-F238E27FC236}">
                      <a16:creationId xmlns:a16="http://schemas.microsoft.com/office/drawing/2014/main" id="{F6C9D55E-8EC1-4990-BEBD-47F476F702C4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Straight Connector 734">
                  <a:extLst>
                    <a:ext uri="{FF2B5EF4-FFF2-40B4-BE49-F238E27FC236}">
                      <a16:creationId xmlns:a16="http://schemas.microsoft.com/office/drawing/2014/main" id="{8CA4E850-CCE1-437F-8249-AF67B86CCB84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72FE4772-8896-4777-8E36-7B586F72E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>
                  <a:extLst>
                    <a:ext uri="{FF2B5EF4-FFF2-40B4-BE49-F238E27FC236}">
                      <a16:creationId xmlns:a16="http://schemas.microsoft.com/office/drawing/2014/main" id="{A15EF9DD-916A-42D4-9DBC-A55DA54EB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>
                  <a:extLst>
                    <a:ext uri="{FF2B5EF4-FFF2-40B4-BE49-F238E27FC236}">
                      <a16:creationId xmlns:a16="http://schemas.microsoft.com/office/drawing/2014/main" id="{2610B598-79A5-4749-A3BC-5CAE59BEB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9" name="Straight Connector 738">
                  <a:extLst>
                    <a:ext uri="{FF2B5EF4-FFF2-40B4-BE49-F238E27FC236}">
                      <a16:creationId xmlns:a16="http://schemas.microsoft.com/office/drawing/2014/main" id="{18F68739-73C6-47FF-9C35-95FABB4110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>
                  <a:extLst>
                    <a:ext uri="{FF2B5EF4-FFF2-40B4-BE49-F238E27FC236}">
                      <a16:creationId xmlns:a16="http://schemas.microsoft.com/office/drawing/2014/main" id="{8BB09EFB-5F9B-482B-8EA8-4AEF5FE29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0" name="Group 719">
                <a:extLst>
                  <a:ext uri="{FF2B5EF4-FFF2-40B4-BE49-F238E27FC236}">
                    <a16:creationId xmlns:a16="http://schemas.microsoft.com/office/drawing/2014/main" id="{021C231E-E1AA-43DE-82D2-F1944F958256}"/>
                  </a:ext>
                </a:extLst>
              </p:cNvPr>
              <p:cNvGrpSpPr/>
              <p:nvPr/>
            </p:nvGrpSpPr>
            <p:grpSpPr>
              <a:xfrm flipH="1">
                <a:off x="7278452" y="4594192"/>
                <a:ext cx="751840" cy="829002"/>
                <a:chOff x="1714500" y="2589904"/>
                <a:chExt cx="751840" cy="1199854"/>
              </a:xfrm>
            </p:grpSpPr>
            <p:cxnSp>
              <p:nvCxnSpPr>
                <p:cNvPr id="721" name="Straight Connector 720">
                  <a:extLst>
                    <a:ext uri="{FF2B5EF4-FFF2-40B4-BE49-F238E27FC236}">
                      <a16:creationId xmlns:a16="http://schemas.microsoft.com/office/drawing/2014/main" id="{77D43366-8648-4702-9CA7-88549E0291F9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E9A7B8E0-9BEB-4C96-B88F-1D4AC8C4F6D1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Straight Connector 722">
                  <a:extLst>
                    <a:ext uri="{FF2B5EF4-FFF2-40B4-BE49-F238E27FC236}">
                      <a16:creationId xmlns:a16="http://schemas.microsoft.com/office/drawing/2014/main" id="{63E7299E-AE6D-4865-B3D7-DF37CF5F1935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Straight Connector 723">
                  <a:extLst>
                    <a:ext uri="{FF2B5EF4-FFF2-40B4-BE49-F238E27FC236}">
                      <a16:creationId xmlns:a16="http://schemas.microsoft.com/office/drawing/2014/main" id="{EBB21E03-F78A-4CBF-9720-483DBEAB9BD9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" name="Straight Connector 724">
                  <a:extLst>
                    <a:ext uri="{FF2B5EF4-FFF2-40B4-BE49-F238E27FC236}">
                      <a16:creationId xmlns:a16="http://schemas.microsoft.com/office/drawing/2014/main" id="{49D32239-F7C8-44E3-9080-3B3F95A11127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EA5B3A58-B781-48C8-9F52-F3D8B6AC9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88706B87-AAA2-496E-953A-B82836142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118D21E3-8A31-4DEB-BD74-E7AD55EC1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Straight Connector 728">
                  <a:extLst>
                    <a:ext uri="{FF2B5EF4-FFF2-40B4-BE49-F238E27FC236}">
                      <a16:creationId xmlns:a16="http://schemas.microsoft.com/office/drawing/2014/main" id="{4C9AFE6D-6F11-429E-9D79-F50B729C3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Straight Connector 729">
                  <a:extLst>
                    <a:ext uri="{FF2B5EF4-FFF2-40B4-BE49-F238E27FC236}">
                      <a16:creationId xmlns:a16="http://schemas.microsoft.com/office/drawing/2014/main" id="{DBC3EA3E-15D6-4CBC-8FB5-FE04183EB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48" name="Picture 847">
                <a:extLst>
                  <a:ext uri="{FF2B5EF4-FFF2-40B4-BE49-F238E27FC236}">
                    <a16:creationId xmlns:a16="http://schemas.microsoft.com/office/drawing/2014/main" id="{51CDBF01-B35C-4670-B4A6-51875E57AF6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10467000" y="4708919"/>
                <a:ext cx="753852" cy="431752"/>
              </a:xfrm>
              <a:prstGeom prst="rect">
                <a:avLst/>
              </a:prstGeom>
            </p:spPr>
          </p:pic>
          <p:pic>
            <p:nvPicPr>
              <p:cNvPr id="846" name="Picture 845">
                <a:extLst>
                  <a:ext uri="{FF2B5EF4-FFF2-40B4-BE49-F238E27FC236}">
                    <a16:creationId xmlns:a16="http://schemas.microsoft.com/office/drawing/2014/main" id="{0F94CCBF-F8D9-4F3D-85D4-DEE9B75608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/>
              <a:stretch>
                <a:fillRect/>
              </a:stretch>
            </p:blipFill>
            <p:spPr>
              <a:xfrm>
                <a:off x="10461993" y="2920130"/>
                <a:ext cx="705880" cy="431752"/>
              </a:xfrm>
              <a:prstGeom prst="rect">
                <a:avLst/>
              </a:prstGeom>
            </p:spPr>
          </p:pic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B95DC07F-E650-4C38-ACED-34146FA55811}"/>
                  </a:ext>
                </a:extLst>
              </p:cNvPr>
              <p:cNvSpPr/>
              <p:nvPr/>
            </p:nvSpPr>
            <p:spPr>
              <a:xfrm flipH="1">
                <a:off x="8083479" y="2711521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35A52F50-17F6-42DE-9604-AF04E199A942}"/>
                  </a:ext>
                </a:extLst>
              </p:cNvPr>
              <p:cNvSpPr/>
              <p:nvPr/>
            </p:nvSpPr>
            <p:spPr>
              <a:xfrm flipH="1">
                <a:off x="8083479" y="2893824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2567AAEE-22E5-49C0-8F8A-2DDFA773D31B}"/>
                  </a:ext>
                </a:extLst>
              </p:cNvPr>
              <p:cNvSpPr/>
              <p:nvPr/>
            </p:nvSpPr>
            <p:spPr>
              <a:xfrm flipH="1">
                <a:off x="8083479" y="3076127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D432C040-212E-43F6-A9CD-60C1AAD59047}"/>
                </a:ext>
              </a:extLst>
            </p:cNvPr>
            <p:cNvGrpSpPr/>
            <p:nvPr/>
          </p:nvGrpSpPr>
          <p:grpSpPr>
            <a:xfrm flipH="1">
              <a:off x="6235841" y="2878243"/>
              <a:ext cx="751840" cy="2447220"/>
              <a:chOff x="5208092" y="2878243"/>
              <a:chExt cx="751840" cy="2447220"/>
            </a:xfrm>
          </p:grpSpPr>
          <p:grpSp>
            <p:nvGrpSpPr>
              <p:cNvPr id="860" name="Group 859">
                <a:extLst>
                  <a:ext uri="{FF2B5EF4-FFF2-40B4-BE49-F238E27FC236}">
                    <a16:creationId xmlns:a16="http://schemas.microsoft.com/office/drawing/2014/main" id="{D8FFCB6A-0458-4594-9AF5-BB458EDB4EEB}"/>
                  </a:ext>
                </a:extLst>
              </p:cNvPr>
              <p:cNvGrpSpPr/>
              <p:nvPr/>
            </p:nvGrpSpPr>
            <p:grpSpPr>
              <a:xfrm>
                <a:off x="5208092" y="2878243"/>
                <a:ext cx="751840" cy="668486"/>
                <a:chOff x="1714500" y="2589904"/>
                <a:chExt cx="751840" cy="1199854"/>
              </a:xfrm>
            </p:grpSpPr>
            <p:cxnSp>
              <p:nvCxnSpPr>
                <p:cNvPr id="872" name="Straight Connector 871">
                  <a:extLst>
                    <a:ext uri="{FF2B5EF4-FFF2-40B4-BE49-F238E27FC236}">
                      <a16:creationId xmlns:a16="http://schemas.microsoft.com/office/drawing/2014/main" id="{30540C64-D4DC-41F7-BDCF-DC28C01DF982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>
                  <a:extLst>
                    <a:ext uri="{FF2B5EF4-FFF2-40B4-BE49-F238E27FC236}">
                      <a16:creationId xmlns:a16="http://schemas.microsoft.com/office/drawing/2014/main" id="{999521ED-28D7-4598-936B-7106B242159F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Connector 873">
                  <a:extLst>
                    <a:ext uri="{FF2B5EF4-FFF2-40B4-BE49-F238E27FC236}">
                      <a16:creationId xmlns:a16="http://schemas.microsoft.com/office/drawing/2014/main" id="{7A55E16F-F9C7-47E4-A5A1-A78A596B850F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>
                  <a:extLst>
                    <a:ext uri="{FF2B5EF4-FFF2-40B4-BE49-F238E27FC236}">
                      <a16:creationId xmlns:a16="http://schemas.microsoft.com/office/drawing/2014/main" id="{7D852979-7349-4E4B-A734-39788F23BA8E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>
                  <a:extLst>
                    <a:ext uri="{FF2B5EF4-FFF2-40B4-BE49-F238E27FC236}">
                      <a16:creationId xmlns:a16="http://schemas.microsoft.com/office/drawing/2014/main" id="{376BF2F7-E84E-458B-9B48-8A3C7432479B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>
                  <a:extLst>
                    <a:ext uri="{FF2B5EF4-FFF2-40B4-BE49-F238E27FC236}">
                      <a16:creationId xmlns:a16="http://schemas.microsoft.com/office/drawing/2014/main" id="{D088C091-8DA0-4FC3-8DAA-A4D030311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>
                  <a:extLst>
                    <a:ext uri="{FF2B5EF4-FFF2-40B4-BE49-F238E27FC236}">
                      <a16:creationId xmlns:a16="http://schemas.microsoft.com/office/drawing/2014/main" id="{69CB83B3-5FB5-4131-A409-9B158DBBA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>
                  <a:extLst>
                    <a:ext uri="{FF2B5EF4-FFF2-40B4-BE49-F238E27FC236}">
                      <a16:creationId xmlns:a16="http://schemas.microsoft.com/office/drawing/2014/main" id="{9C46C39B-D707-47BD-89FF-D6DB8CBA09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Straight Connector 879">
                  <a:extLst>
                    <a:ext uri="{FF2B5EF4-FFF2-40B4-BE49-F238E27FC236}">
                      <a16:creationId xmlns:a16="http://schemas.microsoft.com/office/drawing/2014/main" id="{A6DFABEA-181C-4A84-B29A-56C5DBD49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>
                  <a:extLst>
                    <a:ext uri="{FF2B5EF4-FFF2-40B4-BE49-F238E27FC236}">
                      <a16:creationId xmlns:a16="http://schemas.microsoft.com/office/drawing/2014/main" id="{79469C93-CB52-4E81-9CCC-CBF13453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1" name="Group 860">
                <a:extLst>
                  <a:ext uri="{FF2B5EF4-FFF2-40B4-BE49-F238E27FC236}">
                    <a16:creationId xmlns:a16="http://schemas.microsoft.com/office/drawing/2014/main" id="{FE3E1B13-027E-4B23-ABA3-658F6D592CA2}"/>
                  </a:ext>
                </a:extLst>
              </p:cNvPr>
              <p:cNvGrpSpPr/>
              <p:nvPr/>
            </p:nvGrpSpPr>
            <p:grpSpPr>
              <a:xfrm>
                <a:off x="5208092" y="4656977"/>
                <a:ext cx="751840" cy="668486"/>
                <a:chOff x="1714500" y="2589904"/>
                <a:chExt cx="751840" cy="1199854"/>
              </a:xfrm>
            </p:grpSpPr>
            <p:cxnSp>
              <p:nvCxnSpPr>
                <p:cNvPr id="862" name="Straight Connector 861">
                  <a:extLst>
                    <a:ext uri="{FF2B5EF4-FFF2-40B4-BE49-F238E27FC236}">
                      <a16:creationId xmlns:a16="http://schemas.microsoft.com/office/drawing/2014/main" id="{E014708C-29C4-4469-A5D0-F836D860B398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AB291CCB-2CCB-4299-9E56-A429EB337AA5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3BB05569-2065-48E9-A05C-785823C98699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8601CAFB-38DF-4925-AE08-BDAD4F99DEF5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DF6908DF-A0D3-4EB5-A37A-C52360BC75F9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17D06505-9AA5-4E93-8436-4B5711057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C68F0CD6-512D-4D7F-ABF9-169DB8CE4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81508EAE-7943-45C5-869E-F7B845631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Straight Connector 869">
                  <a:extLst>
                    <a:ext uri="{FF2B5EF4-FFF2-40B4-BE49-F238E27FC236}">
                      <a16:creationId xmlns:a16="http://schemas.microsoft.com/office/drawing/2014/main" id="{1E247ACD-F425-4D73-9512-9F4AF5863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E7421CC4-0F39-497C-B5BA-BE652DA167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71589512-A47B-413F-8C7C-0D642A03D664}"/>
                </a:ext>
              </a:extLst>
            </p:cNvPr>
            <p:cNvCxnSpPr>
              <a:stCxn id="221" idx="2"/>
              <a:endCxn id="554" idx="0"/>
            </p:cNvCxnSpPr>
            <p:nvPr/>
          </p:nvCxnSpPr>
          <p:spPr>
            <a:xfrm>
              <a:off x="6096001" y="3709501"/>
              <a:ext cx="0" cy="83054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426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BC72B-ED5A-47BA-9E1D-5785C41A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Autoencoder for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collaborative metric learning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33C39B-0639-4E70-990B-0CA28A83FD00}"/>
              </a:ext>
            </a:extLst>
          </p:cNvPr>
          <p:cNvSpPr txBox="1"/>
          <p:nvPr/>
        </p:nvSpPr>
        <p:spPr>
          <a:xfrm>
            <a:off x="762000" y="2249157"/>
            <a:ext cx="4168812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altLang="zh-CN" dirty="0">
                <a:solidFill>
                  <a:srgbClr val="FFFFFF"/>
                </a:solidFill>
              </a:rPr>
              <a:t>1 </a:t>
            </a:r>
            <a:r>
              <a:rPr lang="zh-CN" altLang="en-US" dirty="0">
                <a:solidFill>
                  <a:srgbClr val="FFFFFF"/>
                </a:solidFill>
              </a:rPr>
              <a:t>符合三角不等式，因此有机和含义</a:t>
            </a:r>
            <a:endParaRPr lang="en-US" altLang="zh-CN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altLang="zh-CN" dirty="0">
                <a:solidFill>
                  <a:srgbClr val="FFFFFF"/>
                </a:solidFill>
              </a:rPr>
              <a:t>2 </a:t>
            </a:r>
            <a:r>
              <a:rPr lang="zh-CN" altLang="en-US" dirty="0">
                <a:solidFill>
                  <a:srgbClr val="FFFFFF"/>
                </a:solidFill>
              </a:rPr>
              <a:t>全深度化模型</a:t>
            </a:r>
            <a:endParaRPr lang="en-US" altLang="zh-CN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altLang="zh-CN" dirty="0">
                <a:solidFill>
                  <a:srgbClr val="FFFFFF"/>
                </a:solidFill>
              </a:rPr>
              <a:t>3 </a:t>
            </a:r>
            <a:r>
              <a:rPr lang="zh-CN" altLang="en-US" dirty="0">
                <a:solidFill>
                  <a:srgbClr val="FFFFFF"/>
                </a:solidFill>
              </a:rPr>
              <a:t>直接映射，可以做用于新用户和新物品（内容）的预测</a:t>
            </a:r>
            <a:endParaRPr lang="en-US" altLang="zh-CN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altLang="zh-CN" dirty="0">
                <a:solidFill>
                  <a:srgbClr val="FFFFFF"/>
                </a:solidFill>
              </a:rPr>
              <a:t>4 </a:t>
            </a:r>
            <a:r>
              <a:rPr lang="zh-CN" altLang="en-US" dirty="0">
                <a:solidFill>
                  <a:srgbClr val="FFFFFF"/>
                </a:solidFill>
              </a:rPr>
              <a:t>拥有唯一反映射函数，因此可以用于研究用户聚类</a:t>
            </a:r>
            <a:endParaRPr lang="en-US" altLang="zh-CN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altLang="zh-CN" dirty="0">
                <a:solidFill>
                  <a:srgbClr val="FFFFFF"/>
                </a:solidFill>
              </a:rPr>
              <a:t>5</a:t>
            </a:r>
            <a:r>
              <a:rPr lang="zh-CN" altLang="en-US" dirty="0">
                <a:solidFill>
                  <a:srgbClr val="FFFFFF"/>
                </a:solidFill>
              </a:rPr>
              <a:t> 统一</a:t>
            </a:r>
            <a:r>
              <a:rPr lang="en-US" altLang="zh-CN" dirty="0">
                <a:solidFill>
                  <a:srgbClr val="FFFFFF"/>
                </a:solidFill>
              </a:rPr>
              <a:t>user</a:t>
            </a:r>
            <a:r>
              <a:rPr lang="zh-CN" altLang="en-US" dirty="0">
                <a:solidFill>
                  <a:srgbClr val="FFFFFF"/>
                </a:solidFill>
              </a:rPr>
              <a:t>和</a:t>
            </a:r>
            <a:r>
              <a:rPr lang="en-US" altLang="zh-CN" dirty="0">
                <a:solidFill>
                  <a:srgbClr val="FFFFFF"/>
                </a:solidFill>
              </a:rPr>
              <a:t>item</a:t>
            </a:r>
            <a:r>
              <a:rPr lang="zh-CN" altLang="en-US" dirty="0">
                <a:solidFill>
                  <a:srgbClr val="FFFFFF"/>
                </a:solidFill>
              </a:rPr>
              <a:t>的空间</a:t>
            </a:r>
            <a:endParaRPr lang="en-US" altLang="zh-CN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62" name="Picture 361">
            <a:extLst>
              <a:ext uri="{FF2B5EF4-FFF2-40B4-BE49-F238E27FC236}">
                <a16:creationId xmlns:a16="http://schemas.microsoft.com/office/drawing/2014/main" id="{12AE6E96-360D-42AC-9738-692A2AAB8CD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853326" y="4418718"/>
            <a:ext cx="6146646" cy="1606166"/>
          </a:xfrm>
          <a:prstGeom prst="rect">
            <a:avLst/>
          </a:prstGeom>
        </p:spPr>
      </p:pic>
      <p:grpSp>
        <p:nvGrpSpPr>
          <p:cNvPr id="364" name="Group 363">
            <a:extLst>
              <a:ext uri="{FF2B5EF4-FFF2-40B4-BE49-F238E27FC236}">
                <a16:creationId xmlns:a16="http://schemas.microsoft.com/office/drawing/2014/main" id="{D7FB71DF-28E1-45E1-B001-5AB5DECED8B9}"/>
              </a:ext>
            </a:extLst>
          </p:cNvPr>
          <p:cNvGrpSpPr/>
          <p:nvPr/>
        </p:nvGrpSpPr>
        <p:grpSpPr>
          <a:xfrm>
            <a:off x="5692740" y="1023937"/>
            <a:ext cx="6307232" cy="2245423"/>
            <a:chOff x="971148" y="2219325"/>
            <a:chExt cx="10249704" cy="3648973"/>
          </a:xfrm>
        </p:grpSpPr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03EFD722-6317-4021-B369-14A9FE60B6AC}"/>
                </a:ext>
              </a:extLst>
            </p:cNvPr>
            <p:cNvSpPr/>
            <p:nvPr/>
          </p:nvSpPr>
          <p:spPr>
            <a:xfrm>
              <a:off x="1835072" y="2472675"/>
              <a:ext cx="232754" cy="3285826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642198D-8D7E-47E6-BBD8-D2FC53382441}"/>
                </a:ext>
              </a:extLst>
            </p:cNvPr>
            <p:cNvGrpSpPr/>
            <p:nvPr/>
          </p:nvGrpSpPr>
          <p:grpSpPr>
            <a:xfrm>
              <a:off x="1839570" y="2491045"/>
              <a:ext cx="4366497" cy="1499616"/>
              <a:chOff x="1458571" y="2490047"/>
              <a:chExt cx="4366497" cy="1499616"/>
            </a:xfrm>
          </p:grpSpPr>
          <p:grpSp>
            <p:nvGrpSpPr>
              <p:cNvPr id="662" name="Group 661">
                <a:extLst>
                  <a:ext uri="{FF2B5EF4-FFF2-40B4-BE49-F238E27FC236}">
                    <a16:creationId xmlns:a16="http://schemas.microsoft.com/office/drawing/2014/main" id="{E5DBF238-16C8-4DC1-8FFF-78F18A681F68}"/>
                  </a:ext>
                </a:extLst>
              </p:cNvPr>
              <p:cNvGrpSpPr/>
              <p:nvPr/>
            </p:nvGrpSpPr>
            <p:grpSpPr>
              <a:xfrm>
                <a:off x="1458571" y="2490047"/>
                <a:ext cx="220133" cy="1499616"/>
                <a:chOff x="1579033" y="1964267"/>
                <a:chExt cx="220133" cy="1499616"/>
              </a:xfrm>
            </p:grpSpPr>
            <p:sp>
              <p:nvSpPr>
                <p:cNvPr id="693" name="Rectangle: Rounded Corners 692">
                  <a:extLst>
                    <a:ext uri="{FF2B5EF4-FFF2-40B4-BE49-F238E27FC236}">
                      <a16:creationId xmlns:a16="http://schemas.microsoft.com/office/drawing/2014/main" id="{DBE51B11-CBED-4A5B-A0C9-3901015F6C21}"/>
                    </a:ext>
                  </a:extLst>
                </p:cNvPr>
                <p:cNvSpPr/>
                <p:nvPr/>
              </p:nvSpPr>
              <p:spPr>
                <a:xfrm>
                  <a:off x="1579033" y="1964267"/>
                  <a:ext cx="220133" cy="1499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94" name="Oval 693">
                  <a:extLst>
                    <a:ext uri="{FF2B5EF4-FFF2-40B4-BE49-F238E27FC236}">
                      <a16:creationId xmlns:a16="http://schemas.microsoft.com/office/drawing/2014/main" id="{955AA813-A672-4EB8-8524-9799F19B00CD}"/>
                    </a:ext>
                  </a:extLst>
                </p:cNvPr>
                <p:cNvSpPr/>
                <p:nvPr/>
              </p:nvSpPr>
              <p:spPr>
                <a:xfrm>
                  <a:off x="1603394" y="199004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95" name="Oval 694">
                  <a:extLst>
                    <a:ext uri="{FF2B5EF4-FFF2-40B4-BE49-F238E27FC236}">
                      <a16:creationId xmlns:a16="http://schemas.microsoft.com/office/drawing/2014/main" id="{DA6FFE7F-EB07-4F66-BF5A-A483E222BF54}"/>
                    </a:ext>
                  </a:extLst>
                </p:cNvPr>
                <p:cNvSpPr/>
                <p:nvPr/>
              </p:nvSpPr>
              <p:spPr>
                <a:xfrm>
                  <a:off x="1603394" y="217234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96" name="Oval 695">
                  <a:extLst>
                    <a:ext uri="{FF2B5EF4-FFF2-40B4-BE49-F238E27FC236}">
                      <a16:creationId xmlns:a16="http://schemas.microsoft.com/office/drawing/2014/main" id="{917B1362-45EE-428B-8BCE-8BCE0AD51E54}"/>
                    </a:ext>
                  </a:extLst>
                </p:cNvPr>
                <p:cNvSpPr/>
                <p:nvPr/>
              </p:nvSpPr>
              <p:spPr>
                <a:xfrm>
                  <a:off x="1603394" y="235465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697" name="Oval 696">
                  <a:extLst>
                    <a:ext uri="{FF2B5EF4-FFF2-40B4-BE49-F238E27FC236}">
                      <a16:creationId xmlns:a16="http://schemas.microsoft.com/office/drawing/2014/main" id="{ADB646D4-637F-4628-B9B2-D9735A64CC19}"/>
                    </a:ext>
                  </a:extLst>
                </p:cNvPr>
                <p:cNvSpPr/>
                <p:nvPr/>
              </p:nvSpPr>
              <p:spPr>
                <a:xfrm>
                  <a:off x="1603394" y="253695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s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8" name="Oval 697">
                  <a:extLst>
                    <a:ext uri="{FF2B5EF4-FFF2-40B4-BE49-F238E27FC236}">
                      <a16:creationId xmlns:a16="http://schemas.microsoft.com/office/drawing/2014/main" id="{693D2C6A-B388-4499-9EDD-9EA34EBF38F2}"/>
                    </a:ext>
                  </a:extLst>
                </p:cNvPr>
                <p:cNvSpPr/>
                <p:nvPr/>
              </p:nvSpPr>
              <p:spPr>
                <a:xfrm>
                  <a:off x="1603394" y="2719258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699" name="Oval 698">
                  <a:extLst>
                    <a:ext uri="{FF2B5EF4-FFF2-40B4-BE49-F238E27FC236}">
                      <a16:creationId xmlns:a16="http://schemas.microsoft.com/office/drawing/2014/main" id="{A43A53B0-D05A-4FB6-A5C9-B2E9576365A0}"/>
                    </a:ext>
                  </a:extLst>
                </p:cNvPr>
                <p:cNvSpPr/>
                <p:nvPr/>
              </p:nvSpPr>
              <p:spPr>
                <a:xfrm>
                  <a:off x="1603394" y="2901561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00" name="Oval 699">
                  <a:extLst>
                    <a:ext uri="{FF2B5EF4-FFF2-40B4-BE49-F238E27FC236}">
                      <a16:creationId xmlns:a16="http://schemas.microsoft.com/office/drawing/2014/main" id="{C9CB1CB6-5AF3-4332-9D9A-5985A56ABCAE}"/>
                    </a:ext>
                  </a:extLst>
                </p:cNvPr>
                <p:cNvSpPr/>
                <p:nvPr/>
              </p:nvSpPr>
              <p:spPr>
                <a:xfrm>
                  <a:off x="1603394" y="3083864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01" name="Oval 700">
                  <a:extLst>
                    <a:ext uri="{FF2B5EF4-FFF2-40B4-BE49-F238E27FC236}">
                      <a16:creationId xmlns:a16="http://schemas.microsoft.com/office/drawing/2014/main" id="{92FF7F6E-9CF3-4BB9-8127-157A30E619A2}"/>
                    </a:ext>
                  </a:extLst>
                </p:cNvPr>
                <p:cNvSpPr/>
                <p:nvPr/>
              </p:nvSpPr>
              <p:spPr>
                <a:xfrm>
                  <a:off x="1603394" y="326616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663" name="Group 662">
                <a:extLst>
                  <a:ext uri="{FF2B5EF4-FFF2-40B4-BE49-F238E27FC236}">
                    <a16:creationId xmlns:a16="http://schemas.microsoft.com/office/drawing/2014/main" id="{CEBCF7E5-4745-4F70-A024-CC0906EAC360}"/>
                  </a:ext>
                </a:extLst>
              </p:cNvPr>
              <p:cNvGrpSpPr/>
              <p:nvPr/>
            </p:nvGrpSpPr>
            <p:grpSpPr>
              <a:xfrm>
                <a:off x="2495162" y="2588906"/>
                <a:ext cx="220133" cy="1301899"/>
                <a:chOff x="2495162" y="2490047"/>
                <a:chExt cx="220133" cy="1301899"/>
              </a:xfrm>
            </p:grpSpPr>
            <p:sp>
              <p:nvSpPr>
                <p:cNvPr id="685" name="Rectangle: Rounded Corners 684">
                  <a:extLst>
                    <a:ext uri="{FF2B5EF4-FFF2-40B4-BE49-F238E27FC236}">
                      <a16:creationId xmlns:a16="http://schemas.microsoft.com/office/drawing/2014/main" id="{25C845AC-66F9-4047-9879-7CF5435E0909}"/>
                    </a:ext>
                  </a:extLst>
                </p:cNvPr>
                <p:cNvSpPr/>
                <p:nvPr/>
              </p:nvSpPr>
              <p:spPr>
                <a:xfrm>
                  <a:off x="2495162" y="2490047"/>
                  <a:ext cx="220133" cy="130189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86" name="Oval 685">
                  <a:extLst>
                    <a:ext uri="{FF2B5EF4-FFF2-40B4-BE49-F238E27FC236}">
                      <a16:creationId xmlns:a16="http://schemas.microsoft.com/office/drawing/2014/main" id="{B15C95C5-A01E-4E69-8A53-2C8304A79925}"/>
                    </a:ext>
                  </a:extLst>
                </p:cNvPr>
                <p:cNvSpPr/>
                <p:nvPr/>
              </p:nvSpPr>
              <p:spPr>
                <a:xfrm>
                  <a:off x="2519523" y="251582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87" name="Oval 686">
                  <a:extLst>
                    <a:ext uri="{FF2B5EF4-FFF2-40B4-BE49-F238E27FC236}">
                      <a16:creationId xmlns:a16="http://schemas.microsoft.com/office/drawing/2014/main" id="{D5550B92-8B79-415B-A68F-4113D6AE11E4}"/>
                    </a:ext>
                  </a:extLst>
                </p:cNvPr>
                <p:cNvSpPr/>
                <p:nvPr/>
              </p:nvSpPr>
              <p:spPr>
                <a:xfrm>
                  <a:off x="2519523" y="269812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88" name="Oval 687">
                  <a:extLst>
                    <a:ext uri="{FF2B5EF4-FFF2-40B4-BE49-F238E27FC236}">
                      <a16:creationId xmlns:a16="http://schemas.microsoft.com/office/drawing/2014/main" id="{A978EE46-43AF-45D4-BA66-D33915049E76}"/>
                    </a:ext>
                  </a:extLst>
                </p:cNvPr>
                <p:cNvSpPr/>
                <p:nvPr/>
              </p:nvSpPr>
              <p:spPr>
                <a:xfrm>
                  <a:off x="2519523" y="288043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89" name="Oval 688">
                  <a:extLst>
                    <a:ext uri="{FF2B5EF4-FFF2-40B4-BE49-F238E27FC236}">
                      <a16:creationId xmlns:a16="http://schemas.microsoft.com/office/drawing/2014/main" id="{05BEA4A8-AAEA-44B5-9F02-4A7986236052}"/>
                    </a:ext>
                  </a:extLst>
                </p:cNvPr>
                <p:cNvSpPr/>
                <p:nvPr/>
              </p:nvSpPr>
              <p:spPr>
                <a:xfrm>
                  <a:off x="2519523" y="306273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90" name="Oval 689">
                  <a:extLst>
                    <a:ext uri="{FF2B5EF4-FFF2-40B4-BE49-F238E27FC236}">
                      <a16:creationId xmlns:a16="http://schemas.microsoft.com/office/drawing/2014/main" id="{AF95A5DC-9B41-4F9F-961D-EB9919EE126F}"/>
                    </a:ext>
                  </a:extLst>
                </p:cNvPr>
                <p:cNvSpPr/>
                <p:nvPr/>
              </p:nvSpPr>
              <p:spPr>
                <a:xfrm>
                  <a:off x="2519523" y="3245038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91" name="Oval 690">
                  <a:extLst>
                    <a:ext uri="{FF2B5EF4-FFF2-40B4-BE49-F238E27FC236}">
                      <a16:creationId xmlns:a16="http://schemas.microsoft.com/office/drawing/2014/main" id="{9CE0C7F0-AB6E-48FB-9116-DA9DD133B9CC}"/>
                    </a:ext>
                  </a:extLst>
                </p:cNvPr>
                <p:cNvSpPr/>
                <p:nvPr/>
              </p:nvSpPr>
              <p:spPr>
                <a:xfrm>
                  <a:off x="2519523" y="3427341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92" name="Oval 691">
                  <a:extLst>
                    <a:ext uri="{FF2B5EF4-FFF2-40B4-BE49-F238E27FC236}">
                      <a16:creationId xmlns:a16="http://schemas.microsoft.com/office/drawing/2014/main" id="{9C032139-BD7F-42A3-BC45-20031D4539EE}"/>
                    </a:ext>
                  </a:extLst>
                </p:cNvPr>
                <p:cNvSpPr/>
                <p:nvPr/>
              </p:nvSpPr>
              <p:spPr>
                <a:xfrm>
                  <a:off x="2519523" y="3609644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664" name="Group 663">
                <a:extLst>
                  <a:ext uri="{FF2B5EF4-FFF2-40B4-BE49-F238E27FC236}">
                    <a16:creationId xmlns:a16="http://schemas.microsoft.com/office/drawing/2014/main" id="{9281C7C5-9DE9-4595-AC99-924137B390F0}"/>
                  </a:ext>
                </a:extLst>
              </p:cNvPr>
              <p:cNvGrpSpPr/>
              <p:nvPr/>
            </p:nvGrpSpPr>
            <p:grpSpPr>
              <a:xfrm>
                <a:off x="3531753" y="2680057"/>
                <a:ext cx="220133" cy="1119597"/>
                <a:chOff x="3531753" y="2490047"/>
                <a:chExt cx="220133" cy="1119597"/>
              </a:xfrm>
            </p:grpSpPr>
            <p:sp>
              <p:nvSpPr>
                <p:cNvPr id="678" name="Rectangle: Rounded Corners 677">
                  <a:extLst>
                    <a:ext uri="{FF2B5EF4-FFF2-40B4-BE49-F238E27FC236}">
                      <a16:creationId xmlns:a16="http://schemas.microsoft.com/office/drawing/2014/main" id="{FB56C6E1-EA5B-4CD8-8C9F-D8B761341482}"/>
                    </a:ext>
                  </a:extLst>
                </p:cNvPr>
                <p:cNvSpPr/>
                <p:nvPr/>
              </p:nvSpPr>
              <p:spPr>
                <a:xfrm>
                  <a:off x="3531753" y="2490047"/>
                  <a:ext cx="220133" cy="111959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79" name="Oval 678">
                  <a:extLst>
                    <a:ext uri="{FF2B5EF4-FFF2-40B4-BE49-F238E27FC236}">
                      <a16:creationId xmlns:a16="http://schemas.microsoft.com/office/drawing/2014/main" id="{CCB346EE-43E2-46DC-A770-334261A6BD02}"/>
                    </a:ext>
                  </a:extLst>
                </p:cNvPr>
                <p:cNvSpPr/>
                <p:nvPr/>
              </p:nvSpPr>
              <p:spPr>
                <a:xfrm>
                  <a:off x="3556114" y="251582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80" name="Oval 679">
                  <a:extLst>
                    <a:ext uri="{FF2B5EF4-FFF2-40B4-BE49-F238E27FC236}">
                      <a16:creationId xmlns:a16="http://schemas.microsoft.com/office/drawing/2014/main" id="{B58A46F2-BFFE-4D7E-8168-690C2C844374}"/>
                    </a:ext>
                  </a:extLst>
                </p:cNvPr>
                <p:cNvSpPr/>
                <p:nvPr/>
              </p:nvSpPr>
              <p:spPr>
                <a:xfrm>
                  <a:off x="3556114" y="269812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81" name="Oval 680">
                  <a:extLst>
                    <a:ext uri="{FF2B5EF4-FFF2-40B4-BE49-F238E27FC236}">
                      <a16:creationId xmlns:a16="http://schemas.microsoft.com/office/drawing/2014/main" id="{2C9A8298-2275-4323-A780-3CD037806B13}"/>
                    </a:ext>
                  </a:extLst>
                </p:cNvPr>
                <p:cNvSpPr/>
                <p:nvPr/>
              </p:nvSpPr>
              <p:spPr>
                <a:xfrm>
                  <a:off x="3556114" y="288043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:a16="http://schemas.microsoft.com/office/drawing/2014/main" id="{A3D01CDC-4D3F-43B2-B3DA-57C71E7AEF96}"/>
                    </a:ext>
                  </a:extLst>
                </p:cNvPr>
                <p:cNvSpPr/>
                <p:nvPr/>
              </p:nvSpPr>
              <p:spPr>
                <a:xfrm>
                  <a:off x="3556114" y="306273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83" name="Oval 682">
                  <a:extLst>
                    <a:ext uri="{FF2B5EF4-FFF2-40B4-BE49-F238E27FC236}">
                      <a16:creationId xmlns:a16="http://schemas.microsoft.com/office/drawing/2014/main" id="{945A1B3C-028C-488A-A428-F659E597717C}"/>
                    </a:ext>
                  </a:extLst>
                </p:cNvPr>
                <p:cNvSpPr/>
                <p:nvPr/>
              </p:nvSpPr>
              <p:spPr>
                <a:xfrm>
                  <a:off x="3556114" y="3245038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E68F8850-9950-414B-A28A-7EDD9CBF6D01}"/>
                    </a:ext>
                  </a:extLst>
                </p:cNvPr>
                <p:cNvSpPr/>
                <p:nvPr/>
              </p:nvSpPr>
              <p:spPr>
                <a:xfrm>
                  <a:off x="3556114" y="3427341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665" name="Group 664">
                <a:extLst>
                  <a:ext uri="{FF2B5EF4-FFF2-40B4-BE49-F238E27FC236}">
                    <a16:creationId xmlns:a16="http://schemas.microsoft.com/office/drawing/2014/main" id="{5E137DB4-059D-4022-A296-496AAF9FD689}"/>
                  </a:ext>
                </a:extLst>
              </p:cNvPr>
              <p:cNvGrpSpPr/>
              <p:nvPr/>
            </p:nvGrpSpPr>
            <p:grpSpPr>
              <a:xfrm>
                <a:off x="4568344" y="2771208"/>
                <a:ext cx="220133" cy="937294"/>
                <a:chOff x="4568344" y="2490047"/>
                <a:chExt cx="220133" cy="937294"/>
              </a:xfrm>
            </p:grpSpPr>
            <p:sp>
              <p:nvSpPr>
                <p:cNvPr id="672" name="Rectangle: Rounded Corners 671">
                  <a:extLst>
                    <a:ext uri="{FF2B5EF4-FFF2-40B4-BE49-F238E27FC236}">
                      <a16:creationId xmlns:a16="http://schemas.microsoft.com/office/drawing/2014/main" id="{021B7E21-00D4-49CA-A636-C9A306A09F5C}"/>
                    </a:ext>
                  </a:extLst>
                </p:cNvPr>
                <p:cNvSpPr/>
                <p:nvPr/>
              </p:nvSpPr>
              <p:spPr>
                <a:xfrm>
                  <a:off x="4568344" y="2490047"/>
                  <a:ext cx="220133" cy="93729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8B78EF46-0BBA-426C-901C-05446D42720D}"/>
                    </a:ext>
                  </a:extLst>
                </p:cNvPr>
                <p:cNvSpPr/>
                <p:nvPr/>
              </p:nvSpPr>
              <p:spPr>
                <a:xfrm>
                  <a:off x="4592705" y="251582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7435906E-ACFD-410C-9FE0-EF0674BBB9AC}"/>
                    </a:ext>
                  </a:extLst>
                </p:cNvPr>
                <p:cNvSpPr/>
                <p:nvPr/>
              </p:nvSpPr>
              <p:spPr>
                <a:xfrm>
                  <a:off x="4592705" y="269812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75" name="Oval 674">
                  <a:extLst>
                    <a:ext uri="{FF2B5EF4-FFF2-40B4-BE49-F238E27FC236}">
                      <a16:creationId xmlns:a16="http://schemas.microsoft.com/office/drawing/2014/main" id="{1ECB76C1-5FF9-4F21-B504-3C46778CD79C}"/>
                    </a:ext>
                  </a:extLst>
                </p:cNvPr>
                <p:cNvSpPr/>
                <p:nvPr/>
              </p:nvSpPr>
              <p:spPr>
                <a:xfrm>
                  <a:off x="4592705" y="288043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76" name="Oval 675">
                  <a:extLst>
                    <a:ext uri="{FF2B5EF4-FFF2-40B4-BE49-F238E27FC236}">
                      <a16:creationId xmlns:a16="http://schemas.microsoft.com/office/drawing/2014/main" id="{0F9D8F73-DB18-4158-B86E-4EC2019AF63D}"/>
                    </a:ext>
                  </a:extLst>
                </p:cNvPr>
                <p:cNvSpPr/>
                <p:nvPr/>
              </p:nvSpPr>
              <p:spPr>
                <a:xfrm>
                  <a:off x="4592705" y="306273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77" name="Oval 676">
                  <a:extLst>
                    <a:ext uri="{FF2B5EF4-FFF2-40B4-BE49-F238E27FC236}">
                      <a16:creationId xmlns:a16="http://schemas.microsoft.com/office/drawing/2014/main" id="{A77A5FB4-33C0-4B22-BE21-9104498E9C25}"/>
                    </a:ext>
                  </a:extLst>
                </p:cNvPr>
                <p:cNvSpPr/>
                <p:nvPr/>
              </p:nvSpPr>
              <p:spPr>
                <a:xfrm>
                  <a:off x="4592705" y="3245038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666" name="Group 665">
                <a:extLst>
                  <a:ext uri="{FF2B5EF4-FFF2-40B4-BE49-F238E27FC236}">
                    <a16:creationId xmlns:a16="http://schemas.microsoft.com/office/drawing/2014/main" id="{1CF99D05-AC77-48E2-80D6-9429447C6AF6}"/>
                  </a:ext>
                </a:extLst>
              </p:cNvPr>
              <p:cNvGrpSpPr/>
              <p:nvPr/>
            </p:nvGrpSpPr>
            <p:grpSpPr>
              <a:xfrm>
                <a:off x="5604935" y="2771209"/>
                <a:ext cx="220133" cy="937294"/>
                <a:chOff x="5604935" y="2398896"/>
                <a:chExt cx="220133" cy="937294"/>
              </a:xfrm>
            </p:grpSpPr>
            <p:sp>
              <p:nvSpPr>
                <p:cNvPr id="667" name="Rectangle: Rounded Corners 666">
                  <a:extLst>
                    <a:ext uri="{FF2B5EF4-FFF2-40B4-BE49-F238E27FC236}">
                      <a16:creationId xmlns:a16="http://schemas.microsoft.com/office/drawing/2014/main" id="{F832DFDF-B559-4E7F-8CB0-3B21DBC44A54}"/>
                    </a:ext>
                  </a:extLst>
                </p:cNvPr>
                <p:cNvSpPr/>
                <p:nvPr/>
              </p:nvSpPr>
              <p:spPr>
                <a:xfrm>
                  <a:off x="5604935" y="2398896"/>
                  <a:ext cx="220133" cy="93729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68" name="Oval 667">
                  <a:extLst>
                    <a:ext uri="{FF2B5EF4-FFF2-40B4-BE49-F238E27FC236}">
                      <a16:creationId xmlns:a16="http://schemas.microsoft.com/office/drawing/2014/main" id="{3ED1D87B-971D-4B64-A058-617E4743D893}"/>
                    </a:ext>
                  </a:extLst>
                </p:cNvPr>
                <p:cNvSpPr/>
                <p:nvPr/>
              </p:nvSpPr>
              <p:spPr>
                <a:xfrm>
                  <a:off x="5629296" y="251582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69" name="Oval 668">
                  <a:extLst>
                    <a:ext uri="{FF2B5EF4-FFF2-40B4-BE49-F238E27FC236}">
                      <a16:creationId xmlns:a16="http://schemas.microsoft.com/office/drawing/2014/main" id="{5ADC3948-B844-49C7-A791-2E2720ADD607}"/>
                    </a:ext>
                  </a:extLst>
                </p:cNvPr>
                <p:cNvSpPr/>
                <p:nvPr/>
              </p:nvSpPr>
              <p:spPr>
                <a:xfrm>
                  <a:off x="5629296" y="269812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70" name="Oval 669">
                  <a:extLst>
                    <a:ext uri="{FF2B5EF4-FFF2-40B4-BE49-F238E27FC236}">
                      <a16:creationId xmlns:a16="http://schemas.microsoft.com/office/drawing/2014/main" id="{64C145E3-B326-4D23-94D1-E5722146456F}"/>
                    </a:ext>
                  </a:extLst>
                </p:cNvPr>
                <p:cNvSpPr/>
                <p:nvPr/>
              </p:nvSpPr>
              <p:spPr>
                <a:xfrm>
                  <a:off x="5629296" y="288043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71" name="Oval 670">
                  <a:extLst>
                    <a:ext uri="{FF2B5EF4-FFF2-40B4-BE49-F238E27FC236}">
                      <a16:creationId xmlns:a16="http://schemas.microsoft.com/office/drawing/2014/main" id="{5288C531-03E9-4EBD-81A3-FDA9B7AC0CC5}"/>
                    </a:ext>
                  </a:extLst>
                </p:cNvPr>
                <p:cNvSpPr/>
                <p:nvPr/>
              </p:nvSpPr>
              <p:spPr>
                <a:xfrm>
                  <a:off x="5629296" y="306273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DCF63242-33A9-4CA8-99ED-3CB234A2A2E0}"/>
                </a:ext>
              </a:extLst>
            </p:cNvPr>
            <p:cNvGrpSpPr/>
            <p:nvPr/>
          </p:nvGrpSpPr>
          <p:grpSpPr>
            <a:xfrm>
              <a:off x="2089030" y="2618271"/>
              <a:ext cx="2823374" cy="1245164"/>
              <a:chOff x="1714500" y="2589904"/>
              <a:chExt cx="2823374" cy="1245164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0FA6657E-A888-4215-9A01-45F6478EA1F1}"/>
                  </a:ext>
                </a:extLst>
              </p:cNvPr>
              <p:cNvGrpSpPr/>
              <p:nvPr/>
            </p:nvGrpSpPr>
            <p:grpSpPr>
              <a:xfrm>
                <a:off x="1714500" y="2589904"/>
                <a:ext cx="751840" cy="1245164"/>
                <a:chOff x="1714500" y="2589904"/>
                <a:chExt cx="751840" cy="1199854"/>
              </a:xfrm>
            </p:grpSpPr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944CC55C-4F7F-44C1-BB11-5A5C8752A6A6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1E4CA616-1E8B-47E2-A03E-DBC9BA485A8C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815C2463-832A-4C42-8935-E98727A42456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B360A74C-D847-4617-91C7-B9E8810494CE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5460B5FC-C41F-4FFB-9416-B788C50A7518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841AB2CD-5ABB-47EC-B9E1-9954FEAFB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40BB8003-04EF-45C9-AB80-8E06E8614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68848AA5-8DB0-445D-9B8A-9E513B1C9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2271DB21-3DC3-472B-B892-8F30DC691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B2FFCD06-C53A-44A3-B9FB-F8A7B984B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ACE9B5AC-1D34-4E6B-B3B9-04F7862AA4B5}"/>
                  </a:ext>
                </a:extLst>
              </p:cNvPr>
              <p:cNvGrpSpPr/>
              <p:nvPr/>
            </p:nvGrpSpPr>
            <p:grpSpPr>
              <a:xfrm>
                <a:off x="2753676" y="2699127"/>
                <a:ext cx="751840" cy="1026718"/>
                <a:chOff x="1714500" y="2589904"/>
                <a:chExt cx="751840" cy="1199854"/>
              </a:xfrm>
            </p:grpSpPr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146117B6-FDED-43AE-ABFD-EC4D923D9929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698B4CCC-B1E5-492D-9966-D40EC62A43E0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Straight Connector 643">
                  <a:extLst>
                    <a:ext uri="{FF2B5EF4-FFF2-40B4-BE49-F238E27FC236}">
                      <a16:creationId xmlns:a16="http://schemas.microsoft.com/office/drawing/2014/main" id="{897320E5-011D-43EA-B9D9-3D87BB1F4EE0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Straight Connector 644">
                  <a:extLst>
                    <a:ext uri="{FF2B5EF4-FFF2-40B4-BE49-F238E27FC236}">
                      <a16:creationId xmlns:a16="http://schemas.microsoft.com/office/drawing/2014/main" id="{5B8A845A-E901-4E0D-BACB-9763D5F33113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8AC177CB-A906-45F2-8595-31CDE76F0FF0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F5CA4F15-7441-45BB-BE3A-F066A1806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Connector 647">
                  <a:extLst>
                    <a:ext uri="{FF2B5EF4-FFF2-40B4-BE49-F238E27FC236}">
                      <a16:creationId xmlns:a16="http://schemas.microsoft.com/office/drawing/2014/main" id="{ECB32F8B-E433-43AA-82BF-54BB44EAB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48B1FE9A-AE4C-48BE-9C6D-6FA0F58BD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60F9A4B2-C6EF-4D48-809B-79B97A6F7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01E8268B-500B-41B8-B663-8843AC277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4A1E4760-1CB9-4F68-8EDA-09B46413C73D}"/>
                  </a:ext>
                </a:extLst>
              </p:cNvPr>
              <p:cNvGrpSpPr/>
              <p:nvPr/>
            </p:nvGrpSpPr>
            <p:grpSpPr>
              <a:xfrm>
                <a:off x="3786034" y="2797985"/>
                <a:ext cx="751840" cy="829002"/>
                <a:chOff x="1714500" y="2589904"/>
                <a:chExt cx="751840" cy="1199854"/>
              </a:xfrm>
            </p:grpSpPr>
            <p:cxnSp>
              <p:nvCxnSpPr>
                <p:cNvPr id="632" name="Straight Connector 631">
                  <a:extLst>
                    <a:ext uri="{FF2B5EF4-FFF2-40B4-BE49-F238E27FC236}">
                      <a16:creationId xmlns:a16="http://schemas.microsoft.com/office/drawing/2014/main" id="{717DC78A-F957-48D9-A04B-44724A09697F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Straight Connector 632">
                  <a:extLst>
                    <a:ext uri="{FF2B5EF4-FFF2-40B4-BE49-F238E27FC236}">
                      <a16:creationId xmlns:a16="http://schemas.microsoft.com/office/drawing/2014/main" id="{22632166-CACE-4CC5-8E3F-58EDAC37573A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Connector 633">
                  <a:extLst>
                    <a:ext uri="{FF2B5EF4-FFF2-40B4-BE49-F238E27FC236}">
                      <a16:creationId xmlns:a16="http://schemas.microsoft.com/office/drawing/2014/main" id="{10964BF2-AA7F-4462-9B8F-F5FBE59D0859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C2396316-29AE-42D7-A805-45342283B91D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3B736278-4159-46F5-9889-350D14A60EFB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765543C8-990D-410C-BFA0-EBEA8178E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>
                  <a:extLst>
                    <a:ext uri="{FF2B5EF4-FFF2-40B4-BE49-F238E27FC236}">
                      <a16:creationId xmlns:a16="http://schemas.microsoft.com/office/drawing/2014/main" id="{FAADDFE4-92A5-46D5-A34F-2D5523FA7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0927E31D-E5CD-404D-B7A1-F55CC72294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75AF8E03-EABD-40E4-8CDA-00EB472B0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7E5C91FC-4C82-4D0F-9B51-66F82F9B40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529D9D4-54D8-4468-8AC4-F7C1A3A5CD12}"/>
                </a:ext>
              </a:extLst>
            </p:cNvPr>
            <p:cNvGrpSpPr/>
            <p:nvPr/>
          </p:nvGrpSpPr>
          <p:grpSpPr>
            <a:xfrm>
              <a:off x="1839570" y="4258885"/>
              <a:ext cx="3329906" cy="1499616"/>
              <a:chOff x="1458570" y="4258885"/>
              <a:chExt cx="3329906" cy="1499616"/>
            </a:xfrm>
          </p:grpSpPr>
          <p:grpSp>
            <p:nvGrpSpPr>
              <p:cNvPr id="595" name="Group 594">
                <a:extLst>
                  <a:ext uri="{FF2B5EF4-FFF2-40B4-BE49-F238E27FC236}">
                    <a16:creationId xmlns:a16="http://schemas.microsoft.com/office/drawing/2014/main" id="{1731F633-3FB4-4EA1-88CB-12994D91C9F2}"/>
                  </a:ext>
                </a:extLst>
              </p:cNvPr>
              <p:cNvGrpSpPr/>
              <p:nvPr/>
            </p:nvGrpSpPr>
            <p:grpSpPr>
              <a:xfrm>
                <a:off x="1458570" y="4258885"/>
                <a:ext cx="220133" cy="1499616"/>
                <a:chOff x="1458570" y="4258885"/>
                <a:chExt cx="220133" cy="1499616"/>
              </a:xfrm>
            </p:grpSpPr>
            <p:sp>
              <p:nvSpPr>
                <p:cNvPr id="620" name="Rectangle: Rounded Corners 619">
                  <a:extLst>
                    <a:ext uri="{FF2B5EF4-FFF2-40B4-BE49-F238E27FC236}">
                      <a16:creationId xmlns:a16="http://schemas.microsoft.com/office/drawing/2014/main" id="{8BB825C9-7D4C-4FC7-95E8-82BC0A119157}"/>
                    </a:ext>
                  </a:extLst>
                </p:cNvPr>
                <p:cNvSpPr/>
                <p:nvPr/>
              </p:nvSpPr>
              <p:spPr>
                <a:xfrm>
                  <a:off x="1458570" y="4258885"/>
                  <a:ext cx="220133" cy="1499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21" name="Oval 620">
                  <a:extLst>
                    <a:ext uri="{FF2B5EF4-FFF2-40B4-BE49-F238E27FC236}">
                      <a16:creationId xmlns:a16="http://schemas.microsoft.com/office/drawing/2014/main" id="{FEC75F09-CF35-4206-AA22-81A298895B7F}"/>
                    </a:ext>
                  </a:extLst>
                </p:cNvPr>
                <p:cNvSpPr/>
                <p:nvPr/>
              </p:nvSpPr>
              <p:spPr>
                <a:xfrm>
                  <a:off x="1482931" y="4284664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F06E1C09-7ECE-4B00-8141-7EDB7D90119A}"/>
                    </a:ext>
                  </a:extLst>
                </p:cNvPr>
                <p:cNvSpPr/>
                <p:nvPr/>
              </p:nvSpPr>
              <p:spPr>
                <a:xfrm>
                  <a:off x="1482931" y="4466967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C76C4E20-6B2D-4504-9804-082C558B4DD5}"/>
                    </a:ext>
                  </a:extLst>
                </p:cNvPr>
                <p:cNvSpPr/>
                <p:nvPr/>
              </p:nvSpPr>
              <p:spPr>
                <a:xfrm>
                  <a:off x="1482931" y="4649270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err="1">
                      <a:solidFill>
                        <a:schemeClr val="tx1"/>
                      </a:solidFill>
                    </a:rPr>
                    <a:t>i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4" name="Oval 623">
                  <a:extLst>
                    <a:ext uri="{FF2B5EF4-FFF2-40B4-BE49-F238E27FC236}">
                      <a16:creationId xmlns:a16="http://schemas.microsoft.com/office/drawing/2014/main" id="{34BFE360-8BF1-4449-A918-B10897EB67FB}"/>
                    </a:ext>
                  </a:extLst>
                </p:cNvPr>
                <p:cNvSpPr/>
                <p:nvPr/>
              </p:nvSpPr>
              <p:spPr>
                <a:xfrm>
                  <a:off x="1482931" y="4831573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C4701380-FEED-4797-9559-EA91976B24AA}"/>
                    </a:ext>
                  </a:extLst>
                </p:cNvPr>
                <p:cNvSpPr/>
                <p:nvPr/>
              </p:nvSpPr>
              <p:spPr>
                <a:xfrm>
                  <a:off x="1482931" y="5013876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626" name="Oval 625">
                  <a:extLst>
                    <a:ext uri="{FF2B5EF4-FFF2-40B4-BE49-F238E27FC236}">
                      <a16:creationId xmlns:a16="http://schemas.microsoft.com/office/drawing/2014/main" id="{C2BDD78B-1813-469E-A504-78E3C7583999}"/>
                    </a:ext>
                  </a:extLst>
                </p:cNvPr>
                <p:cNvSpPr/>
                <p:nvPr/>
              </p:nvSpPr>
              <p:spPr>
                <a:xfrm>
                  <a:off x="1482931" y="5196179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627" name="Oval 626">
                  <a:extLst>
                    <a:ext uri="{FF2B5EF4-FFF2-40B4-BE49-F238E27FC236}">
                      <a16:creationId xmlns:a16="http://schemas.microsoft.com/office/drawing/2014/main" id="{D50A7197-B19E-4E69-A85D-0F9320030710}"/>
                    </a:ext>
                  </a:extLst>
                </p:cNvPr>
                <p:cNvSpPr/>
                <p:nvPr/>
              </p:nvSpPr>
              <p:spPr>
                <a:xfrm>
                  <a:off x="1482931" y="5378482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28" name="Oval 627">
                  <a:extLst>
                    <a:ext uri="{FF2B5EF4-FFF2-40B4-BE49-F238E27FC236}">
                      <a16:creationId xmlns:a16="http://schemas.microsoft.com/office/drawing/2014/main" id="{2122775A-BFB8-4DDC-BABC-99CF5D601AC0}"/>
                    </a:ext>
                  </a:extLst>
                </p:cNvPr>
                <p:cNvSpPr/>
                <p:nvPr/>
              </p:nvSpPr>
              <p:spPr>
                <a:xfrm>
                  <a:off x="1482931" y="5560784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01FA6DFC-CDAB-44AE-BDA4-EAEACA0188BF}"/>
                  </a:ext>
                </a:extLst>
              </p:cNvPr>
              <p:cNvGrpSpPr/>
              <p:nvPr/>
            </p:nvGrpSpPr>
            <p:grpSpPr>
              <a:xfrm>
                <a:off x="2495161" y="4357744"/>
                <a:ext cx="220133" cy="1301899"/>
                <a:chOff x="2495161" y="4357744"/>
                <a:chExt cx="220133" cy="1301899"/>
              </a:xfrm>
            </p:grpSpPr>
            <p:sp>
              <p:nvSpPr>
                <p:cNvPr id="612" name="Rectangle: Rounded Corners 611">
                  <a:extLst>
                    <a:ext uri="{FF2B5EF4-FFF2-40B4-BE49-F238E27FC236}">
                      <a16:creationId xmlns:a16="http://schemas.microsoft.com/office/drawing/2014/main" id="{9D6F0E00-9A5A-411D-BB7B-60BAA87282EC}"/>
                    </a:ext>
                  </a:extLst>
                </p:cNvPr>
                <p:cNvSpPr/>
                <p:nvPr/>
              </p:nvSpPr>
              <p:spPr>
                <a:xfrm>
                  <a:off x="2495161" y="4357744"/>
                  <a:ext cx="220133" cy="130189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13" name="Oval 612">
                  <a:extLst>
                    <a:ext uri="{FF2B5EF4-FFF2-40B4-BE49-F238E27FC236}">
                      <a16:creationId xmlns:a16="http://schemas.microsoft.com/office/drawing/2014/main" id="{729FCCF2-E1A9-4E75-B0D9-522B5A16CB0A}"/>
                    </a:ext>
                  </a:extLst>
                </p:cNvPr>
                <p:cNvSpPr/>
                <p:nvPr/>
              </p:nvSpPr>
              <p:spPr>
                <a:xfrm>
                  <a:off x="2519522" y="4383523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14" name="Oval 613">
                  <a:extLst>
                    <a:ext uri="{FF2B5EF4-FFF2-40B4-BE49-F238E27FC236}">
                      <a16:creationId xmlns:a16="http://schemas.microsoft.com/office/drawing/2014/main" id="{D17AA214-3E36-46B6-9F2D-9719804C2DFF}"/>
                    </a:ext>
                  </a:extLst>
                </p:cNvPr>
                <p:cNvSpPr/>
                <p:nvPr/>
              </p:nvSpPr>
              <p:spPr>
                <a:xfrm>
                  <a:off x="2519522" y="4565826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9A333B8D-45F5-4A2D-B8DD-5B5592BDC2E1}"/>
                    </a:ext>
                  </a:extLst>
                </p:cNvPr>
                <p:cNvSpPr/>
                <p:nvPr/>
              </p:nvSpPr>
              <p:spPr>
                <a:xfrm>
                  <a:off x="2519522" y="4748129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16" name="Oval 615">
                  <a:extLst>
                    <a:ext uri="{FF2B5EF4-FFF2-40B4-BE49-F238E27FC236}">
                      <a16:creationId xmlns:a16="http://schemas.microsoft.com/office/drawing/2014/main" id="{B55F33D0-D118-4161-951A-A3FE962EF603}"/>
                    </a:ext>
                  </a:extLst>
                </p:cNvPr>
                <p:cNvSpPr/>
                <p:nvPr/>
              </p:nvSpPr>
              <p:spPr>
                <a:xfrm>
                  <a:off x="2519522" y="4930432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17" name="Oval 616">
                  <a:extLst>
                    <a:ext uri="{FF2B5EF4-FFF2-40B4-BE49-F238E27FC236}">
                      <a16:creationId xmlns:a16="http://schemas.microsoft.com/office/drawing/2014/main" id="{C28C714C-2BA5-4B56-89B9-1E96076BC2EA}"/>
                    </a:ext>
                  </a:extLst>
                </p:cNvPr>
                <p:cNvSpPr/>
                <p:nvPr/>
              </p:nvSpPr>
              <p:spPr>
                <a:xfrm>
                  <a:off x="2519522" y="5112735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18" name="Oval 617">
                  <a:extLst>
                    <a:ext uri="{FF2B5EF4-FFF2-40B4-BE49-F238E27FC236}">
                      <a16:creationId xmlns:a16="http://schemas.microsoft.com/office/drawing/2014/main" id="{868E5D18-BE6D-47A1-80C1-4F910F75C405}"/>
                    </a:ext>
                  </a:extLst>
                </p:cNvPr>
                <p:cNvSpPr/>
                <p:nvPr/>
              </p:nvSpPr>
              <p:spPr>
                <a:xfrm>
                  <a:off x="2519522" y="5295038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21745F0B-F2C1-4CC1-93B1-8D6C6F976EB9}"/>
                    </a:ext>
                  </a:extLst>
                </p:cNvPr>
                <p:cNvSpPr/>
                <p:nvPr/>
              </p:nvSpPr>
              <p:spPr>
                <a:xfrm>
                  <a:off x="2519522" y="5477341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8F5E5CB9-FFF4-4A9F-94D7-1E7B20644757}"/>
                  </a:ext>
                </a:extLst>
              </p:cNvPr>
              <p:cNvGrpSpPr/>
              <p:nvPr/>
            </p:nvGrpSpPr>
            <p:grpSpPr>
              <a:xfrm>
                <a:off x="3531752" y="4448895"/>
                <a:ext cx="220133" cy="1119597"/>
                <a:chOff x="3531752" y="4448895"/>
                <a:chExt cx="220133" cy="1119597"/>
              </a:xfrm>
            </p:grpSpPr>
            <p:sp>
              <p:nvSpPr>
                <p:cNvPr id="605" name="Rectangle: Rounded Corners 604">
                  <a:extLst>
                    <a:ext uri="{FF2B5EF4-FFF2-40B4-BE49-F238E27FC236}">
                      <a16:creationId xmlns:a16="http://schemas.microsoft.com/office/drawing/2014/main" id="{C974D56E-E0DB-42D7-AB20-6BAC4ACB0A34}"/>
                    </a:ext>
                  </a:extLst>
                </p:cNvPr>
                <p:cNvSpPr/>
                <p:nvPr/>
              </p:nvSpPr>
              <p:spPr>
                <a:xfrm>
                  <a:off x="3531752" y="4448895"/>
                  <a:ext cx="220133" cy="111959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C78976B5-8800-41B8-87AE-DEA2EF9D37F7}"/>
                    </a:ext>
                  </a:extLst>
                </p:cNvPr>
                <p:cNvSpPr/>
                <p:nvPr/>
              </p:nvSpPr>
              <p:spPr>
                <a:xfrm>
                  <a:off x="3556113" y="4474674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C7EA4D97-08D5-4E2E-A4B3-148061DC8E8F}"/>
                    </a:ext>
                  </a:extLst>
                </p:cNvPr>
                <p:cNvSpPr/>
                <p:nvPr/>
              </p:nvSpPr>
              <p:spPr>
                <a:xfrm>
                  <a:off x="3556113" y="4656977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609DCF4C-4675-431F-B11E-D1F1897C1608}"/>
                    </a:ext>
                  </a:extLst>
                </p:cNvPr>
                <p:cNvSpPr/>
                <p:nvPr/>
              </p:nvSpPr>
              <p:spPr>
                <a:xfrm>
                  <a:off x="3556113" y="4839280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05EC8ACA-632B-4879-B4CA-1222F72C293E}"/>
                    </a:ext>
                  </a:extLst>
                </p:cNvPr>
                <p:cNvSpPr/>
                <p:nvPr/>
              </p:nvSpPr>
              <p:spPr>
                <a:xfrm>
                  <a:off x="3556113" y="5021583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CA661F57-7E41-40B2-968D-7FC8C22AE925}"/>
                    </a:ext>
                  </a:extLst>
                </p:cNvPr>
                <p:cNvSpPr/>
                <p:nvPr/>
              </p:nvSpPr>
              <p:spPr>
                <a:xfrm>
                  <a:off x="3556113" y="5203886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2DC9136A-9B24-4525-9845-A478A2074190}"/>
                    </a:ext>
                  </a:extLst>
                </p:cNvPr>
                <p:cNvSpPr/>
                <p:nvPr/>
              </p:nvSpPr>
              <p:spPr>
                <a:xfrm>
                  <a:off x="3556113" y="5386189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F4CF2D67-CB73-4669-80BC-5073377B74FE}"/>
                  </a:ext>
                </a:extLst>
              </p:cNvPr>
              <p:cNvGrpSpPr/>
              <p:nvPr/>
            </p:nvGrpSpPr>
            <p:grpSpPr>
              <a:xfrm>
                <a:off x="4568343" y="4540046"/>
                <a:ext cx="220133" cy="937294"/>
                <a:chOff x="4568343" y="4540046"/>
                <a:chExt cx="220133" cy="937294"/>
              </a:xfrm>
            </p:grpSpPr>
            <p:sp>
              <p:nvSpPr>
                <p:cNvPr id="599" name="Rectangle: Rounded Corners 598">
                  <a:extLst>
                    <a:ext uri="{FF2B5EF4-FFF2-40B4-BE49-F238E27FC236}">
                      <a16:creationId xmlns:a16="http://schemas.microsoft.com/office/drawing/2014/main" id="{295CB40E-0B14-4965-B41D-53330AC38782}"/>
                    </a:ext>
                  </a:extLst>
                </p:cNvPr>
                <p:cNvSpPr/>
                <p:nvPr/>
              </p:nvSpPr>
              <p:spPr>
                <a:xfrm>
                  <a:off x="4568343" y="4540046"/>
                  <a:ext cx="220133" cy="93729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00" name="Oval 599">
                  <a:extLst>
                    <a:ext uri="{FF2B5EF4-FFF2-40B4-BE49-F238E27FC236}">
                      <a16:creationId xmlns:a16="http://schemas.microsoft.com/office/drawing/2014/main" id="{59C1D05B-352F-42E9-BB99-99D4038AF1FA}"/>
                    </a:ext>
                  </a:extLst>
                </p:cNvPr>
                <p:cNvSpPr/>
                <p:nvPr/>
              </p:nvSpPr>
              <p:spPr>
                <a:xfrm>
                  <a:off x="4592704" y="4565825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686CAAB5-4662-4163-9E23-FD5C7EF3938C}"/>
                    </a:ext>
                  </a:extLst>
                </p:cNvPr>
                <p:cNvSpPr/>
                <p:nvPr/>
              </p:nvSpPr>
              <p:spPr>
                <a:xfrm>
                  <a:off x="4592704" y="4748128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02" name="Oval 601">
                  <a:extLst>
                    <a:ext uri="{FF2B5EF4-FFF2-40B4-BE49-F238E27FC236}">
                      <a16:creationId xmlns:a16="http://schemas.microsoft.com/office/drawing/2014/main" id="{F27104E5-18E5-4B0B-8A8D-144EACCEE885}"/>
                    </a:ext>
                  </a:extLst>
                </p:cNvPr>
                <p:cNvSpPr/>
                <p:nvPr/>
              </p:nvSpPr>
              <p:spPr>
                <a:xfrm>
                  <a:off x="4592704" y="4930431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130C585D-3613-4F61-BB82-2CEB8969F377}"/>
                    </a:ext>
                  </a:extLst>
                </p:cNvPr>
                <p:cNvSpPr/>
                <p:nvPr/>
              </p:nvSpPr>
              <p:spPr>
                <a:xfrm>
                  <a:off x="4592704" y="5112734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1BFD03B3-3643-4B55-B115-F0D2FEF6DA1D}"/>
                    </a:ext>
                  </a:extLst>
                </p:cNvPr>
                <p:cNvSpPr/>
                <p:nvPr/>
              </p:nvSpPr>
              <p:spPr>
                <a:xfrm>
                  <a:off x="4592704" y="5295037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6CF901B5-6C5A-4730-90E4-DFB350B3D5FB}"/>
                </a:ext>
              </a:extLst>
            </p:cNvPr>
            <p:cNvGrpSpPr/>
            <p:nvPr/>
          </p:nvGrpSpPr>
          <p:grpSpPr>
            <a:xfrm>
              <a:off x="5985934" y="4540046"/>
              <a:ext cx="220133" cy="937296"/>
              <a:chOff x="5604934" y="4540046"/>
              <a:chExt cx="220133" cy="937296"/>
            </a:xfrm>
          </p:grpSpPr>
          <p:sp>
            <p:nvSpPr>
              <p:cNvPr id="590" name="Rectangle: Rounded Corners 589">
                <a:extLst>
                  <a:ext uri="{FF2B5EF4-FFF2-40B4-BE49-F238E27FC236}">
                    <a16:creationId xmlns:a16="http://schemas.microsoft.com/office/drawing/2014/main" id="{728EFB93-CBE1-44BD-B7AA-A2E65FA3E8E3}"/>
                  </a:ext>
                </a:extLst>
              </p:cNvPr>
              <p:cNvSpPr/>
              <p:nvPr/>
            </p:nvSpPr>
            <p:spPr>
              <a:xfrm>
                <a:off x="5604934" y="4540046"/>
                <a:ext cx="220133" cy="937296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72E425E0-8202-4238-BAE6-6E2CEB4721D4}"/>
                  </a:ext>
                </a:extLst>
              </p:cNvPr>
              <p:cNvSpPr/>
              <p:nvPr/>
            </p:nvSpPr>
            <p:spPr>
              <a:xfrm>
                <a:off x="5629295" y="4656977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9237AE59-FE55-4D6B-A699-BBB2CB1B0876}"/>
                  </a:ext>
                </a:extLst>
              </p:cNvPr>
              <p:cNvSpPr/>
              <p:nvPr/>
            </p:nvSpPr>
            <p:spPr>
              <a:xfrm>
                <a:off x="5629295" y="4839280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FFD39995-1BF1-4A13-B4B3-9F1812FED1E2}"/>
                  </a:ext>
                </a:extLst>
              </p:cNvPr>
              <p:cNvSpPr/>
              <p:nvPr/>
            </p:nvSpPr>
            <p:spPr>
              <a:xfrm>
                <a:off x="5629295" y="5021583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3137D89C-8E63-4FBF-80B5-76913CE65692}"/>
                  </a:ext>
                </a:extLst>
              </p:cNvPr>
              <p:cNvSpPr/>
              <p:nvPr/>
            </p:nvSpPr>
            <p:spPr>
              <a:xfrm>
                <a:off x="5629295" y="5203886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FB24E62B-CBBF-486F-B3F3-D662758DA837}"/>
                </a:ext>
              </a:extLst>
            </p:cNvPr>
            <p:cNvGrpSpPr/>
            <p:nvPr/>
          </p:nvGrpSpPr>
          <p:grpSpPr>
            <a:xfrm>
              <a:off x="2096650" y="4386111"/>
              <a:ext cx="2823374" cy="1245164"/>
              <a:chOff x="1714500" y="2589904"/>
              <a:chExt cx="2823374" cy="1245164"/>
            </a:xfrm>
          </p:grpSpPr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1A72E5ED-432D-4007-A746-AA31E2C54930}"/>
                  </a:ext>
                </a:extLst>
              </p:cNvPr>
              <p:cNvGrpSpPr/>
              <p:nvPr/>
            </p:nvGrpSpPr>
            <p:grpSpPr>
              <a:xfrm>
                <a:off x="1714500" y="2589904"/>
                <a:ext cx="751840" cy="1245164"/>
                <a:chOff x="1714500" y="2589904"/>
                <a:chExt cx="751840" cy="1199854"/>
              </a:xfrm>
            </p:grpSpPr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A79F91E0-8CCE-478B-B7D9-7C4919283B1C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0CE9E25B-4609-4D91-BBC8-7C195AC76B73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B3861912-3C99-4505-A866-4F8A8769E438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Straight Connector 582">
                  <a:extLst>
                    <a:ext uri="{FF2B5EF4-FFF2-40B4-BE49-F238E27FC236}">
                      <a16:creationId xmlns:a16="http://schemas.microsoft.com/office/drawing/2014/main" id="{DDE0ABCD-45F4-41FA-B8ED-664DE74DA2DA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Straight Connector 583">
                  <a:extLst>
                    <a:ext uri="{FF2B5EF4-FFF2-40B4-BE49-F238E27FC236}">
                      <a16:creationId xmlns:a16="http://schemas.microsoft.com/office/drawing/2014/main" id="{580CB076-72DF-4C9A-B978-252046810CFA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05CF19E4-EBCF-446D-8668-4CA150D17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AD153F98-46E1-4632-A3BE-08134AC93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FC70528F-E9F0-4F80-9F88-009D7D96E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A3EE48B5-D400-4056-9267-297A4F979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DFF6043D-1404-4197-8607-C5E75F413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6D8CA5C6-DD5D-45A5-AB39-A13A4CC9AB81}"/>
                  </a:ext>
                </a:extLst>
              </p:cNvPr>
              <p:cNvGrpSpPr/>
              <p:nvPr/>
            </p:nvGrpSpPr>
            <p:grpSpPr>
              <a:xfrm>
                <a:off x="2753676" y="2699127"/>
                <a:ext cx="751840" cy="1026718"/>
                <a:chOff x="1714500" y="2589904"/>
                <a:chExt cx="751840" cy="1199854"/>
              </a:xfrm>
            </p:grpSpPr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EE51FC42-1F7C-4B81-BD4A-E810D2995350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15131D3F-8BE9-4884-A39C-2C07CE454441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35D21195-639C-480F-BFDF-5D0E6C57982C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2C64E5C9-4EFB-447D-9940-5F6602D798F5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EF95B6CC-EF8E-449D-8C70-1A0A67500282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6A32A41E-387F-4283-A46E-FFA594A761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E1D7C91D-6F7A-4D5B-AA5C-AA801FD83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A2795E60-6228-43F4-AB45-88A2A3E49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5135C7FF-5593-41D2-B2DF-0FABD5595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E639B5E0-909B-489C-B418-88599689AC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153707BD-438D-47C8-836D-B861B8BFBA78}"/>
                  </a:ext>
                </a:extLst>
              </p:cNvPr>
              <p:cNvGrpSpPr/>
              <p:nvPr/>
            </p:nvGrpSpPr>
            <p:grpSpPr>
              <a:xfrm>
                <a:off x="3786034" y="2797985"/>
                <a:ext cx="751840" cy="829002"/>
                <a:chOff x="1714500" y="2589904"/>
                <a:chExt cx="751840" cy="1199854"/>
              </a:xfrm>
            </p:grpSpPr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CC1FEB5E-0C40-4403-A2F5-04C276FB502C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57D25DB0-A7A2-4D57-9EF3-45B3D829D7A3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818BD8A6-4ED3-457D-AD60-F99204FBE3DB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DF10D9C5-5355-460D-AD7C-B00878F5DC70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86E85BA2-34B4-49BD-8EB8-7D56CF0A5AEF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1B1222E9-0C10-4604-98D5-D21C2CAF6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AB5C1DAB-D91F-4ECD-90E2-28B829A16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179D4D3E-B400-4A07-BC5C-CAC2CFA2B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104EFA8F-E6CF-4DB6-A8E7-0CA5E45C2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6FAA5868-5A4E-418D-A257-0F2F708CB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91672DF0-336E-4E53-A4CE-CB39894613DB}"/>
                </a:ext>
              </a:extLst>
            </p:cNvPr>
            <p:cNvGrpSpPr/>
            <p:nvPr/>
          </p:nvGrpSpPr>
          <p:grpSpPr>
            <a:xfrm>
              <a:off x="5208092" y="2878243"/>
              <a:ext cx="751840" cy="2447220"/>
              <a:chOff x="5208092" y="2878243"/>
              <a:chExt cx="751840" cy="2447220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BEA15F96-E1F3-4BE5-9AC7-5E2893A4BC41}"/>
                  </a:ext>
                </a:extLst>
              </p:cNvPr>
              <p:cNvGrpSpPr/>
              <p:nvPr/>
            </p:nvGrpSpPr>
            <p:grpSpPr>
              <a:xfrm>
                <a:off x="5208092" y="2878243"/>
                <a:ext cx="751840" cy="668486"/>
                <a:chOff x="1714500" y="2589904"/>
                <a:chExt cx="751840" cy="1199854"/>
              </a:xfrm>
            </p:grpSpPr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3B78D975-7EA6-40CA-9695-ED1A5D989B33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A2E8F5AE-6BCA-42EC-84B4-56478D7A5B42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834C24A-5E95-44A3-AF91-CF1BD632AB1C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1C25FF45-1B70-420A-A992-529A741F8233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5991B058-1F7C-4EE1-9E77-308D1BABBB6A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BA596AEF-4470-4F36-A956-A2E3502B9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A37E9F02-3298-4112-999B-DDAD1DA15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553">
                  <a:extLst>
                    <a:ext uri="{FF2B5EF4-FFF2-40B4-BE49-F238E27FC236}">
                      <a16:creationId xmlns:a16="http://schemas.microsoft.com/office/drawing/2014/main" id="{0FF85C93-DD63-4F37-B0F3-C84C7C6C3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036A3E90-13C3-4D60-9B31-35A0A2F14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2FF45502-54C3-4E96-B6D8-16C8BBE15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5442ECEC-6CDC-4CBB-89B9-DEA50E140F1A}"/>
                  </a:ext>
                </a:extLst>
              </p:cNvPr>
              <p:cNvGrpSpPr/>
              <p:nvPr/>
            </p:nvGrpSpPr>
            <p:grpSpPr>
              <a:xfrm>
                <a:off x="5208092" y="4656977"/>
                <a:ext cx="751840" cy="668486"/>
                <a:chOff x="1714500" y="2589904"/>
                <a:chExt cx="751840" cy="1199854"/>
              </a:xfrm>
            </p:grpSpPr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E5CDD6AA-5309-47F8-9973-FCB2D897D08F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29AF2AD7-F1FF-4E75-957A-2C5B7F345F6F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538">
                  <a:extLst>
                    <a:ext uri="{FF2B5EF4-FFF2-40B4-BE49-F238E27FC236}">
                      <a16:creationId xmlns:a16="http://schemas.microsoft.com/office/drawing/2014/main" id="{192B5C1F-00E3-4C9B-AAA3-262C4B5801EB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21A53B1A-57A0-4AFD-8451-73AC3946195E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66CEF8CA-3E4F-4D83-ABCA-9598F4F0CDE7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F59DCCE0-5C68-4B6E-A197-C6BAC9973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Straight Connector 542">
                  <a:extLst>
                    <a:ext uri="{FF2B5EF4-FFF2-40B4-BE49-F238E27FC236}">
                      <a16:creationId xmlns:a16="http://schemas.microsoft.com/office/drawing/2014/main" id="{249CC25A-5A62-411C-8FED-347CF3069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8B76365F-C52B-417F-A5A4-16D4CD003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1F607FBF-615B-4DB9-B452-AF5DB5F2B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0CBA8860-1D6F-4553-84D8-C6D1A39FAE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2158B486-B56D-4A78-AD47-81944D4F6912}"/>
                </a:ext>
              </a:extLst>
            </p:cNvPr>
            <p:cNvSpPr txBox="1"/>
            <p:nvPr/>
          </p:nvSpPr>
          <p:spPr>
            <a:xfrm>
              <a:off x="5884164" y="2219325"/>
              <a:ext cx="440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73" name="Picture 372">
              <a:extLst>
                <a:ext uri="{FF2B5EF4-FFF2-40B4-BE49-F238E27FC236}">
                  <a16:creationId xmlns:a16="http://schemas.microsoft.com/office/drawing/2014/main" id="{B925F419-B9B5-4A5E-BA39-7AF65723B8F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752171" y="2307230"/>
              <a:ext cx="676265" cy="323625"/>
            </a:xfrm>
            <a:prstGeom prst="rect">
              <a:avLst/>
            </a:prstGeom>
          </p:spPr>
        </p:pic>
        <p:pic>
          <p:nvPicPr>
            <p:cNvPr id="374" name="Picture 373">
              <a:extLst>
                <a:ext uri="{FF2B5EF4-FFF2-40B4-BE49-F238E27FC236}">
                  <a16:creationId xmlns:a16="http://schemas.microsoft.com/office/drawing/2014/main" id="{792F6A33-925C-41F3-9C56-2897364FCD6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5752171" y="5565650"/>
              <a:ext cx="676264" cy="302648"/>
            </a:xfrm>
            <a:prstGeom prst="rect">
              <a:avLst/>
            </a:prstGeom>
          </p:spPr>
        </p:pic>
        <p:pic>
          <p:nvPicPr>
            <p:cNvPr id="375" name="Picture 374">
              <a:extLst>
                <a:ext uri="{FF2B5EF4-FFF2-40B4-BE49-F238E27FC236}">
                  <a16:creationId xmlns:a16="http://schemas.microsoft.com/office/drawing/2014/main" id="{48A650C7-8183-4203-9722-D79EC594360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971148" y="4794192"/>
              <a:ext cx="753852" cy="331238"/>
            </a:xfrm>
            <a:prstGeom prst="rect">
              <a:avLst/>
            </a:prstGeom>
          </p:spPr>
        </p:pic>
        <p:pic>
          <p:nvPicPr>
            <p:cNvPr id="376" name="Picture 375">
              <a:extLst>
                <a:ext uri="{FF2B5EF4-FFF2-40B4-BE49-F238E27FC236}">
                  <a16:creationId xmlns:a16="http://schemas.microsoft.com/office/drawing/2014/main" id="{A79613CE-A94F-446D-B399-33F7709EDFA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1011134" y="3005403"/>
              <a:ext cx="705880" cy="331238"/>
            </a:xfrm>
            <a:prstGeom prst="rect">
              <a:avLst/>
            </a:prstGeom>
          </p:spPr>
        </p:pic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44E6E061-0BEE-46EC-83B0-CD18CFF1A69D}"/>
                </a:ext>
              </a:extLst>
            </p:cNvPr>
            <p:cNvGrpSpPr/>
            <p:nvPr/>
          </p:nvGrpSpPr>
          <p:grpSpPr>
            <a:xfrm>
              <a:off x="7022525" y="2472675"/>
              <a:ext cx="4198327" cy="3285826"/>
              <a:chOff x="7022525" y="2472675"/>
              <a:chExt cx="4198327" cy="3285826"/>
            </a:xfrm>
          </p:grpSpPr>
          <p:sp>
            <p:nvSpPr>
              <p:cNvPr id="402" name="Rectangle: Rounded Corners 401">
                <a:extLst>
                  <a:ext uri="{FF2B5EF4-FFF2-40B4-BE49-F238E27FC236}">
                    <a16:creationId xmlns:a16="http://schemas.microsoft.com/office/drawing/2014/main" id="{8763B446-08D9-4D14-B302-9EEFFD0E7607}"/>
                  </a:ext>
                </a:extLst>
              </p:cNvPr>
              <p:cNvSpPr/>
              <p:nvPr/>
            </p:nvSpPr>
            <p:spPr>
              <a:xfrm>
                <a:off x="10130235" y="2472675"/>
                <a:ext cx="226694" cy="3285826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403" name="Rectangle: Rounded Corners 402">
                <a:extLst>
                  <a:ext uri="{FF2B5EF4-FFF2-40B4-BE49-F238E27FC236}">
                    <a16:creationId xmlns:a16="http://schemas.microsoft.com/office/drawing/2014/main" id="{85BDC05B-0F95-464C-9907-D7CF0CAE70CA}"/>
                  </a:ext>
                </a:extLst>
              </p:cNvPr>
              <p:cNvSpPr/>
              <p:nvPr/>
            </p:nvSpPr>
            <p:spPr>
              <a:xfrm flipH="1">
                <a:off x="10132298" y="2491045"/>
                <a:ext cx="220133" cy="149961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E91B78E4-565D-4D4B-ACD4-A3A3AE6E288C}"/>
                  </a:ext>
                </a:extLst>
              </p:cNvPr>
              <p:cNvSpPr/>
              <p:nvPr/>
            </p:nvSpPr>
            <p:spPr>
              <a:xfrm flipH="1">
                <a:off x="10156661" y="2516824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757922BB-DC04-474B-ADDA-5E7CAC232387}"/>
                  </a:ext>
                </a:extLst>
              </p:cNvPr>
              <p:cNvSpPr/>
              <p:nvPr/>
            </p:nvSpPr>
            <p:spPr>
              <a:xfrm flipH="1">
                <a:off x="10156661" y="2699127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^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38F8408B-EC9A-4C50-95E5-B821705F65AD}"/>
                  </a:ext>
                </a:extLst>
              </p:cNvPr>
              <p:cNvSpPr/>
              <p:nvPr/>
            </p:nvSpPr>
            <p:spPr>
              <a:xfrm flipH="1">
                <a:off x="10156661" y="2881430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u</a:t>
                </a:r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4D2231D3-C50A-49EF-991D-EE0ABE6BAE8A}"/>
                  </a:ext>
                </a:extLst>
              </p:cNvPr>
              <p:cNvSpPr/>
              <p:nvPr/>
            </p:nvSpPr>
            <p:spPr>
              <a:xfrm flipH="1">
                <a:off x="10156661" y="3063733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347AF2BB-89BA-431B-9646-57448C8A8FD5}"/>
                  </a:ext>
                </a:extLst>
              </p:cNvPr>
              <p:cNvSpPr/>
              <p:nvPr/>
            </p:nvSpPr>
            <p:spPr>
              <a:xfrm flipH="1">
                <a:off x="10156661" y="3246036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FC098CF6-A113-438F-A640-292730743280}"/>
                  </a:ext>
                </a:extLst>
              </p:cNvPr>
              <p:cNvSpPr/>
              <p:nvPr/>
            </p:nvSpPr>
            <p:spPr>
              <a:xfrm flipH="1">
                <a:off x="10156661" y="3428339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F8B11F2C-19E7-4867-A0C6-D785288A837D}"/>
                  </a:ext>
                </a:extLst>
              </p:cNvPr>
              <p:cNvSpPr/>
              <p:nvPr/>
            </p:nvSpPr>
            <p:spPr>
              <a:xfrm flipH="1">
                <a:off x="10156661" y="3610642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285F6294-2350-4332-86D1-47BD1F58F740}"/>
                  </a:ext>
                </a:extLst>
              </p:cNvPr>
              <p:cNvSpPr/>
              <p:nvPr/>
            </p:nvSpPr>
            <p:spPr>
              <a:xfrm flipH="1">
                <a:off x="10156661" y="3792944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2" name="Rectangle: Rounded Corners 411">
                <a:extLst>
                  <a:ext uri="{FF2B5EF4-FFF2-40B4-BE49-F238E27FC236}">
                    <a16:creationId xmlns:a16="http://schemas.microsoft.com/office/drawing/2014/main" id="{8EB23373-8EBC-4ED3-9607-5244CAF3140D}"/>
                  </a:ext>
                </a:extLst>
              </p:cNvPr>
              <p:cNvSpPr/>
              <p:nvPr/>
            </p:nvSpPr>
            <p:spPr>
              <a:xfrm flipH="1">
                <a:off x="9095707" y="2589904"/>
                <a:ext cx="220133" cy="13018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C7C72686-46F2-4E69-9E0E-A291B996BC75}"/>
                  </a:ext>
                </a:extLst>
              </p:cNvPr>
              <p:cNvSpPr/>
              <p:nvPr/>
            </p:nvSpPr>
            <p:spPr>
              <a:xfrm flipH="1">
                <a:off x="9120070" y="2615683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754A793B-B774-42C2-B863-13E4E56AEC89}"/>
                  </a:ext>
                </a:extLst>
              </p:cNvPr>
              <p:cNvSpPr/>
              <p:nvPr/>
            </p:nvSpPr>
            <p:spPr>
              <a:xfrm flipH="1">
                <a:off x="9120070" y="2797986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84F1EAE9-E86C-4E65-8F08-2217626323F1}"/>
                  </a:ext>
                </a:extLst>
              </p:cNvPr>
              <p:cNvSpPr/>
              <p:nvPr/>
            </p:nvSpPr>
            <p:spPr>
              <a:xfrm flipH="1">
                <a:off x="9120070" y="2980289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9FDC99E2-7DD7-4BDC-957F-C40243EE90C2}"/>
                  </a:ext>
                </a:extLst>
              </p:cNvPr>
              <p:cNvSpPr/>
              <p:nvPr/>
            </p:nvSpPr>
            <p:spPr>
              <a:xfrm flipH="1">
                <a:off x="9120070" y="3162592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52BEC782-6725-402B-96F4-3D6E1CD7B1F0}"/>
                  </a:ext>
                </a:extLst>
              </p:cNvPr>
              <p:cNvSpPr/>
              <p:nvPr/>
            </p:nvSpPr>
            <p:spPr>
              <a:xfrm flipH="1">
                <a:off x="9120070" y="3344895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D397C606-7FB7-4DFC-A6E7-8690C3A15E81}"/>
                  </a:ext>
                </a:extLst>
              </p:cNvPr>
              <p:cNvSpPr/>
              <p:nvPr/>
            </p:nvSpPr>
            <p:spPr>
              <a:xfrm flipH="1">
                <a:off x="9120070" y="3527198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2395B2E0-6B47-4A36-949E-D26D1080D853}"/>
                  </a:ext>
                </a:extLst>
              </p:cNvPr>
              <p:cNvSpPr/>
              <p:nvPr/>
            </p:nvSpPr>
            <p:spPr>
              <a:xfrm flipH="1">
                <a:off x="9120070" y="3709501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0" name="Rectangle: Rounded Corners 419">
                <a:extLst>
                  <a:ext uri="{FF2B5EF4-FFF2-40B4-BE49-F238E27FC236}">
                    <a16:creationId xmlns:a16="http://schemas.microsoft.com/office/drawing/2014/main" id="{FE693972-85BD-4908-A65F-0C1F59A01983}"/>
                  </a:ext>
                </a:extLst>
              </p:cNvPr>
              <p:cNvSpPr/>
              <p:nvPr/>
            </p:nvSpPr>
            <p:spPr>
              <a:xfrm flipH="1">
                <a:off x="8059116" y="2681055"/>
                <a:ext cx="220133" cy="111959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3C33F5C2-29F0-412D-BFD4-71284906308E}"/>
                  </a:ext>
                </a:extLst>
              </p:cNvPr>
              <p:cNvSpPr/>
              <p:nvPr/>
            </p:nvSpPr>
            <p:spPr>
              <a:xfrm flipH="1">
                <a:off x="8083479" y="2706834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456347AF-22F8-42FE-8014-EDD1AE247EE7}"/>
                  </a:ext>
                </a:extLst>
              </p:cNvPr>
              <p:cNvSpPr/>
              <p:nvPr/>
            </p:nvSpPr>
            <p:spPr>
              <a:xfrm flipH="1">
                <a:off x="8083479" y="2889137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C0F3396A-C066-41A1-980A-CCB6C68B9A82}"/>
                  </a:ext>
                </a:extLst>
              </p:cNvPr>
              <p:cNvSpPr/>
              <p:nvPr/>
            </p:nvSpPr>
            <p:spPr>
              <a:xfrm flipH="1">
                <a:off x="8083479" y="3071440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5F65BBD7-C4FB-4880-B74A-4A6F35C355C1}"/>
                  </a:ext>
                </a:extLst>
              </p:cNvPr>
              <p:cNvSpPr/>
              <p:nvPr/>
            </p:nvSpPr>
            <p:spPr>
              <a:xfrm flipH="1">
                <a:off x="8083479" y="3253743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3116FE94-A76F-4F6E-8209-1DC50C9F8B8C}"/>
                  </a:ext>
                </a:extLst>
              </p:cNvPr>
              <p:cNvSpPr/>
              <p:nvPr/>
            </p:nvSpPr>
            <p:spPr>
              <a:xfrm flipH="1">
                <a:off x="8083479" y="3436046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8A260CA1-3C47-451C-AD05-25A89C67B165}"/>
                  </a:ext>
                </a:extLst>
              </p:cNvPr>
              <p:cNvSpPr/>
              <p:nvPr/>
            </p:nvSpPr>
            <p:spPr>
              <a:xfrm flipH="1">
                <a:off x="8083479" y="3618349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7" name="Rectangle: Rounded Corners 426">
                <a:extLst>
                  <a:ext uri="{FF2B5EF4-FFF2-40B4-BE49-F238E27FC236}">
                    <a16:creationId xmlns:a16="http://schemas.microsoft.com/office/drawing/2014/main" id="{F87677D1-C337-43F0-87E2-8FD69488B6CA}"/>
                  </a:ext>
                </a:extLst>
              </p:cNvPr>
              <p:cNvSpPr/>
              <p:nvPr/>
            </p:nvSpPr>
            <p:spPr>
              <a:xfrm flipH="1">
                <a:off x="7022525" y="2772206"/>
                <a:ext cx="220133" cy="93729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0620B7D2-B2AD-4632-A3DC-3E95903C785A}"/>
                  </a:ext>
                </a:extLst>
              </p:cNvPr>
              <p:cNvSpPr/>
              <p:nvPr/>
            </p:nvSpPr>
            <p:spPr>
              <a:xfrm flipH="1">
                <a:off x="7046888" y="2797985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135397BD-636F-415D-B5B9-81CF13CE2659}"/>
                  </a:ext>
                </a:extLst>
              </p:cNvPr>
              <p:cNvSpPr/>
              <p:nvPr/>
            </p:nvSpPr>
            <p:spPr>
              <a:xfrm flipH="1">
                <a:off x="7046888" y="2980288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0442339C-6ED3-4404-84A3-7EB4711EEB88}"/>
                  </a:ext>
                </a:extLst>
              </p:cNvPr>
              <p:cNvSpPr/>
              <p:nvPr/>
            </p:nvSpPr>
            <p:spPr>
              <a:xfrm flipH="1">
                <a:off x="7046888" y="3162591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911A214F-C8AB-409C-8AAE-30EFC6226A3F}"/>
                  </a:ext>
                </a:extLst>
              </p:cNvPr>
              <p:cNvSpPr/>
              <p:nvPr/>
            </p:nvSpPr>
            <p:spPr>
              <a:xfrm flipH="1">
                <a:off x="7046888" y="3344894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1B5CE609-AA0D-466C-A6C5-322F6BB38C76}"/>
                  </a:ext>
                </a:extLst>
              </p:cNvPr>
              <p:cNvSpPr/>
              <p:nvPr/>
            </p:nvSpPr>
            <p:spPr>
              <a:xfrm flipH="1">
                <a:off x="7046888" y="3527197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D33CFCE6-9402-4162-A3C3-0156BF6A8FA3}"/>
                  </a:ext>
                </a:extLst>
              </p:cNvPr>
              <p:cNvGrpSpPr/>
              <p:nvPr/>
            </p:nvGrpSpPr>
            <p:grpSpPr>
              <a:xfrm flipH="1">
                <a:off x="7278452" y="2618271"/>
                <a:ext cx="2823374" cy="1245164"/>
                <a:chOff x="1714500" y="2589904"/>
                <a:chExt cx="2823374" cy="1245164"/>
              </a:xfrm>
            </p:grpSpPr>
            <p:grpSp>
              <p:nvGrpSpPr>
                <p:cNvPr id="502" name="Group 501">
                  <a:extLst>
                    <a:ext uri="{FF2B5EF4-FFF2-40B4-BE49-F238E27FC236}">
                      <a16:creationId xmlns:a16="http://schemas.microsoft.com/office/drawing/2014/main" id="{401E2873-F14E-4390-A870-7172C0FF3E8C}"/>
                    </a:ext>
                  </a:extLst>
                </p:cNvPr>
                <p:cNvGrpSpPr/>
                <p:nvPr/>
              </p:nvGrpSpPr>
              <p:grpSpPr>
                <a:xfrm>
                  <a:off x="1714500" y="2589904"/>
                  <a:ext cx="751840" cy="1245164"/>
                  <a:chOff x="1714500" y="2589904"/>
                  <a:chExt cx="751840" cy="1199854"/>
                </a:xfrm>
              </p:grpSpPr>
              <p:cxnSp>
                <p:nvCxnSpPr>
                  <p:cNvPr id="525" name="Straight Connector 524">
                    <a:extLst>
                      <a:ext uri="{FF2B5EF4-FFF2-40B4-BE49-F238E27FC236}">
                        <a16:creationId xmlns:a16="http://schemas.microsoft.com/office/drawing/2014/main" id="{9335F99F-5494-48ED-BD8B-D7F7AA07E236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5899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>
                    <a:extLst>
                      <a:ext uri="{FF2B5EF4-FFF2-40B4-BE49-F238E27FC236}">
                        <a16:creationId xmlns:a16="http://schemas.microsoft.com/office/drawing/2014/main" id="{10FFD555-E7C4-4E1F-B625-5E8B1BC525BF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7423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:a16="http://schemas.microsoft.com/office/drawing/2014/main" id="{41499987-F32E-47A4-86E0-7378A2D60743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8947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Straight Connector 527">
                    <a:extLst>
                      <a:ext uri="{FF2B5EF4-FFF2-40B4-BE49-F238E27FC236}">
                        <a16:creationId xmlns:a16="http://schemas.microsoft.com/office/drawing/2014/main" id="{F083434F-D84A-43FD-8032-0B12501B8907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30471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BD265D82-80CB-4A65-A207-E79E20279A67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31995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21318940-9F5C-4C7F-B58A-0B6FEEAA34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28211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>
                    <a:extLst>
                      <a:ext uri="{FF2B5EF4-FFF2-40B4-BE49-F238E27FC236}">
                        <a16:creationId xmlns:a16="http://schemas.microsoft.com/office/drawing/2014/main" id="{E586EEC7-69C3-45C6-961E-CBAFCE2FB2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29735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81D7240D-43A6-48AB-B2C7-F823FBCB49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1259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>
                    <a:extLst>
                      <a:ext uri="{FF2B5EF4-FFF2-40B4-BE49-F238E27FC236}">
                        <a16:creationId xmlns:a16="http://schemas.microsoft.com/office/drawing/2014/main" id="{0D6DE606-8507-4C75-AED6-3A6B32B2C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2783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>
                    <a:extLst>
                      <a:ext uri="{FF2B5EF4-FFF2-40B4-BE49-F238E27FC236}">
                        <a16:creationId xmlns:a16="http://schemas.microsoft.com/office/drawing/2014/main" id="{A45B68BF-650D-4D76-A2BF-321A572B1A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4307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1282A260-754F-4136-85C9-42E4B5308EB6}"/>
                    </a:ext>
                  </a:extLst>
                </p:cNvPr>
                <p:cNvGrpSpPr/>
                <p:nvPr/>
              </p:nvGrpSpPr>
              <p:grpSpPr>
                <a:xfrm>
                  <a:off x="2753676" y="2699127"/>
                  <a:ext cx="751840" cy="1026718"/>
                  <a:chOff x="1714500" y="2589904"/>
                  <a:chExt cx="751840" cy="1199854"/>
                </a:xfrm>
              </p:grpSpPr>
              <p:cxnSp>
                <p:nvCxnSpPr>
                  <p:cNvPr id="515" name="Straight Connector 514">
                    <a:extLst>
                      <a:ext uri="{FF2B5EF4-FFF2-40B4-BE49-F238E27FC236}">
                        <a16:creationId xmlns:a16="http://schemas.microsoft.com/office/drawing/2014/main" id="{D7BACAD5-0885-4E7B-85C3-E88FBFAFDB86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5899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0744D779-62FA-43AE-95CC-21816BA40BC8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7423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75F6533D-4D8F-4A1B-99D0-78E365D974DC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8947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>
                    <a:extLst>
                      <a:ext uri="{FF2B5EF4-FFF2-40B4-BE49-F238E27FC236}">
                        <a16:creationId xmlns:a16="http://schemas.microsoft.com/office/drawing/2014/main" id="{85113713-4526-4B8E-B42B-835D951EDD0B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30471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>
                    <a:extLst>
                      <a:ext uri="{FF2B5EF4-FFF2-40B4-BE49-F238E27FC236}">
                        <a16:creationId xmlns:a16="http://schemas.microsoft.com/office/drawing/2014/main" id="{382B837A-5D36-4CC4-8FEE-53D130038C3E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31995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>
                    <a:extLst>
                      <a:ext uri="{FF2B5EF4-FFF2-40B4-BE49-F238E27FC236}">
                        <a16:creationId xmlns:a16="http://schemas.microsoft.com/office/drawing/2014/main" id="{9F4119CE-CF2C-49B1-8053-CD3FBA4E3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28211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>
                    <a:extLst>
                      <a:ext uri="{FF2B5EF4-FFF2-40B4-BE49-F238E27FC236}">
                        <a16:creationId xmlns:a16="http://schemas.microsoft.com/office/drawing/2014/main" id="{3E89FB80-ADBD-4E9C-A834-FDCB8F3BE5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29735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>
                    <a:extLst>
                      <a:ext uri="{FF2B5EF4-FFF2-40B4-BE49-F238E27FC236}">
                        <a16:creationId xmlns:a16="http://schemas.microsoft.com/office/drawing/2014/main" id="{04C2B364-5F07-483A-B548-2BB58431C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1259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64BC7A59-52EC-4F64-8B26-16E8ECF4D4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2783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83BD80E1-E743-447A-BDEF-C02A0CA1A6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4307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D98FB7C0-F0BD-4259-A795-2C48E514C69A}"/>
                    </a:ext>
                  </a:extLst>
                </p:cNvPr>
                <p:cNvGrpSpPr/>
                <p:nvPr/>
              </p:nvGrpSpPr>
              <p:grpSpPr>
                <a:xfrm>
                  <a:off x="3786034" y="2797985"/>
                  <a:ext cx="751840" cy="829002"/>
                  <a:chOff x="1714500" y="2589904"/>
                  <a:chExt cx="751840" cy="1199854"/>
                </a:xfrm>
              </p:grpSpPr>
              <p:cxnSp>
                <p:nvCxnSpPr>
                  <p:cNvPr id="505" name="Straight Connector 504">
                    <a:extLst>
                      <a:ext uri="{FF2B5EF4-FFF2-40B4-BE49-F238E27FC236}">
                        <a16:creationId xmlns:a16="http://schemas.microsoft.com/office/drawing/2014/main" id="{0C1B5FFE-D777-4472-93C0-47D8D2CE8401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5899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1ADC6873-2524-473C-9CB0-2823D09C1F1E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7423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Straight Connector 506">
                    <a:extLst>
                      <a:ext uri="{FF2B5EF4-FFF2-40B4-BE49-F238E27FC236}">
                        <a16:creationId xmlns:a16="http://schemas.microsoft.com/office/drawing/2014/main" id="{84987337-4833-4D29-B6C8-E1D018E24E2A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28947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Straight Connector 507">
                    <a:extLst>
                      <a:ext uri="{FF2B5EF4-FFF2-40B4-BE49-F238E27FC236}">
                        <a16:creationId xmlns:a16="http://schemas.microsoft.com/office/drawing/2014/main" id="{7F55E58B-9251-4259-BC89-75ED973DF65E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30471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Straight Connector 508">
                    <a:extLst>
                      <a:ext uri="{FF2B5EF4-FFF2-40B4-BE49-F238E27FC236}">
                        <a16:creationId xmlns:a16="http://schemas.microsoft.com/office/drawing/2014/main" id="{E9AB24F7-9BFA-4FDA-94FD-C26F8F1B06DF}"/>
                      </a:ext>
                    </a:extLst>
                  </p:cNvPr>
                  <p:cNvCxnSpPr/>
                  <p:nvPr/>
                </p:nvCxnSpPr>
                <p:spPr>
                  <a:xfrm>
                    <a:off x="1714500" y="3199504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3B4F93B0-F0A3-4191-BCBF-7A87DA70B0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28211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115783E7-6816-4AE2-BAE3-9A5132E26F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29735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Straight Connector 511">
                    <a:extLst>
                      <a:ext uri="{FF2B5EF4-FFF2-40B4-BE49-F238E27FC236}">
                        <a16:creationId xmlns:a16="http://schemas.microsoft.com/office/drawing/2014/main" id="{CF2AAD3D-0040-415F-8FCA-D136A571F1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1259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115016AF-1A35-404C-88DA-EF1EB26685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2783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95911A51-50CC-4C22-96C1-A8D5F5E359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0" y="3430722"/>
                    <a:ext cx="751840" cy="3590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34" name="Rectangle: Rounded Corners 433">
                <a:extLst>
                  <a:ext uri="{FF2B5EF4-FFF2-40B4-BE49-F238E27FC236}">
                    <a16:creationId xmlns:a16="http://schemas.microsoft.com/office/drawing/2014/main" id="{FFB45382-0A41-4056-8462-744D45893B4F}"/>
                  </a:ext>
                </a:extLst>
              </p:cNvPr>
              <p:cNvSpPr/>
              <p:nvPr/>
            </p:nvSpPr>
            <p:spPr>
              <a:xfrm flipH="1">
                <a:off x="10132298" y="4258885"/>
                <a:ext cx="220133" cy="149961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F939DB3E-7E4B-45FB-9154-1E485B0ABB26}"/>
                  </a:ext>
                </a:extLst>
              </p:cNvPr>
              <p:cNvSpPr/>
              <p:nvPr/>
            </p:nvSpPr>
            <p:spPr>
              <a:xfrm flipH="1">
                <a:off x="10156661" y="4284664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125EF12C-5E91-4E24-8508-CBD23344D067}"/>
                  </a:ext>
                </a:extLst>
              </p:cNvPr>
              <p:cNvSpPr/>
              <p:nvPr/>
            </p:nvSpPr>
            <p:spPr>
              <a:xfrm flipH="1">
                <a:off x="10156661" y="4466967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^</a:t>
                </a:r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89BFFF02-77A2-46C2-B2B3-DB421E241875}"/>
                  </a:ext>
                </a:extLst>
              </p:cNvPr>
              <p:cNvSpPr/>
              <p:nvPr/>
            </p:nvSpPr>
            <p:spPr>
              <a:xfrm flipH="1">
                <a:off x="10156661" y="4649270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i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4A97D0D2-56F5-44F9-B5BB-62F220749986}"/>
                  </a:ext>
                </a:extLst>
              </p:cNvPr>
              <p:cNvSpPr/>
              <p:nvPr/>
            </p:nvSpPr>
            <p:spPr>
              <a:xfrm flipH="1">
                <a:off x="10156661" y="4831573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67061742-5E66-48D3-A401-555841A82909}"/>
                  </a:ext>
                </a:extLst>
              </p:cNvPr>
              <p:cNvSpPr/>
              <p:nvPr/>
            </p:nvSpPr>
            <p:spPr>
              <a:xfrm flipH="1">
                <a:off x="10156661" y="5013876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6E17027F-B4E4-479E-9C69-F100300F27EA}"/>
                  </a:ext>
                </a:extLst>
              </p:cNvPr>
              <p:cNvSpPr/>
              <p:nvPr/>
            </p:nvSpPr>
            <p:spPr>
              <a:xfrm flipH="1">
                <a:off x="10156661" y="5196179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862827FA-2EFB-4282-8E2C-3E0E0D7EB871}"/>
                  </a:ext>
                </a:extLst>
              </p:cNvPr>
              <p:cNvSpPr/>
              <p:nvPr/>
            </p:nvSpPr>
            <p:spPr>
              <a:xfrm flipH="1">
                <a:off x="10156661" y="5378482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59A92D3C-D6B9-4171-9642-B9994A746809}"/>
                  </a:ext>
                </a:extLst>
              </p:cNvPr>
              <p:cNvSpPr/>
              <p:nvPr/>
            </p:nvSpPr>
            <p:spPr>
              <a:xfrm flipH="1">
                <a:off x="10156661" y="5560784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3" name="Rectangle: Rounded Corners 442">
                <a:extLst>
                  <a:ext uri="{FF2B5EF4-FFF2-40B4-BE49-F238E27FC236}">
                    <a16:creationId xmlns:a16="http://schemas.microsoft.com/office/drawing/2014/main" id="{4AE243B3-3F3B-4458-9724-9ED924EAA5D2}"/>
                  </a:ext>
                </a:extLst>
              </p:cNvPr>
              <p:cNvSpPr/>
              <p:nvPr/>
            </p:nvSpPr>
            <p:spPr>
              <a:xfrm flipH="1">
                <a:off x="9095707" y="4357744"/>
                <a:ext cx="220133" cy="13018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2868C70F-BCB6-4514-9EC1-25188141FA4B}"/>
                  </a:ext>
                </a:extLst>
              </p:cNvPr>
              <p:cNvSpPr/>
              <p:nvPr/>
            </p:nvSpPr>
            <p:spPr>
              <a:xfrm flipH="1">
                <a:off x="9120070" y="4383523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63F712A2-D89D-4E5A-8817-8A6612E7E983}"/>
                  </a:ext>
                </a:extLst>
              </p:cNvPr>
              <p:cNvSpPr/>
              <p:nvPr/>
            </p:nvSpPr>
            <p:spPr>
              <a:xfrm flipH="1">
                <a:off x="9120070" y="4565826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30A73317-5B03-4102-AF1D-8A56A0145F64}"/>
                  </a:ext>
                </a:extLst>
              </p:cNvPr>
              <p:cNvSpPr/>
              <p:nvPr/>
            </p:nvSpPr>
            <p:spPr>
              <a:xfrm flipH="1">
                <a:off x="9120070" y="4748129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07033BDE-E239-4B87-AB2D-485590A3C975}"/>
                  </a:ext>
                </a:extLst>
              </p:cNvPr>
              <p:cNvSpPr/>
              <p:nvPr/>
            </p:nvSpPr>
            <p:spPr>
              <a:xfrm flipH="1">
                <a:off x="9120070" y="4930432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4BD48F18-DDAC-456F-A527-29567D2DD284}"/>
                  </a:ext>
                </a:extLst>
              </p:cNvPr>
              <p:cNvSpPr/>
              <p:nvPr/>
            </p:nvSpPr>
            <p:spPr>
              <a:xfrm flipH="1">
                <a:off x="9120070" y="5112735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56A71F64-F1D6-4833-980B-4C43DC742FCB}"/>
                  </a:ext>
                </a:extLst>
              </p:cNvPr>
              <p:cNvSpPr/>
              <p:nvPr/>
            </p:nvSpPr>
            <p:spPr>
              <a:xfrm flipH="1">
                <a:off x="9120070" y="5295038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888D1ACB-0227-4A44-B35C-3B5E831D9356}"/>
                  </a:ext>
                </a:extLst>
              </p:cNvPr>
              <p:cNvSpPr/>
              <p:nvPr/>
            </p:nvSpPr>
            <p:spPr>
              <a:xfrm flipH="1">
                <a:off x="9120070" y="5477341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1" name="Rectangle: Rounded Corners 450">
                <a:extLst>
                  <a:ext uri="{FF2B5EF4-FFF2-40B4-BE49-F238E27FC236}">
                    <a16:creationId xmlns:a16="http://schemas.microsoft.com/office/drawing/2014/main" id="{7B984192-DC38-4AA8-973E-572E9A747112}"/>
                  </a:ext>
                </a:extLst>
              </p:cNvPr>
              <p:cNvSpPr/>
              <p:nvPr/>
            </p:nvSpPr>
            <p:spPr>
              <a:xfrm flipH="1">
                <a:off x="8059116" y="4448895"/>
                <a:ext cx="220133" cy="111959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915DD537-8F7D-487C-9841-C2A426B7DD98}"/>
                  </a:ext>
                </a:extLst>
              </p:cNvPr>
              <p:cNvSpPr/>
              <p:nvPr/>
            </p:nvSpPr>
            <p:spPr>
              <a:xfrm flipH="1">
                <a:off x="8083479" y="4474674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1448ED4E-0E55-434B-A334-3842125D6320}"/>
                  </a:ext>
                </a:extLst>
              </p:cNvPr>
              <p:cNvSpPr/>
              <p:nvPr/>
            </p:nvSpPr>
            <p:spPr>
              <a:xfrm flipH="1">
                <a:off x="8083479" y="4656977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68FFB5A4-8081-401E-B6EC-D3165B93C1F8}"/>
                  </a:ext>
                </a:extLst>
              </p:cNvPr>
              <p:cNvSpPr/>
              <p:nvPr/>
            </p:nvSpPr>
            <p:spPr>
              <a:xfrm flipH="1">
                <a:off x="8083479" y="4839280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3CF17880-3572-47B3-97DF-BBA65EAF8E33}"/>
                  </a:ext>
                </a:extLst>
              </p:cNvPr>
              <p:cNvSpPr/>
              <p:nvPr/>
            </p:nvSpPr>
            <p:spPr>
              <a:xfrm flipH="1">
                <a:off x="8083479" y="5021583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41D3C769-7362-4A9F-B134-A541134B0145}"/>
                  </a:ext>
                </a:extLst>
              </p:cNvPr>
              <p:cNvSpPr/>
              <p:nvPr/>
            </p:nvSpPr>
            <p:spPr>
              <a:xfrm flipH="1">
                <a:off x="8083479" y="5203886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5E5C486B-3221-48C7-84CE-469CD0A48D5E}"/>
                  </a:ext>
                </a:extLst>
              </p:cNvPr>
              <p:cNvSpPr/>
              <p:nvPr/>
            </p:nvSpPr>
            <p:spPr>
              <a:xfrm flipH="1">
                <a:off x="8083479" y="5386189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8" name="Rectangle: Rounded Corners 457">
                <a:extLst>
                  <a:ext uri="{FF2B5EF4-FFF2-40B4-BE49-F238E27FC236}">
                    <a16:creationId xmlns:a16="http://schemas.microsoft.com/office/drawing/2014/main" id="{6B2EF194-F071-4B78-B9F9-609E7AA91A10}"/>
                  </a:ext>
                </a:extLst>
              </p:cNvPr>
              <p:cNvSpPr/>
              <p:nvPr/>
            </p:nvSpPr>
            <p:spPr>
              <a:xfrm flipH="1">
                <a:off x="7022525" y="4540046"/>
                <a:ext cx="220133" cy="93729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01A367A0-4D09-4F4F-8AB7-BF7025664B88}"/>
                  </a:ext>
                </a:extLst>
              </p:cNvPr>
              <p:cNvSpPr/>
              <p:nvPr/>
            </p:nvSpPr>
            <p:spPr>
              <a:xfrm flipH="1">
                <a:off x="7046888" y="4565825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7642F6BC-50BC-462C-B0A7-DEA434F9BB81}"/>
                  </a:ext>
                </a:extLst>
              </p:cNvPr>
              <p:cNvSpPr/>
              <p:nvPr/>
            </p:nvSpPr>
            <p:spPr>
              <a:xfrm flipH="1">
                <a:off x="7046888" y="4748128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EB099E5A-DC66-4D18-8AF8-BE488CEF3ADB}"/>
                  </a:ext>
                </a:extLst>
              </p:cNvPr>
              <p:cNvSpPr/>
              <p:nvPr/>
            </p:nvSpPr>
            <p:spPr>
              <a:xfrm flipH="1">
                <a:off x="7046888" y="4930431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0F4D48DF-E9A4-44BE-9837-F34118B2F5F1}"/>
                  </a:ext>
                </a:extLst>
              </p:cNvPr>
              <p:cNvSpPr/>
              <p:nvPr/>
            </p:nvSpPr>
            <p:spPr>
              <a:xfrm flipH="1">
                <a:off x="7046888" y="5112734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BF2CAC4F-7430-4D19-B569-724FD26B91F9}"/>
                  </a:ext>
                </a:extLst>
              </p:cNvPr>
              <p:cNvSpPr/>
              <p:nvPr/>
            </p:nvSpPr>
            <p:spPr>
              <a:xfrm flipH="1">
                <a:off x="7046888" y="5295037"/>
                <a:ext cx="171409" cy="1714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E9CC6439-2B5D-4D13-9CB3-B14B2F47340E}"/>
                  </a:ext>
                </a:extLst>
              </p:cNvPr>
              <p:cNvGrpSpPr/>
              <p:nvPr/>
            </p:nvGrpSpPr>
            <p:grpSpPr>
              <a:xfrm flipH="1">
                <a:off x="9349986" y="4386111"/>
                <a:ext cx="751840" cy="1245164"/>
                <a:chOff x="1714500" y="2589904"/>
                <a:chExt cx="751840" cy="1199854"/>
              </a:xfrm>
            </p:grpSpPr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4658B52C-DB3A-4475-86F2-751825DFDE06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65BA74DB-21CE-44CD-9837-819E55354B03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4C6E6AE1-ED19-4B20-A563-EBFD9BB5EF0F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C21EAEE9-5896-422D-A161-2C4E2E98ADA8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>
                  <a:extLst>
                    <a:ext uri="{FF2B5EF4-FFF2-40B4-BE49-F238E27FC236}">
                      <a16:creationId xmlns:a16="http://schemas.microsoft.com/office/drawing/2014/main" id="{3B412A68-7B0E-4BE5-9531-F19A7A74A0EE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87267E3F-3721-46C6-B385-5EA929689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4645E06C-FEFC-4525-B14F-8DE456A2C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B91BC616-378A-4E8C-8709-A8A402406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2D18286-9660-471F-96FD-BEFCF47B5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C22B0D11-1972-418F-9643-1F5148A4D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71AB5A61-C340-49FE-93A9-4718F76536AC}"/>
                  </a:ext>
                </a:extLst>
              </p:cNvPr>
              <p:cNvGrpSpPr/>
              <p:nvPr/>
            </p:nvGrpSpPr>
            <p:grpSpPr>
              <a:xfrm flipH="1">
                <a:off x="8310810" y="4495334"/>
                <a:ext cx="751840" cy="1026718"/>
                <a:chOff x="1714500" y="2589904"/>
                <a:chExt cx="751840" cy="1199854"/>
              </a:xfrm>
            </p:grpSpPr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A79B8666-53D2-450B-ADE0-4CE74FDAB0F0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6FEC0825-6E4D-4544-82EF-3DC9C1726B98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CA994F28-0266-4F1A-9CF9-4852D2FB8BA0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4B4405BF-5C75-40A6-BCBD-786C5A55671A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2460FA79-35C3-4E9F-B920-95C5681829D4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C71697C6-DDC7-48CE-ACE7-4E358E4EB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F00E5C7E-1E73-42BC-8A59-B6FEFFEAF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AFDB3CBC-173C-4EBA-92D5-C4F457E6E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EB08B4A1-D933-432F-9A94-5F4B7B9CF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35A3CC2D-F46B-47A2-8FCE-7374B1C18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9E77EF25-0175-4C05-AE7A-7F67029FA232}"/>
                  </a:ext>
                </a:extLst>
              </p:cNvPr>
              <p:cNvGrpSpPr/>
              <p:nvPr/>
            </p:nvGrpSpPr>
            <p:grpSpPr>
              <a:xfrm flipH="1">
                <a:off x="7278452" y="4594192"/>
                <a:ext cx="751840" cy="829002"/>
                <a:chOff x="1714500" y="2589904"/>
                <a:chExt cx="751840" cy="1199854"/>
              </a:xfrm>
            </p:grpSpPr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D3C768E4-BDD1-496D-880B-FB856B96E531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DF1B257F-D00F-4319-83EB-26E54D7799E5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E64E27E0-B517-47E5-8794-05792FCFA053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6AC5BCC8-4673-41C3-BF7E-FFA4C8B20F77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C7CB162F-215B-4FA3-B0B6-1CA6D13D26F9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FF42D9E6-9C88-4E25-82CA-4151306214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7F4826F1-5AE5-41F9-B936-F95FB870D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A0B2F76D-90E1-4DFD-A9BE-515863EE2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A07B0696-AF27-456F-A2BD-359E261FF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F0E3F51E-7618-48B9-8C9F-4100FD2F7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67" name="Picture 466">
                <a:extLst>
                  <a:ext uri="{FF2B5EF4-FFF2-40B4-BE49-F238E27FC236}">
                    <a16:creationId xmlns:a16="http://schemas.microsoft.com/office/drawing/2014/main" id="{EC33E8A7-A155-4A19-887E-15E2BB80252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/>
              <a:stretch>
                <a:fillRect/>
              </a:stretch>
            </p:blipFill>
            <p:spPr>
              <a:xfrm>
                <a:off x="10467000" y="4708919"/>
                <a:ext cx="753852" cy="431752"/>
              </a:xfrm>
              <a:prstGeom prst="rect">
                <a:avLst/>
              </a:prstGeom>
            </p:spPr>
          </p:pic>
          <p:pic>
            <p:nvPicPr>
              <p:cNvPr id="468" name="Picture 467">
                <a:extLst>
                  <a:ext uri="{FF2B5EF4-FFF2-40B4-BE49-F238E27FC236}">
                    <a16:creationId xmlns:a16="http://schemas.microsoft.com/office/drawing/2014/main" id="{D387612B-B0D1-497B-AF88-E725E61CDD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5"/>
              <a:stretch>
                <a:fillRect/>
              </a:stretch>
            </p:blipFill>
            <p:spPr>
              <a:xfrm>
                <a:off x="10461993" y="2920130"/>
                <a:ext cx="705880" cy="431752"/>
              </a:xfrm>
              <a:prstGeom prst="rect">
                <a:avLst/>
              </a:prstGeom>
            </p:spPr>
          </p:pic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5B4CC6D0-D504-45B6-864B-6876DB33E695}"/>
                  </a:ext>
                </a:extLst>
              </p:cNvPr>
              <p:cNvSpPr/>
              <p:nvPr/>
            </p:nvSpPr>
            <p:spPr>
              <a:xfrm flipH="1">
                <a:off x="8083479" y="2711521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304B6A2A-C2A3-482E-8EE4-BDDAA71C6CF1}"/>
                  </a:ext>
                </a:extLst>
              </p:cNvPr>
              <p:cNvSpPr/>
              <p:nvPr/>
            </p:nvSpPr>
            <p:spPr>
              <a:xfrm flipH="1">
                <a:off x="8083479" y="2893824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278D1993-DFF0-4FB7-874A-E7EDEF684F57}"/>
                  </a:ext>
                </a:extLst>
              </p:cNvPr>
              <p:cNvSpPr/>
              <p:nvPr/>
            </p:nvSpPr>
            <p:spPr>
              <a:xfrm flipH="1">
                <a:off x="8083479" y="3076127"/>
                <a:ext cx="171409" cy="17140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16D1D486-9690-4659-8BBF-E3C093708FEA}"/>
                </a:ext>
              </a:extLst>
            </p:cNvPr>
            <p:cNvGrpSpPr/>
            <p:nvPr/>
          </p:nvGrpSpPr>
          <p:grpSpPr>
            <a:xfrm flipH="1">
              <a:off x="6235841" y="2878243"/>
              <a:ext cx="751840" cy="2447220"/>
              <a:chOff x="5208092" y="2878243"/>
              <a:chExt cx="751840" cy="2447220"/>
            </a:xfrm>
          </p:grpSpPr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32FB4C4D-8E16-44AE-9A30-A3D7F8EBA47B}"/>
                  </a:ext>
                </a:extLst>
              </p:cNvPr>
              <p:cNvGrpSpPr/>
              <p:nvPr/>
            </p:nvGrpSpPr>
            <p:grpSpPr>
              <a:xfrm>
                <a:off x="5208092" y="2878243"/>
                <a:ext cx="751840" cy="668486"/>
                <a:chOff x="1714500" y="2589904"/>
                <a:chExt cx="751840" cy="1199854"/>
              </a:xfrm>
            </p:grpSpPr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6697620D-AE43-40E5-8716-64536A4F8DFE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9CECEDC6-4454-47A7-884F-D0C4BF7D395C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B157C2EC-A92C-4ED6-AE7D-AA8CFE108A06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2BAA4107-17CE-4386-99DB-1B049A83CD07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0F98BC63-E63D-492A-A96F-8044D10AD60D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91EB35-3777-48FB-8E34-09406D262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4731BFDF-E6BB-4BC0-B93F-BE1F97FA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BC7A8797-2783-462E-8E02-4D4DE03A9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F934F20E-E75B-4A93-ADF7-5532009C2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204C826-AC11-4441-AAC6-1FFFDD8C4C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C0808EB8-6576-4784-A0CB-AC648410234A}"/>
                  </a:ext>
                </a:extLst>
              </p:cNvPr>
              <p:cNvGrpSpPr/>
              <p:nvPr/>
            </p:nvGrpSpPr>
            <p:grpSpPr>
              <a:xfrm>
                <a:off x="5208092" y="4656977"/>
                <a:ext cx="751840" cy="668486"/>
                <a:chOff x="1714500" y="2589904"/>
                <a:chExt cx="751840" cy="1199854"/>
              </a:xfrm>
            </p:grpSpPr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ED4C7507-4378-461F-B356-FCC94854719A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CB0A9D75-11A1-4034-AB9A-A420E4B29F82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513FF10-6010-4C92-BE9B-E182E2DCAE91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BBFCC84F-EAF7-40FD-B3D4-07EBAAAC1629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5538799-66F3-4ABB-AC1C-E3AD85AE55D7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C02D8116-7773-4471-A188-9925F8D91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38873C91-F5AE-4AE8-AD51-F2F2121BF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C39A01D2-AD56-4D7C-9928-2D540B567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86C070DB-379E-4039-906F-ABD0D4EF4E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56557EBE-EB94-4868-8E24-B369BA8BC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041635D-C3FB-41DF-9400-97CF5BDF8DBF}"/>
                </a:ext>
              </a:extLst>
            </p:cNvPr>
            <p:cNvCxnSpPr>
              <a:stCxn id="667" idx="2"/>
              <a:endCxn id="590" idx="0"/>
            </p:cNvCxnSpPr>
            <p:nvPr/>
          </p:nvCxnSpPr>
          <p:spPr>
            <a:xfrm>
              <a:off x="6096001" y="3709501"/>
              <a:ext cx="0" cy="83054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8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D0D005-AD41-4D15-AD0C-AEE3916A253B}"/>
              </a:ext>
            </a:extLst>
          </p:cNvPr>
          <p:cNvSpPr/>
          <p:nvPr/>
        </p:nvSpPr>
        <p:spPr>
          <a:xfrm>
            <a:off x="5116008" y="2511707"/>
            <a:ext cx="1140107" cy="3796496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EC9CBB-AAA1-4193-9438-5301C41BD464}"/>
              </a:ext>
            </a:extLst>
          </p:cNvPr>
          <p:cNvGrpSpPr/>
          <p:nvPr/>
        </p:nvGrpSpPr>
        <p:grpSpPr>
          <a:xfrm>
            <a:off x="825271" y="2679574"/>
            <a:ext cx="5175807" cy="3460763"/>
            <a:chOff x="971148" y="2219325"/>
            <a:chExt cx="5457288" cy="3648973"/>
          </a:xfrm>
        </p:grpSpPr>
        <p:sp>
          <p:nvSpPr>
            <p:cNvPr id="849" name="Rectangle: Rounded Corners 848">
              <a:extLst>
                <a:ext uri="{FF2B5EF4-FFF2-40B4-BE49-F238E27FC236}">
                  <a16:creationId xmlns:a16="http://schemas.microsoft.com/office/drawing/2014/main" id="{8C782645-4989-4EB1-9E46-15EDE8D055A7}"/>
                </a:ext>
              </a:extLst>
            </p:cNvPr>
            <p:cNvSpPr/>
            <p:nvPr/>
          </p:nvSpPr>
          <p:spPr>
            <a:xfrm>
              <a:off x="1835072" y="2472675"/>
              <a:ext cx="232754" cy="3285826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374DB8A-08DA-4693-9D83-9AEFF9F9306F}"/>
                </a:ext>
              </a:extLst>
            </p:cNvPr>
            <p:cNvGrpSpPr/>
            <p:nvPr/>
          </p:nvGrpSpPr>
          <p:grpSpPr>
            <a:xfrm>
              <a:off x="971148" y="4258885"/>
              <a:ext cx="5457287" cy="1609413"/>
              <a:chOff x="971148" y="4258885"/>
              <a:chExt cx="5457287" cy="1609413"/>
            </a:xfrm>
          </p:grpSpPr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5163D3A5-133C-42D0-B986-7A783B41CB9D}"/>
                  </a:ext>
                </a:extLst>
              </p:cNvPr>
              <p:cNvGrpSpPr/>
              <p:nvPr/>
            </p:nvGrpSpPr>
            <p:grpSpPr>
              <a:xfrm>
                <a:off x="1839570" y="4258885"/>
                <a:ext cx="220133" cy="1499616"/>
                <a:chOff x="1458570" y="4258885"/>
                <a:chExt cx="220133" cy="1499616"/>
              </a:xfrm>
            </p:grpSpPr>
            <p:sp>
              <p:nvSpPr>
                <p:cNvPr id="580" name="Rectangle: Rounded Corners 579">
                  <a:extLst>
                    <a:ext uri="{FF2B5EF4-FFF2-40B4-BE49-F238E27FC236}">
                      <a16:creationId xmlns:a16="http://schemas.microsoft.com/office/drawing/2014/main" id="{5BFAD5B3-B0B2-4E37-8470-235E674F0DCE}"/>
                    </a:ext>
                  </a:extLst>
                </p:cNvPr>
                <p:cNvSpPr/>
                <p:nvPr/>
              </p:nvSpPr>
              <p:spPr>
                <a:xfrm>
                  <a:off x="1458570" y="4258885"/>
                  <a:ext cx="220133" cy="1499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3B74D390-6201-4D19-91D6-AB31EF4334A8}"/>
                    </a:ext>
                  </a:extLst>
                </p:cNvPr>
                <p:cNvSpPr/>
                <p:nvPr/>
              </p:nvSpPr>
              <p:spPr>
                <a:xfrm>
                  <a:off x="1482931" y="4284664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897D4D05-9B98-4820-A7D2-703DFA9ADCEA}"/>
                    </a:ext>
                  </a:extLst>
                </p:cNvPr>
                <p:cNvSpPr/>
                <p:nvPr/>
              </p:nvSpPr>
              <p:spPr>
                <a:xfrm>
                  <a:off x="1482931" y="4466967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0C8431DC-231C-4200-A578-B2F1D7CFA6FC}"/>
                    </a:ext>
                  </a:extLst>
                </p:cNvPr>
                <p:cNvSpPr/>
                <p:nvPr/>
              </p:nvSpPr>
              <p:spPr>
                <a:xfrm>
                  <a:off x="1482931" y="4649270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err="1">
                      <a:solidFill>
                        <a:schemeClr val="tx1"/>
                      </a:solidFill>
                    </a:rPr>
                    <a:t>i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94A8CE9F-453A-4E2B-99C3-5544F0E0E8C4}"/>
                    </a:ext>
                  </a:extLst>
                </p:cNvPr>
                <p:cNvSpPr/>
                <p:nvPr/>
              </p:nvSpPr>
              <p:spPr>
                <a:xfrm>
                  <a:off x="1482931" y="4831573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20B76E46-C97A-4003-BD9A-AD407CB3BC38}"/>
                    </a:ext>
                  </a:extLst>
                </p:cNvPr>
                <p:cNvSpPr/>
                <p:nvPr/>
              </p:nvSpPr>
              <p:spPr>
                <a:xfrm>
                  <a:off x="1482931" y="5013876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38B3E9EE-5689-46F1-9529-E5B44A6E4157}"/>
                    </a:ext>
                  </a:extLst>
                </p:cNvPr>
                <p:cNvSpPr/>
                <p:nvPr/>
              </p:nvSpPr>
              <p:spPr>
                <a:xfrm>
                  <a:off x="1482931" y="5196179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92E1B640-D9EE-4077-AE8B-4A110723E9F9}"/>
                    </a:ext>
                  </a:extLst>
                </p:cNvPr>
                <p:cNvSpPr/>
                <p:nvPr/>
              </p:nvSpPr>
              <p:spPr>
                <a:xfrm>
                  <a:off x="1482931" y="5378482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415867EB-273B-4EF2-A13D-CB0FEE6CBEB1}"/>
                    </a:ext>
                  </a:extLst>
                </p:cNvPr>
                <p:cNvSpPr/>
                <p:nvPr/>
              </p:nvSpPr>
              <p:spPr>
                <a:xfrm>
                  <a:off x="1482931" y="5560784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D6FD4228-89DD-4862-BAA8-B916AA0250ED}"/>
                  </a:ext>
                </a:extLst>
              </p:cNvPr>
              <p:cNvGrpSpPr/>
              <p:nvPr/>
            </p:nvGrpSpPr>
            <p:grpSpPr>
              <a:xfrm>
                <a:off x="2876161" y="4357744"/>
                <a:ext cx="220133" cy="1301899"/>
                <a:chOff x="2495161" y="4357744"/>
                <a:chExt cx="220133" cy="1301899"/>
              </a:xfrm>
            </p:grpSpPr>
            <p:sp>
              <p:nvSpPr>
                <p:cNvPr id="572" name="Rectangle: Rounded Corners 571">
                  <a:extLst>
                    <a:ext uri="{FF2B5EF4-FFF2-40B4-BE49-F238E27FC236}">
                      <a16:creationId xmlns:a16="http://schemas.microsoft.com/office/drawing/2014/main" id="{04DA093D-45FC-4E80-ADA7-8EFE99FF87A0}"/>
                    </a:ext>
                  </a:extLst>
                </p:cNvPr>
                <p:cNvSpPr/>
                <p:nvPr/>
              </p:nvSpPr>
              <p:spPr>
                <a:xfrm>
                  <a:off x="2495161" y="4357744"/>
                  <a:ext cx="220133" cy="130189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90FA1AE5-6276-485A-B5BD-3DA1AF95B2EF}"/>
                    </a:ext>
                  </a:extLst>
                </p:cNvPr>
                <p:cNvSpPr/>
                <p:nvPr/>
              </p:nvSpPr>
              <p:spPr>
                <a:xfrm>
                  <a:off x="2519522" y="4383523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EDBAC109-90BB-4BB6-BD72-5232FEE92618}"/>
                    </a:ext>
                  </a:extLst>
                </p:cNvPr>
                <p:cNvSpPr/>
                <p:nvPr/>
              </p:nvSpPr>
              <p:spPr>
                <a:xfrm>
                  <a:off x="2519522" y="4565826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3CE3E053-118A-4AF4-AD0C-0EE430767625}"/>
                    </a:ext>
                  </a:extLst>
                </p:cNvPr>
                <p:cNvSpPr/>
                <p:nvPr/>
              </p:nvSpPr>
              <p:spPr>
                <a:xfrm>
                  <a:off x="2519522" y="4748129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461721D8-D1BF-4EB0-8ECB-8CF7276A89C6}"/>
                    </a:ext>
                  </a:extLst>
                </p:cNvPr>
                <p:cNvSpPr/>
                <p:nvPr/>
              </p:nvSpPr>
              <p:spPr>
                <a:xfrm>
                  <a:off x="2519522" y="4930432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3BBD13B2-D449-4B81-87F7-55219A40860C}"/>
                    </a:ext>
                  </a:extLst>
                </p:cNvPr>
                <p:cNvSpPr/>
                <p:nvPr/>
              </p:nvSpPr>
              <p:spPr>
                <a:xfrm>
                  <a:off x="2519522" y="5112735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03B4BDE1-6E5C-4D94-B9B1-375534C0DF28}"/>
                    </a:ext>
                  </a:extLst>
                </p:cNvPr>
                <p:cNvSpPr/>
                <p:nvPr/>
              </p:nvSpPr>
              <p:spPr>
                <a:xfrm>
                  <a:off x="2519522" y="5295038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02AB8981-1EC2-4581-B139-5857A10F2C06}"/>
                    </a:ext>
                  </a:extLst>
                </p:cNvPr>
                <p:cNvSpPr/>
                <p:nvPr/>
              </p:nvSpPr>
              <p:spPr>
                <a:xfrm>
                  <a:off x="2519522" y="5477341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1B4637F0-0A71-43A8-B533-9BBA76C0EAD4}"/>
                  </a:ext>
                </a:extLst>
              </p:cNvPr>
              <p:cNvGrpSpPr/>
              <p:nvPr/>
            </p:nvGrpSpPr>
            <p:grpSpPr>
              <a:xfrm>
                <a:off x="3912752" y="4448895"/>
                <a:ext cx="220133" cy="1119597"/>
                <a:chOff x="3531752" y="4448895"/>
                <a:chExt cx="220133" cy="1119597"/>
              </a:xfrm>
            </p:grpSpPr>
            <p:sp>
              <p:nvSpPr>
                <p:cNvPr id="565" name="Rectangle: Rounded Corners 564">
                  <a:extLst>
                    <a:ext uri="{FF2B5EF4-FFF2-40B4-BE49-F238E27FC236}">
                      <a16:creationId xmlns:a16="http://schemas.microsoft.com/office/drawing/2014/main" id="{0E1554F1-6C45-4D98-A113-E86AD4608B93}"/>
                    </a:ext>
                  </a:extLst>
                </p:cNvPr>
                <p:cNvSpPr/>
                <p:nvPr/>
              </p:nvSpPr>
              <p:spPr>
                <a:xfrm>
                  <a:off x="3531752" y="4448895"/>
                  <a:ext cx="220133" cy="111959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5180084A-1310-487B-945D-80C3691A0DFF}"/>
                    </a:ext>
                  </a:extLst>
                </p:cNvPr>
                <p:cNvSpPr/>
                <p:nvPr/>
              </p:nvSpPr>
              <p:spPr>
                <a:xfrm>
                  <a:off x="3556113" y="4474674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B1D17876-582C-4399-A80F-CDF1F870FD31}"/>
                    </a:ext>
                  </a:extLst>
                </p:cNvPr>
                <p:cNvSpPr/>
                <p:nvPr/>
              </p:nvSpPr>
              <p:spPr>
                <a:xfrm>
                  <a:off x="3556113" y="4656977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8" name="Oval 567">
                  <a:extLst>
                    <a:ext uri="{FF2B5EF4-FFF2-40B4-BE49-F238E27FC236}">
                      <a16:creationId xmlns:a16="http://schemas.microsoft.com/office/drawing/2014/main" id="{7272BDBF-C753-4630-8263-E36C11FF1406}"/>
                    </a:ext>
                  </a:extLst>
                </p:cNvPr>
                <p:cNvSpPr/>
                <p:nvPr/>
              </p:nvSpPr>
              <p:spPr>
                <a:xfrm>
                  <a:off x="3556113" y="4839280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E6FD354B-65A5-4F3D-A06F-FAB42C70F8B9}"/>
                    </a:ext>
                  </a:extLst>
                </p:cNvPr>
                <p:cNvSpPr/>
                <p:nvPr/>
              </p:nvSpPr>
              <p:spPr>
                <a:xfrm>
                  <a:off x="3556113" y="5021583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0" name="Oval 569">
                  <a:extLst>
                    <a:ext uri="{FF2B5EF4-FFF2-40B4-BE49-F238E27FC236}">
                      <a16:creationId xmlns:a16="http://schemas.microsoft.com/office/drawing/2014/main" id="{6C24FD93-8734-41BA-B5CF-6C5347C6BB64}"/>
                    </a:ext>
                  </a:extLst>
                </p:cNvPr>
                <p:cNvSpPr/>
                <p:nvPr/>
              </p:nvSpPr>
              <p:spPr>
                <a:xfrm>
                  <a:off x="3556113" y="5203886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E1F3DE40-5699-4516-AB7D-1E0BA786229C}"/>
                    </a:ext>
                  </a:extLst>
                </p:cNvPr>
                <p:cNvSpPr/>
                <p:nvPr/>
              </p:nvSpPr>
              <p:spPr>
                <a:xfrm>
                  <a:off x="3556113" y="5386189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99A0D657-FBB3-4F1B-81A1-136F0DC52DEF}"/>
                  </a:ext>
                </a:extLst>
              </p:cNvPr>
              <p:cNvGrpSpPr/>
              <p:nvPr/>
            </p:nvGrpSpPr>
            <p:grpSpPr>
              <a:xfrm>
                <a:off x="4949343" y="4540046"/>
                <a:ext cx="220133" cy="937294"/>
                <a:chOff x="4568343" y="4540046"/>
                <a:chExt cx="220133" cy="937294"/>
              </a:xfrm>
            </p:grpSpPr>
            <p:sp>
              <p:nvSpPr>
                <p:cNvPr id="559" name="Rectangle: Rounded Corners 558">
                  <a:extLst>
                    <a:ext uri="{FF2B5EF4-FFF2-40B4-BE49-F238E27FC236}">
                      <a16:creationId xmlns:a16="http://schemas.microsoft.com/office/drawing/2014/main" id="{6C586573-3787-4745-9F29-35673CA2BE17}"/>
                    </a:ext>
                  </a:extLst>
                </p:cNvPr>
                <p:cNvSpPr/>
                <p:nvPr/>
              </p:nvSpPr>
              <p:spPr>
                <a:xfrm>
                  <a:off x="4568343" y="4540046"/>
                  <a:ext cx="220133" cy="93729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5560E40A-44F8-439E-B8B0-8FF327D24C56}"/>
                    </a:ext>
                  </a:extLst>
                </p:cNvPr>
                <p:cNvSpPr/>
                <p:nvPr/>
              </p:nvSpPr>
              <p:spPr>
                <a:xfrm>
                  <a:off x="4592704" y="4565825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DA572867-D587-4773-80C5-FE6FADF8A150}"/>
                    </a:ext>
                  </a:extLst>
                </p:cNvPr>
                <p:cNvSpPr/>
                <p:nvPr/>
              </p:nvSpPr>
              <p:spPr>
                <a:xfrm>
                  <a:off x="4592704" y="4748128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92B872E1-6B8B-43A2-B697-D07BEA635527}"/>
                    </a:ext>
                  </a:extLst>
                </p:cNvPr>
                <p:cNvSpPr/>
                <p:nvPr/>
              </p:nvSpPr>
              <p:spPr>
                <a:xfrm>
                  <a:off x="4592704" y="4930431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C12B8EE5-EE47-47D8-BB37-F1E9D93EE662}"/>
                    </a:ext>
                  </a:extLst>
                </p:cNvPr>
                <p:cNvSpPr/>
                <p:nvPr/>
              </p:nvSpPr>
              <p:spPr>
                <a:xfrm>
                  <a:off x="4592704" y="5112734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C0CEE7E8-6728-4288-ACC2-1FD4CFD3D2B4}"/>
                    </a:ext>
                  </a:extLst>
                </p:cNvPr>
                <p:cNvSpPr/>
                <p:nvPr/>
              </p:nvSpPr>
              <p:spPr>
                <a:xfrm>
                  <a:off x="4592704" y="5295037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B4F85657-CC38-4B43-A401-3FAF3C021F7C}"/>
                  </a:ext>
                </a:extLst>
              </p:cNvPr>
              <p:cNvGrpSpPr/>
              <p:nvPr/>
            </p:nvGrpSpPr>
            <p:grpSpPr>
              <a:xfrm>
                <a:off x="5985934" y="4540046"/>
                <a:ext cx="220133" cy="937296"/>
                <a:chOff x="5604934" y="4540046"/>
                <a:chExt cx="220133" cy="937296"/>
              </a:xfrm>
            </p:grpSpPr>
            <p:sp>
              <p:nvSpPr>
                <p:cNvPr id="554" name="Rectangle: Rounded Corners 553">
                  <a:extLst>
                    <a:ext uri="{FF2B5EF4-FFF2-40B4-BE49-F238E27FC236}">
                      <a16:creationId xmlns:a16="http://schemas.microsoft.com/office/drawing/2014/main" id="{6F591029-5B31-4D7C-90FE-422CF457CA2D}"/>
                    </a:ext>
                  </a:extLst>
                </p:cNvPr>
                <p:cNvSpPr/>
                <p:nvPr/>
              </p:nvSpPr>
              <p:spPr>
                <a:xfrm>
                  <a:off x="5604934" y="4540046"/>
                  <a:ext cx="220133" cy="937296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A28602A2-AEB9-41CC-9941-DDDAA04743E2}"/>
                    </a:ext>
                  </a:extLst>
                </p:cNvPr>
                <p:cNvSpPr/>
                <p:nvPr/>
              </p:nvSpPr>
              <p:spPr>
                <a:xfrm>
                  <a:off x="5629295" y="4656977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BFB20A65-1C16-43D7-BF39-07DC60A85C2D}"/>
                    </a:ext>
                  </a:extLst>
                </p:cNvPr>
                <p:cNvSpPr/>
                <p:nvPr/>
              </p:nvSpPr>
              <p:spPr>
                <a:xfrm>
                  <a:off x="5629295" y="4839280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id="{74B89481-7927-409E-8986-53B4680CD8FE}"/>
                    </a:ext>
                  </a:extLst>
                </p:cNvPr>
                <p:cNvSpPr/>
                <p:nvPr/>
              </p:nvSpPr>
              <p:spPr>
                <a:xfrm>
                  <a:off x="5629295" y="5021583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D4717A1B-C7D5-43FD-9597-BB2A11DF6635}"/>
                    </a:ext>
                  </a:extLst>
                </p:cNvPr>
                <p:cNvSpPr/>
                <p:nvPr/>
              </p:nvSpPr>
              <p:spPr>
                <a:xfrm>
                  <a:off x="5629295" y="5203886"/>
                  <a:ext cx="171409" cy="17140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D367E915-48CE-4973-97E8-960FCB93D552}"/>
                  </a:ext>
                </a:extLst>
              </p:cNvPr>
              <p:cNvGrpSpPr/>
              <p:nvPr/>
            </p:nvGrpSpPr>
            <p:grpSpPr>
              <a:xfrm>
                <a:off x="2096650" y="4386111"/>
                <a:ext cx="751840" cy="1245164"/>
                <a:chOff x="1714500" y="2589904"/>
                <a:chExt cx="751840" cy="1199854"/>
              </a:xfrm>
            </p:grpSpPr>
            <p:cxnSp>
              <p:nvCxnSpPr>
                <p:cNvPr id="673" name="Straight Connector 672">
                  <a:extLst>
                    <a:ext uri="{FF2B5EF4-FFF2-40B4-BE49-F238E27FC236}">
                      <a16:creationId xmlns:a16="http://schemas.microsoft.com/office/drawing/2014/main" id="{86F23143-6765-46A1-B0A1-02410A4EEC89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Straight Connector 673">
                  <a:extLst>
                    <a:ext uri="{FF2B5EF4-FFF2-40B4-BE49-F238E27FC236}">
                      <a16:creationId xmlns:a16="http://schemas.microsoft.com/office/drawing/2014/main" id="{E678E0E3-289C-43F0-83D2-70F82847F4ED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490075C2-760B-4734-BF5F-2335A3A57711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>
                  <a:extLst>
                    <a:ext uri="{FF2B5EF4-FFF2-40B4-BE49-F238E27FC236}">
                      <a16:creationId xmlns:a16="http://schemas.microsoft.com/office/drawing/2014/main" id="{C8FA1A5B-83FD-40B3-AF7B-303F743A4249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Straight Connector 676">
                  <a:extLst>
                    <a:ext uri="{FF2B5EF4-FFF2-40B4-BE49-F238E27FC236}">
                      <a16:creationId xmlns:a16="http://schemas.microsoft.com/office/drawing/2014/main" id="{C76E6EF6-0295-4DFD-AB19-DBAC0750FF62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12BC2672-F431-4BE1-8BB8-F33D99931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24BF8A44-1135-4809-849B-3CBE2451D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930369C8-92A0-46EF-A9EE-3DFDDE009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1AEC9C84-1FA2-4B84-AA56-E4913A870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CD9920A2-3DEB-4187-A271-823449CFA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90446C48-BEC6-4C26-9124-2FD2D37FF018}"/>
                  </a:ext>
                </a:extLst>
              </p:cNvPr>
              <p:cNvGrpSpPr/>
              <p:nvPr/>
            </p:nvGrpSpPr>
            <p:grpSpPr>
              <a:xfrm>
                <a:off x="3135826" y="4495334"/>
                <a:ext cx="751840" cy="1026718"/>
                <a:chOff x="1714500" y="2589904"/>
                <a:chExt cx="751840" cy="1199854"/>
              </a:xfrm>
            </p:grpSpPr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41844C60-6E42-4272-8516-D2C69E40C3E0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4BADDBCC-5EAB-4942-BACB-54F7A0A2A954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>
                  <a:extLst>
                    <a:ext uri="{FF2B5EF4-FFF2-40B4-BE49-F238E27FC236}">
                      <a16:creationId xmlns:a16="http://schemas.microsoft.com/office/drawing/2014/main" id="{46B21D06-E679-4443-ADF1-B0A98D679DBD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Straight Connector 665">
                  <a:extLst>
                    <a:ext uri="{FF2B5EF4-FFF2-40B4-BE49-F238E27FC236}">
                      <a16:creationId xmlns:a16="http://schemas.microsoft.com/office/drawing/2014/main" id="{FF8604FC-7C3E-4E83-B62C-C62575F5147A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>
                  <a:extLst>
                    <a:ext uri="{FF2B5EF4-FFF2-40B4-BE49-F238E27FC236}">
                      <a16:creationId xmlns:a16="http://schemas.microsoft.com/office/drawing/2014/main" id="{9CEA7484-9848-4180-8094-42E8E49DB92C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Straight Connector 667">
                  <a:extLst>
                    <a:ext uri="{FF2B5EF4-FFF2-40B4-BE49-F238E27FC236}">
                      <a16:creationId xmlns:a16="http://schemas.microsoft.com/office/drawing/2014/main" id="{53DCC498-1687-4D50-AE97-2C2BC943A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Straight Connector 668">
                  <a:extLst>
                    <a:ext uri="{FF2B5EF4-FFF2-40B4-BE49-F238E27FC236}">
                      <a16:creationId xmlns:a16="http://schemas.microsoft.com/office/drawing/2014/main" id="{60CEF2D0-D166-432A-9F12-FB0996FE1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968629AA-23A8-43F4-BA63-7C3DFAEFE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Straight Connector 670">
                  <a:extLst>
                    <a:ext uri="{FF2B5EF4-FFF2-40B4-BE49-F238E27FC236}">
                      <a16:creationId xmlns:a16="http://schemas.microsoft.com/office/drawing/2014/main" id="{4DBADD6F-D5B7-4569-AD71-636892AFBD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Straight Connector 671">
                  <a:extLst>
                    <a:ext uri="{FF2B5EF4-FFF2-40B4-BE49-F238E27FC236}">
                      <a16:creationId xmlns:a16="http://schemas.microsoft.com/office/drawing/2014/main" id="{D9EBDB21-4475-4FCC-95E6-89D4B627A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85475DFC-2313-44DC-B349-C081137149F9}"/>
                  </a:ext>
                </a:extLst>
              </p:cNvPr>
              <p:cNvGrpSpPr/>
              <p:nvPr/>
            </p:nvGrpSpPr>
            <p:grpSpPr>
              <a:xfrm>
                <a:off x="4168184" y="4594192"/>
                <a:ext cx="751840" cy="829002"/>
                <a:chOff x="1714500" y="2589904"/>
                <a:chExt cx="751840" cy="1199854"/>
              </a:xfrm>
            </p:grpSpPr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EC0EF9CD-BB35-4FE7-8E0D-E95CA0D78F69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0B716B22-C2BC-45AF-9E48-3432937FC43E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B5856F46-6537-448C-8DEF-116F4A1ADC8C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74A1222E-F0D7-4103-996D-DD421E6991FF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DBC48354-13B9-4376-89C1-8E57D33388C3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A3F1E325-5FF5-474A-A393-8A57593C1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5CC1B45B-6438-4B46-8C5D-C9940C75A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D3E707F5-6940-4DEA-BDCC-D7794AB5F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7F648564-7F17-4B87-9B9A-ACBD17658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6ABECEA9-1875-4F8C-9945-EAE02133C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3" name="Straight Connector 762">
                <a:extLst>
                  <a:ext uri="{FF2B5EF4-FFF2-40B4-BE49-F238E27FC236}">
                    <a16:creationId xmlns:a16="http://schemas.microsoft.com/office/drawing/2014/main" id="{9BCC01A5-B680-4086-A369-D10853478BB3}"/>
                  </a:ext>
                </a:extLst>
              </p:cNvPr>
              <p:cNvCxnSpPr/>
              <p:nvPr/>
            </p:nvCxnSpPr>
            <p:spPr>
              <a:xfrm>
                <a:off x="5208092" y="4656977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3C2E44F6-9FB9-4CA9-A294-07992C76A42F}"/>
                  </a:ext>
                </a:extLst>
              </p:cNvPr>
              <p:cNvCxnSpPr/>
              <p:nvPr/>
            </p:nvCxnSpPr>
            <p:spPr>
              <a:xfrm>
                <a:off x="5208092" y="4741885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8387862B-E55D-4F11-9774-C331249B26E6}"/>
                  </a:ext>
                </a:extLst>
              </p:cNvPr>
              <p:cNvCxnSpPr/>
              <p:nvPr/>
            </p:nvCxnSpPr>
            <p:spPr>
              <a:xfrm>
                <a:off x="5208092" y="4826793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77EBBADE-F848-495B-ADD0-ECF4BA0651EB}"/>
                  </a:ext>
                </a:extLst>
              </p:cNvPr>
              <p:cNvCxnSpPr/>
              <p:nvPr/>
            </p:nvCxnSpPr>
            <p:spPr>
              <a:xfrm>
                <a:off x="5208092" y="4911701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>
                <a:extLst>
                  <a:ext uri="{FF2B5EF4-FFF2-40B4-BE49-F238E27FC236}">
                    <a16:creationId xmlns:a16="http://schemas.microsoft.com/office/drawing/2014/main" id="{EE14FE3A-DD79-4936-B53C-E413CA42332A}"/>
                  </a:ext>
                </a:extLst>
              </p:cNvPr>
              <p:cNvCxnSpPr/>
              <p:nvPr/>
            </p:nvCxnSpPr>
            <p:spPr>
              <a:xfrm>
                <a:off x="5208092" y="4996609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2A42FE47-FF15-444B-BB62-90EBCBED8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8092" y="4785798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42E8CEE2-A867-49B3-9924-09D1AA738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8092" y="4870706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241381FB-CB2D-411D-9538-1ED920B0B3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8092" y="4955614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CB12F549-B346-44A3-B4DE-F0ADDD7C6F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8092" y="5040522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C357BC91-65A0-45AF-889A-4F7F1F0A96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8092" y="5125430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1" name="Picture 830">
                <a:extLst>
                  <a:ext uri="{FF2B5EF4-FFF2-40B4-BE49-F238E27FC236}">
                    <a16:creationId xmlns:a16="http://schemas.microsoft.com/office/drawing/2014/main" id="{12B020B3-E9C6-4316-8330-12018F643A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5752171" y="5565650"/>
                <a:ext cx="676264" cy="302648"/>
              </a:xfrm>
              <a:prstGeom prst="rect">
                <a:avLst/>
              </a:prstGeom>
            </p:spPr>
          </p:pic>
          <p:pic>
            <p:nvPicPr>
              <p:cNvPr id="835" name="Picture 834">
                <a:extLst>
                  <a:ext uri="{FF2B5EF4-FFF2-40B4-BE49-F238E27FC236}">
                    <a16:creationId xmlns:a16="http://schemas.microsoft.com/office/drawing/2014/main" id="{827E70AA-1FAF-4709-885F-1BD3AF7C873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971148" y="4794192"/>
                <a:ext cx="753852" cy="331238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563B65-A951-4EC1-A0B4-EE2F3C9AB1A0}"/>
                </a:ext>
              </a:extLst>
            </p:cNvPr>
            <p:cNvGrpSpPr/>
            <p:nvPr/>
          </p:nvGrpSpPr>
          <p:grpSpPr>
            <a:xfrm>
              <a:off x="1011134" y="2219325"/>
              <a:ext cx="5417302" cy="1771336"/>
              <a:chOff x="1011134" y="2219325"/>
              <a:chExt cx="5417302" cy="177133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212DE96-0619-4C6C-BB4E-3B20397D1238}"/>
                  </a:ext>
                </a:extLst>
              </p:cNvPr>
              <p:cNvGrpSpPr/>
              <p:nvPr/>
            </p:nvGrpSpPr>
            <p:grpSpPr>
              <a:xfrm>
                <a:off x="1839570" y="2491045"/>
                <a:ext cx="220133" cy="1499616"/>
                <a:chOff x="1579033" y="1964267"/>
                <a:chExt cx="220133" cy="1499616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92793622-7596-42F3-9101-3ACF41684D9D}"/>
                    </a:ext>
                  </a:extLst>
                </p:cNvPr>
                <p:cNvSpPr/>
                <p:nvPr/>
              </p:nvSpPr>
              <p:spPr>
                <a:xfrm>
                  <a:off x="1579033" y="1964267"/>
                  <a:ext cx="220133" cy="1499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A498FDB-853B-492D-B4E5-3E962CF17A5E}"/>
                    </a:ext>
                  </a:extLst>
                </p:cNvPr>
                <p:cNvSpPr/>
                <p:nvPr/>
              </p:nvSpPr>
              <p:spPr>
                <a:xfrm>
                  <a:off x="1603394" y="199004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AF6D0FA-C9E3-4675-BEF2-28F32A4AB869}"/>
                    </a:ext>
                  </a:extLst>
                </p:cNvPr>
                <p:cNvSpPr/>
                <p:nvPr/>
              </p:nvSpPr>
              <p:spPr>
                <a:xfrm>
                  <a:off x="1603394" y="217234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320803F-41A7-4F3D-B804-F23C603018D1}"/>
                    </a:ext>
                  </a:extLst>
                </p:cNvPr>
                <p:cNvSpPr/>
                <p:nvPr/>
              </p:nvSpPr>
              <p:spPr>
                <a:xfrm>
                  <a:off x="1603394" y="235465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AE2C8DE-2D92-4CB9-BAFD-971A9F5EFF1C}"/>
                    </a:ext>
                  </a:extLst>
                </p:cNvPr>
                <p:cNvSpPr/>
                <p:nvPr/>
              </p:nvSpPr>
              <p:spPr>
                <a:xfrm>
                  <a:off x="1603394" y="253695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s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F592F09-9F82-41DE-A6E4-4C015066C60D}"/>
                    </a:ext>
                  </a:extLst>
                </p:cNvPr>
                <p:cNvSpPr/>
                <p:nvPr/>
              </p:nvSpPr>
              <p:spPr>
                <a:xfrm>
                  <a:off x="1603394" y="2719258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63A8AE3-FB10-45D0-B62A-320BC07B6091}"/>
                    </a:ext>
                  </a:extLst>
                </p:cNvPr>
                <p:cNvSpPr/>
                <p:nvPr/>
              </p:nvSpPr>
              <p:spPr>
                <a:xfrm>
                  <a:off x="1603394" y="2901561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74E5259-B033-4490-94DF-4FD6EC6D8B5D}"/>
                    </a:ext>
                  </a:extLst>
                </p:cNvPr>
                <p:cNvSpPr/>
                <p:nvPr/>
              </p:nvSpPr>
              <p:spPr>
                <a:xfrm>
                  <a:off x="1603394" y="3083864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ABCFDB4-38E4-40B1-9DF8-5374CB4A8C02}"/>
                    </a:ext>
                  </a:extLst>
                </p:cNvPr>
                <p:cNvSpPr/>
                <p:nvPr/>
              </p:nvSpPr>
              <p:spPr>
                <a:xfrm>
                  <a:off x="1603394" y="326616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BB90A057-4BF2-4EB6-A4AE-7A5A145C3B8B}"/>
                  </a:ext>
                </a:extLst>
              </p:cNvPr>
              <p:cNvGrpSpPr/>
              <p:nvPr/>
            </p:nvGrpSpPr>
            <p:grpSpPr>
              <a:xfrm>
                <a:off x="2876161" y="2589904"/>
                <a:ext cx="220133" cy="1301899"/>
                <a:chOff x="2495162" y="2490047"/>
                <a:chExt cx="220133" cy="1301899"/>
              </a:xfrm>
            </p:grpSpPr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C3CD92E1-5364-41A7-92C7-6525D865B9F5}"/>
                    </a:ext>
                  </a:extLst>
                </p:cNvPr>
                <p:cNvSpPr/>
                <p:nvPr/>
              </p:nvSpPr>
              <p:spPr>
                <a:xfrm>
                  <a:off x="2495162" y="2490047"/>
                  <a:ext cx="220133" cy="130189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46B9532-D3E1-4A55-A323-54183AD7E890}"/>
                    </a:ext>
                  </a:extLst>
                </p:cNvPr>
                <p:cNvSpPr/>
                <p:nvPr/>
              </p:nvSpPr>
              <p:spPr>
                <a:xfrm>
                  <a:off x="2519523" y="251582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5CA676AC-F167-488B-8EF2-B95D48EF18A1}"/>
                    </a:ext>
                  </a:extLst>
                </p:cNvPr>
                <p:cNvSpPr/>
                <p:nvPr/>
              </p:nvSpPr>
              <p:spPr>
                <a:xfrm>
                  <a:off x="2519523" y="269812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37E77009-BE76-42FC-9EEE-6F208A085120}"/>
                    </a:ext>
                  </a:extLst>
                </p:cNvPr>
                <p:cNvSpPr/>
                <p:nvPr/>
              </p:nvSpPr>
              <p:spPr>
                <a:xfrm>
                  <a:off x="2519523" y="288043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B92A44D1-8DA9-4CF6-A5B4-8668B90C8A19}"/>
                    </a:ext>
                  </a:extLst>
                </p:cNvPr>
                <p:cNvSpPr/>
                <p:nvPr/>
              </p:nvSpPr>
              <p:spPr>
                <a:xfrm>
                  <a:off x="2519523" y="306273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729D328D-056D-4C29-907E-5C32013AA9E7}"/>
                    </a:ext>
                  </a:extLst>
                </p:cNvPr>
                <p:cNvSpPr/>
                <p:nvPr/>
              </p:nvSpPr>
              <p:spPr>
                <a:xfrm>
                  <a:off x="2519523" y="3245038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796C834F-D771-475D-9AFF-233B3DF90711}"/>
                    </a:ext>
                  </a:extLst>
                </p:cNvPr>
                <p:cNvSpPr/>
                <p:nvPr/>
              </p:nvSpPr>
              <p:spPr>
                <a:xfrm>
                  <a:off x="2519523" y="3427341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1155F85B-2C1A-4CE7-9E14-EDD600BB4314}"/>
                    </a:ext>
                  </a:extLst>
                </p:cNvPr>
                <p:cNvSpPr/>
                <p:nvPr/>
              </p:nvSpPr>
              <p:spPr>
                <a:xfrm>
                  <a:off x="2519523" y="3609644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9B46C733-D077-4125-9D64-DFF0CE1B29DC}"/>
                  </a:ext>
                </a:extLst>
              </p:cNvPr>
              <p:cNvGrpSpPr/>
              <p:nvPr/>
            </p:nvGrpSpPr>
            <p:grpSpPr>
              <a:xfrm>
                <a:off x="3912752" y="2681055"/>
                <a:ext cx="220133" cy="1119597"/>
                <a:chOff x="3531753" y="2490047"/>
                <a:chExt cx="220133" cy="1119597"/>
              </a:xfrm>
            </p:grpSpPr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7D5F1185-FEF7-4329-AFCF-7A9393AE387D}"/>
                    </a:ext>
                  </a:extLst>
                </p:cNvPr>
                <p:cNvSpPr/>
                <p:nvPr/>
              </p:nvSpPr>
              <p:spPr>
                <a:xfrm>
                  <a:off x="3531753" y="2490047"/>
                  <a:ext cx="220133" cy="111959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BBE5D5E9-402D-48D1-A7C3-FF884E4F1323}"/>
                    </a:ext>
                  </a:extLst>
                </p:cNvPr>
                <p:cNvSpPr/>
                <p:nvPr/>
              </p:nvSpPr>
              <p:spPr>
                <a:xfrm>
                  <a:off x="3556114" y="251582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E18A4DA4-7329-4B92-9CB8-A84CD317341F}"/>
                    </a:ext>
                  </a:extLst>
                </p:cNvPr>
                <p:cNvSpPr/>
                <p:nvPr/>
              </p:nvSpPr>
              <p:spPr>
                <a:xfrm>
                  <a:off x="3556114" y="269812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FEC71B09-E82F-4FDC-AE2F-07BAD4C8B888}"/>
                    </a:ext>
                  </a:extLst>
                </p:cNvPr>
                <p:cNvSpPr/>
                <p:nvPr/>
              </p:nvSpPr>
              <p:spPr>
                <a:xfrm>
                  <a:off x="3556114" y="288043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14436839-360B-4BE4-BDBD-909F408C36D1}"/>
                    </a:ext>
                  </a:extLst>
                </p:cNvPr>
                <p:cNvSpPr/>
                <p:nvPr/>
              </p:nvSpPr>
              <p:spPr>
                <a:xfrm>
                  <a:off x="3556114" y="306273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2D063F33-2222-428B-B1A5-AB323E98E42A}"/>
                    </a:ext>
                  </a:extLst>
                </p:cNvPr>
                <p:cNvSpPr/>
                <p:nvPr/>
              </p:nvSpPr>
              <p:spPr>
                <a:xfrm>
                  <a:off x="3556114" y="3245038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AC12FE55-D4EC-4999-856D-123512ECD990}"/>
                    </a:ext>
                  </a:extLst>
                </p:cNvPr>
                <p:cNvSpPr/>
                <p:nvPr/>
              </p:nvSpPr>
              <p:spPr>
                <a:xfrm>
                  <a:off x="3556114" y="3427341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B46DE2BA-32CC-47B4-BE42-29682DEC19FF}"/>
                  </a:ext>
                </a:extLst>
              </p:cNvPr>
              <p:cNvGrpSpPr/>
              <p:nvPr/>
            </p:nvGrpSpPr>
            <p:grpSpPr>
              <a:xfrm>
                <a:off x="4949343" y="2772206"/>
                <a:ext cx="220133" cy="937294"/>
                <a:chOff x="4568344" y="2490047"/>
                <a:chExt cx="220133" cy="937294"/>
              </a:xfrm>
            </p:grpSpPr>
            <p:sp>
              <p:nvSpPr>
                <p:cNvPr id="200" name="Rectangle: Rounded Corners 199">
                  <a:extLst>
                    <a:ext uri="{FF2B5EF4-FFF2-40B4-BE49-F238E27FC236}">
                      <a16:creationId xmlns:a16="http://schemas.microsoft.com/office/drawing/2014/main" id="{B89CD58F-5A23-4476-BD2A-C9402670D3BB}"/>
                    </a:ext>
                  </a:extLst>
                </p:cNvPr>
                <p:cNvSpPr/>
                <p:nvPr/>
              </p:nvSpPr>
              <p:spPr>
                <a:xfrm>
                  <a:off x="4568344" y="2490047"/>
                  <a:ext cx="220133" cy="93729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B9321684-96D8-4F38-93C8-91B3C5422A4D}"/>
                    </a:ext>
                  </a:extLst>
                </p:cNvPr>
                <p:cNvSpPr/>
                <p:nvPr/>
              </p:nvSpPr>
              <p:spPr>
                <a:xfrm>
                  <a:off x="4592705" y="251582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81730BD-CA49-464E-8543-6AEDB074A111}"/>
                    </a:ext>
                  </a:extLst>
                </p:cNvPr>
                <p:cNvSpPr/>
                <p:nvPr/>
              </p:nvSpPr>
              <p:spPr>
                <a:xfrm>
                  <a:off x="4592705" y="269812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F47C1671-E489-4425-AEB4-3B41172F7491}"/>
                    </a:ext>
                  </a:extLst>
                </p:cNvPr>
                <p:cNvSpPr/>
                <p:nvPr/>
              </p:nvSpPr>
              <p:spPr>
                <a:xfrm>
                  <a:off x="4592705" y="288043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604A1341-8F04-4F90-8A62-F29CBCD6AE65}"/>
                    </a:ext>
                  </a:extLst>
                </p:cNvPr>
                <p:cNvSpPr/>
                <p:nvPr/>
              </p:nvSpPr>
              <p:spPr>
                <a:xfrm>
                  <a:off x="4592705" y="306273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A737BF93-B49B-44D4-A954-F2EF1F45DCA1}"/>
                    </a:ext>
                  </a:extLst>
                </p:cNvPr>
                <p:cNvSpPr/>
                <p:nvPr/>
              </p:nvSpPr>
              <p:spPr>
                <a:xfrm>
                  <a:off x="4592705" y="3245038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BBF58B5C-A0DE-4CBC-88A9-1D17843D655C}"/>
                  </a:ext>
                </a:extLst>
              </p:cNvPr>
              <p:cNvGrpSpPr/>
              <p:nvPr/>
            </p:nvGrpSpPr>
            <p:grpSpPr>
              <a:xfrm>
                <a:off x="5985934" y="2772207"/>
                <a:ext cx="220133" cy="937294"/>
                <a:chOff x="5604935" y="2398896"/>
                <a:chExt cx="220133" cy="937294"/>
              </a:xfrm>
            </p:grpSpPr>
            <p:sp>
              <p:nvSpPr>
                <p:cNvPr id="221" name="Rectangle: Rounded Corners 220">
                  <a:extLst>
                    <a:ext uri="{FF2B5EF4-FFF2-40B4-BE49-F238E27FC236}">
                      <a16:creationId xmlns:a16="http://schemas.microsoft.com/office/drawing/2014/main" id="{9B156369-5EF4-4578-8262-F616A56B36FD}"/>
                    </a:ext>
                  </a:extLst>
                </p:cNvPr>
                <p:cNvSpPr/>
                <p:nvPr/>
              </p:nvSpPr>
              <p:spPr>
                <a:xfrm>
                  <a:off x="5604935" y="2398896"/>
                  <a:ext cx="220133" cy="93729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FB23F8ED-D05C-4723-9856-A68D5451917A}"/>
                    </a:ext>
                  </a:extLst>
                </p:cNvPr>
                <p:cNvSpPr/>
                <p:nvPr/>
              </p:nvSpPr>
              <p:spPr>
                <a:xfrm>
                  <a:off x="5629296" y="2515826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D65A798B-C42D-4981-8A5A-38F46C689015}"/>
                    </a:ext>
                  </a:extLst>
                </p:cNvPr>
                <p:cNvSpPr/>
                <p:nvPr/>
              </p:nvSpPr>
              <p:spPr>
                <a:xfrm>
                  <a:off x="5629296" y="2698129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7E5D5AF8-10C5-4C0C-A8AE-61D7D6A8727D}"/>
                    </a:ext>
                  </a:extLst>
                </p:cNvPr>
                <p:cNvSpPr/>
                <p:nvPr/>
              </p:nvSpPr>
              <p:spPr>
                <a:xfrm>
                  <a:off x="5629296" y="2880432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4CAEEEF5-F7F8-4631-AF80-0FD88F15E3A7}"/>
                    </a:ext>
                  </a:extLst>
                </p:cNvPr>
                <p:cNvSpPr/>
                <p:nvPr/>
              </p:nvSpPr>
              <p:spPr>
                <a:xfrm>
                  <a:off x="5629296" y="3062735"/>
                  <a:ext cx="171409" cy="17140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610" name="Group 609">
                <a:extLst>
                  <a:ext uri="{FF2B5EF4-FFF2-40B4-BE49-F238E27FC236}">
                    <a16:creationId xmlns:a16="http://schemas.microsoft.com/office/drawing/2014/main" id="{408456F5-0FCC-498B-ACC6-85C4954190FA}"/>
                  </a:ext>
                </a:extLst>
              </p:cNvPr>
              <p:cNvGrpSpPr/>
              <p:nvPr/>
            </p:nvGrpSpPr>
            <p:grpSpPr>
              <a:xfrm>
                <a:off x="2089030" y="2618271"/>
                <a:ext cx="751840" cy="1245164"/>
                <a:chOff x="1714500" y="2589904"/>
                <a:chExt cx="751840" cy="1199854"/>
              </a:xfrm>
            </p:grpSpPr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FFCAB9D4-02F8-4700-A5BC-C9F39CD3E4C7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7E29C7A4-2099-4896-A921-48492D129A27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>
                  <a:extLst>
                    <a:ext uri="{FF2B5EF4-FFF2-40B4-BE49-F238E27FC236}">
                      <a16:creationId xmlns:a16="http://schemas.microsoft.com/office/drawing/2014/main" id="{864FDFD8-3A79-4BB2-835A-7987B3305834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>
                  <a:extLst>
                    <a:ext uri="{FF2B5EF4-FFF2-40B4-BE49-F238E27FC236}">
                      <a16:creationId xmlns:a16="http://schemas.microsoft.com/office/drawing/2014/main" id="{21A7F048-C029-4F8E-815E-ABF7EBF0A4BE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Straight Connector 603">
                  <a:extLst>
                    <a:ext uri="{FF2B5EF4-FFF2-40B4-BE49-F238E27FC236}">
                      <a16:creationId xmlns:a16="http://schemas.microsoft.com/office/drawing/2014/main" id="{EB64BB4E-1D64-467B-812F-CDFBBEF499BE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1A422C2E-0990-4120-811B-C1D00A6B1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1E685F8C-E952-4875-8FF0-B57BF589D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Straight Connector 606">
                  <a:extLst>
                    <a:ext uri="{FF2B5EF4-FFF2-40B4-BE49-F238E27FC236}">
                      <a16:creationId xmlns:a16="http://schemas.microsoft.com/office/drawing/2014/main" id="{A461FDCC-513C-49CC-B666-BADA14D85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>
                  <a:extLst>
                    <a:ext uri="{FF2B5EF4-FFF2-40B4-BE49-F238E27FC236}">
                      <a16:creationId xmlns:a16="http://schemas.microsoft.com/office/drawing/2014/main" id="{A06858DE-740A-4D93-917C-0D7513C722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4459D66E-638F-462C-9CC9-13C68A16F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1" name="Group 610">
                <a:extLst>
                  <a:ext uri="{FF2B5EF4-FFF2-40B4-BE49-F238E27FC236}">
                    <a16:creationId xmlns:a16="http://schemas.microsoft.com/office/drawing/2014/main" id="{4AB1CBBB-1A75-453A-91C4-3DF9E3B6B809}"/>
                  </a:ext>
                </a:extLst>
              </p:cNvPr>
              <p:cNvGrpSpPr/>
              <p:nvPr/>
            </p:nvGrpSpPr>
            <p:grpSpPr>
              <a:xfrm>
                <a:off x="3128206" y="2727494"/>
                <a:ext cx="751840" cy="1026718"/>
                <a:chOff x="1714500" y="2589904"/>
                <a:chExt cx="751840" cy="1199854"/>
              </a:xfrm>
            </p:grpSpPr>
            <p:cxnSp>
              <p:nvCxnSpPr>
                <p:cNvPr id="612" name="Straight Connector 611">
                  <a:extLst>
                    <a:ext uri="{FF2B5EF4-FFF2-40B4-BE49-F238E27FC236}">
                      <a16:creationId xmlns:a16="http://schemas.microsoft.com/office/drawing/2014/main" id="{C3B65E12-9C3C-4B68-824A-168DA9F63F9F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>
                  <a:extLst>
                    <a:ext uri="{FF2B5EF4-FFF2-40B4-BE49-F238E27FC236}">
                      <a16:creationId xmlns:a16="http://schemas.microsoft.com/office/drawing/2014/main" id="{BAE11B7C-0976-4AC2-BCA2-3132B2EF0D23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>
                  <a:extLst>
                    <a:ext uri="{FF2B5EF4-FFF2-40B4-BE49-F238E27FC236}">
                      <a16:creationId xmlns:a16="http://schemas.microsoft.com/office/drawing/2014/main" id="{7CF52E0A-CCAD-4016-A303-78AAB5749C01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44C1795D-FB57-4BC1-824A-12249C68DEAE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>
                  <a:extLst>
                    <a:ext uri="{FF2B5EF4-FFF2-40B4-BE49-F238E27FC236}">
                      <a16:creationId xmlns:a16="http://schemas.microsoft.com/office/drawing/2014/main" id="{FCFC0F71-A10F-40CE-A719-94BE078ED423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>
                  <a:extLst>
                    <a:ext uri="{FF2B5EF4-FFF2-40B4-BE49-F238E27FC236}">
                      <a16:creationId xmlns:a16="http://schemas.microsoft.com/office/drawing/2014/main" id="{BE9A6FA1-A821-46CD-B64C-CA8E1FE69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A1D2741A-B0FF-4987-BE6C-C358118E3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20CC0261-739F-470F-B0D6-6CD36C838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6A378AFD-A2F6-4AC4-8F43-DEFA71829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47E3F1A5-3C68-4E02-9F91-CA1126A77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3" name="Group 632">
                <a:extLst>
                  <a:ext uri="{FF2B5EF4-FFF2-40B4-BE49-F238E27FC236}">
                    <a16:creationId xmlns:a16="http://schemas.microsoft.com/office/drawing/2014/main" id="{700CBAB2-5068-47F4-A8E5-573A58CAB741}"/>
                  </a:ext>
                </a:extLst>
              </p:cNvPr>
              <p:cNvGrpSpPr/>
              <p:nvPr/>
            </p:nvGrpSpPr>
            <p:grpSpPr>
              <a:xfrm>
                <a:off x="4160564" y="2826352"/>
                <a:ext cx="751840" cy="829002"/>
                <a:chOff x="1714500" y="2589904"/>
                <a:chExt cx="751840" cy="1199854"/>
              </a:xfrm>
            </p:grpSpPr>
            <p:cxnSp>
              <p:nvCxnSpPr>
                <p:cNvPr id="634" name="Straight Connector 633">
                  <a:extLst>
                    <a:ext uri="{FF2B5EF4-FFF2-40B4-BE49-F238E27FC236}">
                      <a16:creationId xmlns:a16="http://schemas.microsoft.com/office/drawing/2014/main" id="{E32D7360-9547-41FA-A7B1-F2D9E5886F31}"/>
                    </a:ext>
                  </a:extLst>
                </p:cNvPr>
                <p:cNvCxnSpPr/>
                <p:nvPr/>
              </p:nvCxnSpPr>
              <p:spPr>
                <a:xfrm>
                  <a:off x="1714500" y="25899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C8B5A7E9-20BF-4CE8-A804-EDD72727646C}"/>
                    </a:ext>
                  </a:extLst>
                </p:cNvPr>
                <p:cNvCxnSpPr/>
                <p:nvPr/>
              </p:nvCxnSpPr>
              <p:spPr>
                <a:xfrm>
                  <a:off x="1714500" y="27423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9F118BFE-BE80-4F9C-9355-447377BA9D91}"/>
                    </a:ext>
                  </a:extLst>
                </p:cNvPr>
                <p:cNvCxnSpPr/>
                <p:nvPr/>
              </p:nvCxnSpPr>
              <p:spPr>
                <a:xfrm>
                  <a:off x="1714500" y="28947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14288DC1-63CC-43E2-9D01-E4A84C5DECF8}"/>
                    </a:ext>
                  </a:extLst>
                </p:cNvPr>
                <p:cNvCxnSpPr/>
                <p:nvPr/>
              </p:nvCxnSpPr>
              <p:spPr>
                <a:xfrm>
                  <a:off x="1714500" y="30471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>
                  <a:extLst>
                    <a:ext uri="{FF2B5EF4-FFF2-40B4-BE49-F238E27FC236}">
                      <a16:creationId xmlns:a16="http://schemas.microsoft.com/office/drawing/2014/main" id="{FE8FD539-8543-438D-868D-80F7CF36D5F8}"/>
                    </a:ext>
                  </a:extLst>
                </p:cNvPr>
                <p:cNvCxnSpPr/>
                <p:nvPr/>
              </p:nvCxnSpPr>
              <p:spPr>
                <a:xfrm>
                  <a:off x="1714500" y="3199504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8046F364-F09A-4046-BCCD-AAD5C718D4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8211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2E04C736-A573-441E-B314-8C6DF28B2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29735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F2031605-A991-4828-A8E8-1A3A7F30F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1259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ECE58E3D-4660-40F5-B657-A1A828B7D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2783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98403C32-7784-4482-AA6A-A81FEFA2E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0" y="3430722"/>
                  <a:ext cx="751840" cy="3590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C860B584-55FB-43BF-B25B-5F9E8EEC5CAA}"/>
                  </a:ext>
                </a:extLst>
              </p:cNvPr>
              <p:cNvCxnSpPr/>
              <p:nvPr/>
            </p:nvCxnSpPr>
            <p:spPr>
              <a:xfrm>
                <a:off x="5208092" y="2878243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41CA2065-603F-411C-B4EA-A18D7FD4D97A}"/>
                  </a:ext>
                </a:extLst>
              </p:cNvPr>
              <p:cNvCxnSpPr/>
              <p:nvPr/>
            </p:nvCxnSpPr>
            <p:spPr>
              <a:xfrm>
                <a:off x="5208092" y="2963151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79760CAF-6FE7-4C23-82F8-9C49EBF6C803}"/>
                  </a:ext>
                </a:extLst>
              </p:cNvPr>
              <p:cNvCxnSpPr/>
              <p:nvPr/>
            </p:nvCxnSpPr>
            <p:spPr>
              <a:xfrm>
                <a:off x="5208092" y="3048059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921C871A-8657-4942-9070-FBD32510941C}"/>
                  </a:ext>
                </a:extLst>
              </p:cNvPr>
              <p:cNvCxnSpPr/>
              <p:nvPr/>
            </p:nvCxnSpPr>
            <p:spPr>
              <a:xfrm>
                <a:off x="5208092" y="3132967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63C107B4-22B0-4C8F-A84C-67771F1F2E83}"/>
                  </a:ext>
                </a:extLst>
              </p:cNvPr>
              <p:cNvCxnSpPr/>
              <p:nvPr/>
            </p:nvCxnSpPr>
            <p:spPr>
              <a:xfrm>
                <a:off x="5208092" y="3217875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8DE4A3D5-06CF-4579-AF0D-1BD0A43ED3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8092" y="3007064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DCC8F997-9D11-4226-A64E-72F6E5AD38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8092" y="3091972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D1B21984-F005-41C5-A5C1-6841ED2A33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8092" y="3176880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9FB866F-58AC-4BF1-B602-AC2EB4C9A5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8092" y="3261788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C0FD25AC-2677-425E-978F-E19A55C202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8092" y="3346696"/>
                <a:ext cx="751840" cy="20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7" name="TextBox 826">
                <a:extLst>
                  <a:ext uri="{FF2B5EF4-FFF2-40B4-BE49-F238E27FC236}">
                    <a16:creationId xmlns:a16="http://schemas.microsoft.com/office/drawing/2014/main" id="{5F61E01D-8A2A-48E8-8057-7FD4C5F57315}"/>
                  </a:ext>
                </a:extLst>
              </p:cNvPr>
              <p:cNvSpPr txBox="1"/>
              <p:nvPr/>
            </p:nvSpPr>
            <p:spPr>
              <a:xfrm>
                <a:off x="5884164" y="2219325"/>
                <a:ext cx="440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pic>
            <p:nvPicPr>
              <p:cNvPr id="829" name="Picture 828">
                <a:extLst>
                  <a:ext uri="{FF2B5EF4-FFF2-40B4-BE49-F238E27FC236}">
                    <a16:creationId xmlns:a16="http://schemas.microsoft.com/office/drawing/2014/main" id="{D40FB048-B16F-417A-B140-CF55FC543B6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5752171" y="2307230"/>
                <a:ext cx="676265" cy="323625"/>
              </a:xfrm>
              <a:prstGeom prst="rect">
                <a:avLst/>
              </a:prstGeom>
            </p:spPr>
          </p:pic>
          <p:pic>
            <p:nvPicPr>
              <p:cNvPr id="838" name="Picture 837">
                <a:extLst>
                  <a:ext uri="{FF2B5EF4-FFF2-40B4-BE49-F238E27FC236}">
                    <a16:creationId xmlns:a16="http://schemas.microsoft.com/office/drawing/2014/main" id="{735A5361-1684-46DB-BFED-647A6808DB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1011134" y="3005403"/>
                <a:ext cx="705880" cy="331238"/>
              </a:xfrm>
              <a:prstGeom prst="rect">
                <a:avLst/>
              </a:prstGeom>
            </p:spPr>
          </p:pic>
        </p:grp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B3299654-463B-4827-A50E-62AB53A0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35" y="428922"/>
            <a:ext cx="9720072" cy="1499616"/>
          </a:xfrm>
        </p:spPr>
        <p:txBody>
          <a:bodyPr/>
          <a:lstStyle/>
          <a:p>
            <a:r>
              <a:rPr lang="en-US" altLang="zh-CN" dirty="0"/>
              <a:t>Step 1: neck distance loss</a:t>
            </a:r>
            <a:endParaRPr lang="en-US" dirty="0"/>
          </a:p>
        </p:txBody>
      </p:sp>
      <p:pic>
        <p:nvPicPr>
          <p:cNvPr id="361" name="Picture 360">
            <a:extLst>
              <a:ext uri="{FF2B5EF4-FFF2-40B4-BE49-F238E27FC236}">
                <a16:creationId xmlns:a16="http://schemas.microsoft.com/office/drawing/2014/main" id="{D1F1E555-CAA8-4231-B2EE-0869CD7228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85587" y="1526926"/>
            <a:ext cx="9720072" cy="436575"/>
          </a:xfrm>
          <a:prstGeom prst="rect">
            <a:avLst/>
          </a:prstGeom>
        </p:spPr>
      </p:pic>
      <p:sp>
        <p:nvSpPr>
          <p:cNvPr id="362" name="TextBox 361">
            <a:extLst>
              <a:ext uri="{FF2B5EF4-FFF2-40B4-BE49-F238E27FC236}">
                <a16:creationId xmlns:a16="http://schemas.microsoft.com/office/drawing/2014/main" id="{7C2AE194-81DE-4B2F-AAD4-716B3D20DFC8}"/>
              </a:ext>
            </a:extLst>
          </p:cNvPr>
          <p:cNvSpPr txBox="1"/>
          <p:nvPr/>
        </p:nvSpPr>
        <p:spPr>
          <a:xfrm>
            <a:off x="6565069" y="2511707"/>
            <a:ext cx="480166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我们把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item</a:t>
            </a:r>
            <a:r>
              <a:rPr lang="zh-CN" altLang="en-US" dirty="0"/>
              <a:t>全部都嵌入到同一个维度的度量空间里面去</a:t>
            </a:r>
            <a:endParaRPr lang="en-US" altLang="zh-CN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这个空间必须要是有界的，因此为了计算方便，使用</a:t>
            </a:r>
            <a:r>
              <a:rPr lang="en-US" altLang="zh-CN" dirty="0"/>
              <a:t>sigmoid</a:t>
            </a:r>
            <a:r>
              <a:rPr lang="zh-CN" altLang="en-US" dirty="0"/>
              <a:t>激活函数，限制在</a:t>
            </a:r>
            <a:r>
              <a:rPr lang="en-US" altLang="zh-CN" i="1" dirty="0"/>
              <a:t>[0,1]</a:t>
            </a:r>
            <a:r>
              <a:rPr lang="zh-CN" altLang="en-US" i="1" dirty="0"/>
              <a:t>中</a:t>
            </a:r>
            <a:endParaRPr lang="en-US" altLang="zh-CN" i="1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那么</a:t>
            </a:r>
            <a:r>
              <a:rPr lang="en-US" altLang="zh-CN" dirty="0" err="1"/>
              <a:t>e_user</a:t>
            </a:r>
            <a:r>
              <a:rPr lang="zh-CN" altLang="en-US" dirty="0"/>
              <a:t> </a:t>
            </a:r>
            <a:r>
              <a:rPr lang="en-US" altLang="zh-CN" dirty="0"/>
              <a:t>&amp; </a:t>
            </a:r>
            <a:r>
              <a:rPr lang="en-US" altLang="zh-CN" dirty="0" err="1"/>
              <a:t>e_item</a:t>
            </a:r>
            <a:r>
              <a:rPr lang="zh-CN" altLang="en-US" dirty="0"/>
              <a:t>就是分别对于</a:t>
            </a:r>
            <a:r>
              <a:rPr lang="en-US" altLang="zh-CN" dirty="0"/>
              <a:t>user &amp; item</a:t>
            </a:r>
            <a:r>
              <a:rPr lang="zh-CN" altLang="en-US" dirty="0"/>
              <a:t>的</a:t>
            </a:r>
            <a:r>
              <a:rPr lang="en-US" altLang="zh-CN" dirty="0"/>
              <a:t>representation</a:t>
            </a:r>
            <a:r>
              <a:rPr lang="zh-CN" altLang="en-US" dirty="0"/>
              <a:t>表示</a:t>
            </a:r>
            <a:endParaRPr lang="en-US" altLang="zh-CN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因为我们知道某一些</a:t>
            </a:r>
            <a:r>
              <a:rPr lang="en-US" altLang="zh-CN" dirty="0"/>
              <a:t>user</a:t>
            </a:r>
            <a:r>
              <a:rPr lang="zh-CN" altLang="en-US" dirty="0"/>
              <a:t>喜欢</a:t>
            </a:r>
            <a:r>
              <a:rPr lang="en-US" altLang="zh-CN" dirty="0"/>
              <a:t>(Resp. </a:t>
            </a:r>
            <a:r>
              <a:rPr lang="zh-CN" altLang="en-US" dirty="0"/>
              <a:t>不喜欢）某一些</a:t>
            </a:r>
            <a:r>
              <a:rPr lang="en-US" altLang="zh-CN" dirty="0"/>
              <a:t>item</a:t>
            </a:r>
            <a:r>
              <a:rPr lang="zh-CN" altLang="en-US" dirty="0"/>
              <a:t>，那么我们希望喜欢的</a:t>
            </a:r>
            <a:r>
              <a:rPr lang="en-US" altLang="zh-CN" dirty="0"/>
              <a:t>(Resp. </a:t>
            </a:r>
            <a:r>
              <a:rPr lang="zh-CN" altLang="en-US" dirty="0"/>
              <a:t>不喜欢的）</a:t>
            </a:r>
            <a:r>
              <a:rPr lang="en-US" altLang="zh-CN" dirty="0"/>
              <a:t>user-item</a:t>
            </a:r>
            <a:r>
              <a:rPr lang="zh-CN" altLang="en-US" dirty="0"/>
              <a:t>在这个嵌入空间中相离更近</a:t>
            </a:r>
            <a:r>
              <a:rPr lang="en-US" altLang="zh-CN" dirty="0"/>
              <a:t>(Resp. </a:t>
            </a:r>
            <a:r>
              <a:rPr lang="zh-CN" altLang="en-US" dirty="0"/>
              <a:t>更远）</a:t>
            </a:r>
            <a:endParaRPr lang="en-US" altLang="zh-CN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zh-CN" altLang="en-US" dirty="0"/>
              <a:t>一切</a:t>
            </a:r>
            <a:r>
              <a:rPr lang="en-US" altLang="zh-CN" dirty="0"/>
              <a:t>user item</a:t>
            </a:r>
            <a:r>
              <a:rPr lang="zh-CN" altLang="en-US" dirty="0"/>
              <a:t>的相互作用都由度量空间中的点间相互距离来表示（因此，从相互作用的表示而言，我们需要一个高纬度嵌入）</a:t>
            </a:r>
            <a:endParaRPr lang="en-US" altLang="zh-CN" dirty="0"/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+mj-lt"/>
              <a:buAutoNum type="arabicPeriod"/>
            </a:pPr>
            <a:endParaRPr lang="en-US" altLang="zh-CN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31777D89-1877-4664-8346-A076E42FA024}"/>
              </a:ext>
            </a:extLst>
          </p:cNvPr>
          <p:cNvCxnSpPr>
            <a:cxnSpLocks/>
            <a:stCxn id="221" idx="2"/>
            <a:endCxn id="554" idx="0"/>
          </p:cNvCxnSpPr>
          <p:nvPr/>
        </p:nvCxnSpPr>
        <p:spPr>
          <a:xfrm>
            <a:off x="5685790" y="4092888"/>
            <a:ext cx="0" cy="7877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13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0.9487"/>
  <p:tag name="ORIGINALWIDTH" val="2323.21"/>
  <p:tag name="LATEXADDIN" val="\documentclass{article}&#10;\usepackage{amsmath}&#10;\pagestyle{empty}&#10;\begin{document}&#10;&#10;$&#10;\operatorname {simil} (x,y)={\frac {\sum \limits _{i\in I_{xy}}(r_{x,i}-{\bar {r_{x}}})(r_{y,i}-{\bar {r_{y}}})}{{\sqrt {\sum \limits _{i\in I_{xy}}(r_{x,i}-{\bar {r_{x}}})^{2}}}{\sqrt {\sum \limits _{i\in I_{xy}}(r_{y,i}-{\bar {r_{y}}})^{2}}}}}$&#10;&#10;\end{document}"/>
  <p:tag name="IGUANATEXSIZE" val="20"/>
  <p:tag name="IGUANATEXCURSOR" val="328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31.721"/>
  <p:tag name="LATEXADDIN" val="\documentclass{article}&#10;\usepackage{amsmath}&#10;\pagestyle{empty}&#10;\begin{document}&#10;&#10;$\vec{\hat{v}}_\text{user}$&#10;&#10;&#10;\end{document}"/>
  <p:tag name="IGUANATEXSIZE" val="20"/>
  <p:tag name="IGUANATEXCURSOR" val="94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6.1455"/>
  <p:tag name="ORIGINALWIDTH" val="3199.85"/>
  <p:tag name="LATEXADDIN" val="\documentclass{article}&#10;\usepackage{amsmath}&#10;\pagestyle{empty}&#10;\begin{document}&#10;&#10;\begin{align*}&#10;\mathcal{L}_\text{neck} &amp;= \max\{0,\lambda_\text{margin}+(\vec{y}_\text{label} \|\vec{e}_\text{user}-\vec{e}_\text{item}\|-0.5)\}\\&#10;\mathcal{L}_\text{reconstruct} &amp;= \|\hat{\vec{v}}_\text{user,item}-\vec{v}_\text{user,item}\|\\&#10;\mathcal{L}_{cov} &amp;=\frac{1}{N}\left(\|\mathrm{Cov}(E)\|_{f}-\|\operatorname{diag}(\mathrm{Cov}(E))\|_{2}^{2}\right)\\&#10;\mathcal{L} &amp;= \alpha \mathcal{L}_\text{neck} + \beta \mathcal{L}_\text{reconstruct}+ \gamma \mathcal{L}_{cov} &#10;\end{align*}&#10;&#10;&#10;\end{document}"/>
  <p:tag name="IGUANATEXSIZE" val="20"/>
  <p:tag name="IGUANATEXCURSOR" val="154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27.2216"/>
  <p:tag name="LATEXADDIN" val="\documentclass{article}&#10;\usepackage{amsmath}&#10;\pagestyle{empty}&#10;\begin{document}&#10;&#10;$\vec{e}_\text{user}$&#10;&#10;&#10;\end{document}"/>
  <p:tag name="IGUANATEXSIZE" val="18"/>
  <p:tag name="IGUANATEXCURSOR" val="102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42.9696"/>
  <p:tag name="LATEXADDIN" val="\documentclass{article}&#10;\usepackage{amsmath}&#10;\pagestyle{empty}&#10;\begin{document}&#10;&#10;$\vec{e}_\text{item}$&#10;&#10;&#10;\end{document}"/>
  <p:tag name="IGUANATEXSIZE" val="20"/>
  <p:tag name="IGUANATEXCURSOR" val="10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47.4691"/>
  <p:tag name="LATEXADDIN" val="\documentclass{article}&#10;\usepackage{amsmath}&#10;\pagestyle{empty}&#10;\begin{document}&#10;&#10;$\vec{v}_\text{item}$&#10;&#10;&#10;\end{document}"/>
  <p:tag name="IGUANATEXSIZE" val="20"/>
  <p:tag name="IGUANATEXCURSOR" val="10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31.721"/>
  <p:tag name="LATEXADDIN" val="\documentclass{article}&#10;\usepackage{amsmath}&#10;\pagestyle{empty}&#10;\begin{document}&#10;&#10;$\vec{v}_\text{user}$&#10;&#10;&#10;\end{document}"/>
  <p:tag name="IGUANATEXSIZE" val="20"/>
  <p:tag name="IGUANATEXCURSOR" val="10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47.4691"/>
  <p:tag name="LATEXADDIN" val="\documentclass{article}&#10;\usepackage{amsmath}&#10;\pagestyle{empty}&#10;\begin{document}&#10;&#10;$\vec{\hat{v}}_\text{item}$&#10;&#10;&#10;\end{document}"/>
  <p:tag name="IGUANATEXSIZE" val="20"/>
  <p:tag name="IGUANATEXCURSOR" val="94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31.721"/>
  <p:tag name="LATEXADDIN" val="\documentclass{article}&#10;\usepackage{amsmath}&#10;\pagestyle{empty}&#10;\begin{document}&#10;&#10;$\vec{\hat{v}}_\text{user}$&#10;&#10;&#10;\end{document}"/>
  <p:tag name="IGUANATEXSIZE" val="20"/>
  <p:tag name="IGUANATEXCURSOR" val="94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905.137"/>
  <p:tag name="LATEXADDIN" val="\documentclass{article}&#10;\usepackage{amsmath}&#10;\pagestyle{empty}&#10;\begin{document}&#10;&#10;\begin{align*}&#10;\mathcal{L}_\text{neck} &amp;= \max\{0,\lambda_\text{margin}+(\vec{y}_\text{label} \|\vec{e}_\text{user}-\vec{e}_\text{item}\|-0.5)\}&#10;\end{align*}&#10;&#10;&#10;\end{document}"/>
  <p:tag name="IGUANATEXSIZE" val="20"/>
  <p:tag name="IGUANATEXCURSOR" val="226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27.2216"/>
  <p:tag name="LATEXADDIN" val="\documentclass{article}&#10;\usepackage{amsmath}&#10;\pagestyle{empty}&#10;\begin{document}&#10;&#10;$\vec{e}_\text{user}$&#10;&#10;&#10;\end{document}"/>
  <p:tag name="IGUANATEXSIZE" val="18"/>
  <p:tag name="IGUANATEXCURSOR" val="102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2205"/>
  <p:tag name="ORIGINALWIDTH" val="1900.262"/>
  <p:tag name="LATEXADDIN" val="\documentclass{article}&#10;\usepackage{amsmath}&#10;\pagestyle{empty}&#10;\begin{document}&#10;&#10;${\underset {H,W}{\operatorname {arg\,min} }}\,\|R-{\tilde {R}}\|_{\rm {F}}+\alpha \|H\|+\beta \|W\|$&#10;&#10;&#10;\end{document}"/>
  <p:tag name="IGUANATEXSIZE" val="20"/>
  <p:tag name="IGUANATEXCURSOR" val="82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31.721"/>
  <p:tag name="LATEXADDIN" val="\documentclass{article}&#10;\usepackage{amsmath}&#10;\pagestyle{empty}&#10;\begin{document}&#10;&#10;$\vec{v}_\text{user}$&#10;&#10;&#10;\end{document}"/>
  <p:tag name="IGUANATEXSIZE" val="20"/>
  <p:tag name="IGUANATEXCURSOR" val="10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42.9696"/>
  <p:tag name="LATEXADDIN" val="\documentclass{article}&#10;\usepackage{amsmath}&#10;\pagestyle{empty}&#10;\begin{document}&#10;&#10;$\vec{e}_\text{item}$&#10;&#10;&#10;\end{document}"/>
  <p:tag name="IGUANATEXSIZE" val="20"/>
  <p:tag name="IGUANATEXCURSOR" val="10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47.4691"/>
  <p:tag name="LATEXADDIN" val="\documentclass{article}&#10;\usepackage{amsmath}&#10;\pagestyle{empty}&#10;\begin{document}&#10;&#10;$\vec{v}_\text{item}$&#10;&#10;&#10;\end{document}"/>
  <p:tag name="IGUANATEXSIZE" val="20"/>
  <p:tag name="IGUANATEXCURSOR" val="10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2353.956"/>
  <p:tag name="LATEXADDIN" val="\documentclass{article}&#10;\usepackage{amsmath}&#10;\pagestyle{empty}&#10;\begin{document}&#10;&#10;\begin{align*}&#10;\mathcal{L}_{cov} &amp;=\frac{1}{N}\left(\|\mathrm{Cov}(E)\|_{f}-\|\operatorname{diag}(\mathrm{Cov}(E))\|_{2}^{2}\right)&#10;\end{align*}&#10;&#10;&#10;\end{document}"/>
  <p:tag name="IGUANATEXSIZE" val="20"/>
  <p:tag name="IGUANATEXCURSOR" val="212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42.9696"/>
  <p:tag name="LATEXADDIN" val="\documentclass{article}&#10;\usepackage{amsmath}&#10;\pagestyle{empty}&#10;\begin{document}&#10;&#10;$\vec{e}_\text{item}$&#10;&#10;&#10;\end{document}"/>
  <p:tag name="IGUANATEXSIZE" val="20"/>
  <p:tag name="IGUANATEXCURSOR" val="10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27.2216"/>
  <p:tag name="LATEXADDIN" val="\documentclass{article}&#10;\usepackage{amsmath}&#10;\pagestyle{empty}&#10;\begin{document}&#10;&#10;$\vec{e}_\text{user}$&#10;&#10;&#10;\end{document}"/>
  <p:tag name="IGUANATEXSIZE" val="18"/>
  <p:tag name="IGUANATEXCURSOR" val="102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1933.258"/>
  <p:tag name="LATEXADDIN" val="\documentclass{article}&#10;\usepackage{amsmath}&#10;\pagestyle{empty}&#10;\begin{document}&#10;&#10;\begin{align*}&#10;\mathcal{L}_\text{reconstruct} &amp;= \|\hat{\vec{v}}_\text{user,item}-\vec{v}_\text{user,item}\|&#10;\end{align*}&#10;&#10;&#10;\end{document}"/>
  <p:tag name="IGUANATEXSIZE" val="20"/>
  <p:tag name="IGUANATEXCURSOR" val="189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47.4691"/>
  <p:tag name="LATEXADDIN" val="\documentclass{article}&#10;\usepackage{amsmath}&#10;\pagestyle{empty}&#10;\begin{document}&#10;&#10;$\vec{\hat{v}}_\text{item}$&#10;&#10;&#10;\end{document}"/>
  <p:tag name="IGUANATEXSIZE" val="20"/>
  <p:tag name="IGUANATEXCURSOR" val="94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31.721"/>
  <p:tag name="LATEXADDIN" val="\documentclass{article}&#10;\usepackage{amsmath}&#10;\pagestyle{empty}&#10;\begin{document}&#10;&#10;$\vec{\hat{v}}_\text{user}$&#10;&#10;&#10;\end{document}"/>
  <p:tag name="IGUANATEXSIZE" val="20"/>
  <p:tag name="IGUANATEXCURSOR" val="94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47.4691"/>
  <p:tag name="LATEXADDIN" val="\documentclass{article}&#10;\usepackage{amsmath}&#10;\pagestyle{empty}&#10;\begin{document}&#10;&#10;$\vec{v}_\text{item}$&#10;&#10;&#10;\end{document}"/>
  <p:tag name="IGUANATEXSIZE" val="20"/>
  <p:tag name="IGUANATEXCURSOR" val="10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5.9205"/>
  <p:tag name="ORIGINALWIDTH" val="2399.7"/>
  <p:tag name="LATEXADDIN" val="\documentclass{article}&#10;\usepackage{amsmath}&#10;\pagestyle{empty}&#10;\begin{document}&#10;&#10;\begin{align*}&#10;d_{A}\left(x_{i}, x_{j}\right)=\sqrt{\left(x_{i}-x_{j}\right)^{T} A\left(x_{i}-x_{j}\right)}\\&#10;\begin{array}{l}{\min _{A} \sum_{\left(x_{i}, x_{j}\right) \in \mathcal{S}} d_{A}\left(x_{i}, x_{j}\right)^{2}} \\ {\text { s.t. } \sum_{\left(x_{i}, x_{j}\right) \in \mathcal{D}} d_{A}\left(x_{i}, x_{j}\right)^{2} \geq 1 \text { and } A \succeq 0}\end{array}&#10;\end{align*}&#10;&#10;\end{document}"/>
  <p:tag name="IGUANATEXSIZE" val="20"/>
  <p:tag name="IGUANATEXCURSOR" val="19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31.721"/>
  <p:tag name="LATEXADDIN" val="\documentclass{article}&#10;\usepackage{amsmath}&#10;\pagestyle{empty}&#10;\begin{document}&#10;&#10;$\vec{v}_\text{user}$&#10;&#10;&#10;\end{document}"/>
  <p:tag name="IGUANATEXSIZE" val="20"/>
  <p:tag name="IGUANATEXCURSOR" val="10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2744.657"/>
  <p:tag name="LATEXADDIN" val="\documentclass{article}&#10;\usepackage{amsmath}&#10;\pagestyle{empty}&#10;\begin{document}&#10;&#10;&#10;\begin{align*}&#10;\mathcal{L}_{m}(d)=\sum_{(i, j) \in \mathcal{S}} \sum_{(i, k) \notin \mathcal{S}} w_{i j}\left[m+d(i, j)^{2}-d(i, k)^{2}\right]_{+}&#10;\end{align*}&#10;&#10;\end{document}"/>
  <p:tag name="IGUANATEXSIZE" val="20"/>
  <p:tag name="IGUANATEXCURSOR" val="241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27.2216"/>
  <p:tag name="LATEXADDIN" val="\documentclass{article}&#10;\usepackage{amsmath}&#10;\pagestyle{empty}&#10;\begin{document}&#10;&#10;$\vec{e}_\text{user}$&#10;&#10;&#10;\end{document}"/>
  <p:tag name="IGUANATEXSIZE" val="18"/>
  <p:tag name="IGUANATEXCURSOR" val="102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42.9696"/>
  <p:tag name="LATEXADDIN" val="\documentclass{article}&#10;\usepackage{amsmath}&#10;\pagestyle{empty}&#10;\begin{document}&#10;&#10;$\vec{e}_\text{item}$&#10;&#10;&#10;\end{document}"/>
  <p:tag name="IGUANATEXSIZE" val="20"/>
  <p:tag name="IGUANATEXCURSOR" val="10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47.4691"/>
  <p:tag name="LATEXADDIN" val="\documentclass{article}&#10;\usepackage{amsmath}&#10;\pagestyle{empty}&#10;\begin{document}&#10;&#10;$\vec{v}_\text{item}$&#10;&#10;&#10;\end{document}"/>
  <p:tag name="IGUANATEXSIZE" val="20"/>
  <p:tag name="IGUANATEXCURSOR" val="10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231.721"/>
  <p:tag name="LATEXADDIN" val="\documentclass{article}&#10;\usepackage{amsmath}&#10;\pagestyle{empty}&#10;\begin{document}&#10;&#10;$\vec{v}_\text{user}$&#10;&#10;&#10;\end{document}"/>
  <p:tag name="IGUANATEXSIZE" val="20"/>
  <p:tag name="IGUANATEXCURSOR" val="100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47.4691"/>
  <p:tag name="LATEXADDIN" val="\documentclass{article}&#10;\usepackage{amsmath}&#10;\pagestyle{empty}&#10;\begin{document}&#10;&#10;$\vec{\hat{v}}_\text{item}$&#10;&#10;&#10;\end{document}"/>
  <p:tag name="IGUANATEXSIZE" val="20"/>
  <p:tag name="IGUANATEXCURSOR" val="94"/>
  <p:tag name="TRANSPARENCY" val="True"/>
  <p:tag name="FILENAME" val=""/>
  <p:tag name="LATEXENGINEID" val="0"/>
  <p:tag name="TEMPFOLDER" val="C:\Users\ziyang ding\Deskto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805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华文仿宋</vt:lpstr>
      <vt:lpstr>Arial</vt:lpstr>
      <vt:lpstr>Cambria Math</vt:lpstr>
      <vt:lpstr>Tw Cen MT</vt:lpstr>
      <vt:lpstr>Tw Cen MT Condensed</vt:lpstr>
      <vt:lpstr>Wingdings 3</vt:lpstr>
      <vt:lpstr>Integral</vt:lpstr>
      <vt:lpstr>Autoencoder for collaborative metric learning</vt:lpstr>
      <vt:lpstr>Din/DIEN/Wide and deep</vt:lpstr>
      <vt:lpstr>Collaborative filtering</vt:lpstr>
      <vt:lpstr>Matrix factorization</vt:lpstr>
      <vt:lpstr>Metric learning</vt:lpstr>
      <vt:lpstr>Collaborative metric learning</vt:lpstr>
      <vt:lpstr>Autoencoder for  collaborative metric learning</vt:lpstr>
      <vt:lpstr>Autoencoder for  collaborative metric learning</vt:lpstr>
      <vt:lpstr>Step 1: neck distance loss</vt:lpstr>
      <vt:lpstr>Step 2: Embedding Covariance loss</vt:lpstr>
      <vt:lpstr>Step 3: Reconstruction Loss</vt:lpstr>
      <vt:lpstr>Frequently occurring problems 问题</vt:lpstr>
      <vt:lpstr>occured problems 问题</vt:lpstr>
      <vt:lpstr>occured problems 问题</vt:lpstr>
      <vt:lpstr>occured problems 问题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 for collaborative metric learning</dc:title>
  <dc:creator>纪 丁</dc:creator>
  <cp:lastModifiedBy>ziyangding(丁子扬)</cp:lastModifiedBy>
  <cp:revision>64</cp:revision>
  <dcterms:created xsi:type="dcterms:W3CDTF">2019-07-07T09:38:56Z</dcterms:created>
  <dcterms:modified xsi:type="dcterms:W3CDTF">2019-07-29T13:31:53Z</dcterms:modified>
</cp:coreProperties>
</file>