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9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B4A6BEC-A228-4D35-954B-E036A075E23C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291662-47F5-484B-832A-CED7886367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media/bouquet-tulips-white-flower-arrangement-spr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0815-smartphone-mobile-app-hand-iphonepng-holding-pngpi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white tulips&#10;&#10;Description automatically generated">
            <a:extLst>
              <a:ext uri="{FF2B5EF4-FFF2-40B4-BE49-F238E27FC236}">
                <a16:creationId xmlns:a16="http://schemas.microsoft.com/office/drawing/2014/main" id="{8B313BBB-ED08-AC08-23FC-2579AD16F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7" y="0"/>
            <a:ext cx="9144000" cy="6858000"/>
          </a:xfrm>
          <a:prstGeom prst="rect">
            <a:avLst/>
          </a:prstGeom>
          <a:effectLst>
            <a:outerShdw blurRad="12700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331640" y="292494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600" b="1" dirty="0"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3500" dist="50800" dir="13500000">
                  <a:prstClr val="black">
                    <a:alpha val="34000"/>
                  </a:prstClr>
                </a:innerShdw>
              </a:effectLst>
              <a:latin typeface="Baguet Script" panose="020F0502020204030204" pitchFamily="2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E3C28-6FEB-2D4D-4DEF-8B1C8D49A16A}"/>
              </a:ext>
            </a:extLst>
          </p:cNvPr>
          <p:cNvSpPr txBox="1"/>
          <p:nvPr/>
        </p:nvSpPr>
        <p:spPr>
          <a:xfrm>
            <a:off x="1547664" y="2658687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aguet Script" panose="00000500000000000000" pitchFamily="2" charset="0"/>
              </a:rPr>
              <a:t>WELCOME</a:t>
            </a:r>
            <a:endParaRPr lang="en-IN" sz="9600" dirty="0">
              <a:latin typeface="Baguet Script" panose="00000500000000000000" pitchFamily="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196752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Introduction</a:t>
            </a:r>
            <a:r>
              <a:rPr lang="en-IN" dirty="0">
                <a:latin typeface="Vivaldi" pitchFamily="66" charset="0"/>
              </a:rPr>
              <a:t> </a:t>
            </a:r>
            <a:endParaRPr lang="en-US" dirty="0">
              <a:latin typeface="Vivaldi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2636912"/>
            <a:ext cx="15841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To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4077072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Our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077072"/>
            <a:ext cx="5328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2">
                    <a:lumMod val="20000"/>
                    <a:lumOff val="80000"/>
                  </a:schemeClr>
                </a:solidFill>
                <a:latin typeface="Pristina" pitchFamily="66" charset="0"/>
              </a:rPr>
              <a:t>Project...</a:t>
            </a:r>
            <a:endParaRPr lang="en-US" sz="8000" dirty="0">
              <a:solidFill>
                <a:schemeClr val="bg2">
                  <a:lumMod val="20000"/>
                  <a:lumOff val="80000"/>
                </a:schemeClr>
              </a:solidFill>
              <a:latin typeface="Pristina" pitchFamily="66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latin typeface="Arial Rounded MT Bold" pitchFamily="34" charset="0"/>
              </a:rPr>
              <a:t>Theme: Personal Branding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7406640" cy="1752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mic Sans MS" pitchFamily="66" charset="0"/>
              </a:rPr>
              <a:t>Problem Name: Portfolio:  Web App for Creating and Showcasing Digital Portfolios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3933056"/>
            <a:ext cx="7524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radley Hand ITC" pitchFamily="66" charset="0"/>
              </a:rPr>
              <a:t>Participants-</a:t>
            </a:r>
          </a:p>
          <a:p>
            <a:r>
              <a:rPr lang="en-IN" sz="2400" dirty="0">
                <a:latin typeface="Bradley Hand ITC" pitchFamily="66" charset="0"/>
              </a:rPr>
              <a:t> </a:t>
            </a:r>
            <a:r>
              <a:rPr lang="en-IN" sz="2400" dirty="0" err="1">
                <a:latin typeface="Bradley Hand ITC" pitchFamily="66" charset="0"/>
              </a:rPr>
              <a:t>Aary</a:t>
            </a:r>
            <a:r>
              <a:rPr lang="en-IN" sz="2400" dirty="0">
                <a:latin typeface="Bradley Hand ITC" pitchFamily="66" charset="0"/>
              </a:rPr>
              <a:t>, </a:t>
            </a:r>
            <a:r>
              <a:rPr lang="en-IN" sz="2400" dirty="0" err="1">
                <a:latin typeface="Bradley Hand ITC" pitchFamily="66" charset="0"/>
              </a:rPr>
              <a:t>Chirag</a:t>
            </a:r>
            <a:r>
              <a:rPr lang="en-IN" sz="2400" dirty="0">
                <a:latin typeface="Bradley Hand ITC" pitchFamily="66" charset="0"/>
              </a:rPr>
              <a:t>, </a:t>
            </a:r>
            <a:r>
              <a:rPr lang="en-IN" sz="2400" dirty="0" err="1">
                <a:latin typeface="Bradley Hand ITC" pitchFamily="66" charset="0"/>
              </a:rPr>
              <a:t>Siddhi</a:t>
            </a:r>
            <a:r>
              <a:rPr lang="en-IN" sz="2400" dirty="0">
                <a:latin typeface="Bradley Hand ITC" pitchFamily="66" charset="0"/>
              </a:rPr>
              <a:t>,  </a:t>
            </a:r>
            <a:r>
              <a:rPr lang="en-IN" sz="2400" dirty="0" err="1">
                <a:latin typeface="Bradley Hand ITC" pitchFamily="66" charset="0"/>
              </a:rPr>
              <a:t>Shweta</a:t>
            </a:r>
            <a:r>
              <a:rPr lang="en-IN" sz="2400" dirty="0">
                <a:latin typeface="Bradley Hand ITC" pitchFamily="66" charset="0"/>
              </a:rPr>
              <a:t>. </a:t>
            </a:r>
            <a:endParaRPr lang="en-US" sz="2400" dirty="0">
              <a:latin typeface="Bradley Hand ITC" pitchFamily="66" charset="0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collection of work that showcases your skills , accomplishments &amp; experience in a field </a:t>
            </a:r>
            <a:r>
              <a:rPr lang="en-US" dirty="0"/>
              <a:t>.</a:t>
            </a:r>
          </a:p>
          <a:p>
            <a:r>
              <a:rPr lang="en-IN" dirty="0"/>
              <a:t>It serves as a visual representation of your abilities.</a:t>
            </a:r>
          </a:p>
          <a:p>
            <a:r>
              <a:rPr lang="en-IN" dirty="0"/>
              <a:t>A concise overview of your professional history, education &amp; relevant experience.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9473ED-022E-2733-E7E0-3379EA37D09C}"/>
              </a:ext>
            </a:extLst>
          </p:cNvPr>
          <p:cNvSpPr/>
          <p:nvPr/>
        </p:nvSpPr>
        <p:spPr>
          <a:xfrm>
            <a:off x="4003738" y="471982"/>
            <a:ext cx="1576374" cy="2808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hand holding a cell phone&#10;&#10;Description automatically generated">
            <a:extLst>
              <a:ext uri="{FF2B5EF4-FFF2-40B4-BE49-F238E27FC236}">
                <a16:creationId xmlns:a16="http://schemas.microsoft.com/office/drawing/2014/main" id="{591B8F75-7C30-751A-DC12-189F33ABB1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46589" y="-29807"/>
            <a:ext cx="405082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6503B7-3FA7-ED1D-DB4B-2857A148CF62}"/>
              </a:ext>
            </a:extLst>
          </p:cNvPr>
          <p:cNvSpPr txBox="1"/>
          <p:nvPr/>
        </p:nvSpPr>
        <p:spPr>
          <a:xfrm>
            <a:off x="2546589" y="6858000"/>
            <a:ext cx="4050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70815-smartphone-mobile-app-hand-iphonepng-holding-pngpix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A9AE0-E63A-25C0-DE10-14CDE0902F21}"/>
              </a:ext>
            </a:extLst>
          </p:cNvPr>
          <p:cNvSpPr txBox="1"/>
          <p:nvPr/>
        </p:nvSpPr>
        <p:spPr>
          <a:xfrm>
            <a:off x="4003738" y="1556792"/>
            <a:ext cx="1648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Medium" panose="020F0502020204030204" pitchFamily="18" charset="0"/>
              </a:rPr>
              <a:t>Portfolio </a:t>
            </a:r>
            <a:endParaRPr lang="en-IN" sz="2800" b="1" u="sng" dirty="0">
              <a:solidFill>
                <a:schemeClr val="bg1">
                  <a:lumMod val="95000"/>
                  <a:lumOff val="5000"/>
                </a:schemeClr>
              </a:solidFill>
              <a:latin typeface="Amasis MT Pro Medium" panose="020F0502020204030204" pitchFamily="18" charset="0"/>
            </a:endParaRPr>
          </a:p>
          <a:p>
            <a:r>
              <a:rPr lang="en-IN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Medium" panose="020F0502020204030204" pitchFamily="18" charset="0"/>
              </a:rPr>
              <a:t>Hub</a:t>
            </a:r>
            <a:endParaRPr lang="en-US" sz="2800" b="1" u="sng" dirty="0">
              <a:solidFill>
                <a:schemeClr val="bg1">
                  <a:lumMod val="95000"/>
                  <a:lumOff val="5000"/>
                </a:schemeClr>
              </a:solidFill>
              <a:latin typeface="Amasis MT Pro Medium" panose="020F0502020204030204" pitchFamily="18" charset="0"/>
            </a:endParaRPr>
          </a:p>
        </p:txBody>
      </p:sp>
      <p:pic>
        <p:nvPicPr>
          <p:cNvPr id="11" name="Graphic 10" descr="Business Growth with solid fill">
            <a:extLst>
              <a:ext uri="{FF2B5EF4-FFF2-40B4-BE49-F238E27FC236}">
                <a16:creationId xmlns:a16="http://schemas.microsoft.com/office/drawing/2014/main" id="{3CC1C20F-4696-63D0-A99F-FB3332734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2492896"/>
            <a:ext cx="827388" cy="8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4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Sources we used to make our project...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Chrome</a:t>
            </a:r>
          </a:p>
          <a:p>
            <a:r>
              <a:rPr lang="en-IN" dirty="0" err="1"/>
              <a:t>Blackbox</a:t>
            </a:r>
            <a:endParaRPr lang="en-IN" dirty="0"/>
          </a:p>
          <a:p>
            <a:r>
              <a:rPr lang="en-IN" dirty="0" err="1"/>
              <a:t>GitHub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Have A Portfolio.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Demonstrates skills </a:t>
            </a:r>
          </a:p>
          <a:p>
            <a:r>
              <a:rPr lang="en-IN" dirty="0"/>
              <a:t>Personal Branding </a:t>
            </a:r>
          </a:p>
          <a:p>
            <a:r>
              <a:rPr lang="en-IN" dirty="0"/>
              <a:t>Enhances job applications</a:t>
            </a:r>
          </a:p>
          <a:p>
            <a:r>
              <a:rPr lang="en-IN" dirty="0"/>
              <a:t>Attracts clients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 we used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</a:t>
            </a:r>
          </a:p>
          <a:p>
            <a:r>
              <a:rPr lang="en-IN" dirty="0" err="1"/>
              <a:t>Css</a:t>
            </a:r>
            <a:endParaRPr lang="en-IN" dirty="0"/>
          </a:p>
          <a:p>
            <a:r>
              <a:rPr lang="en-IN"/>
              <a:t>Javascript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420888"/>
            <a:ext cx="6840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Pristina" pitchFamily="66" charset="0"/>
              </a:rPr>
              <a:t>Thank you !</a:t>
            </a:r>
            <a:endParaRPr lang="en-US" sz="9600" dirty="0">
              <a:latin typeface="Pristina" pitchFamily="66" charset="0"/>
            </a:endParaRPr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123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Amasis MT Pro Medium</vt:lpstr>
      <vt:lpstr>Arial Rounded MT Bold</vt:lpstr>
      <vt:lpstr>Baguet Script</vt:lpstr>
      <vt:lpstr>Bradley Hand ITC</vt:lpstr>
      <vt:lpstr>Comic Sans MS</vt:lpstr>
      <vt:lpstr>Gill Sans MT</vt:lpstr>
      <vt:lpstr>Pristina</vt:lpstr>
      <vt:lpstr>Verdana</vt:lpstr>
      <vt:lpstr>Vivaldi</vt:lpstr>
      <vt:lpstr>Wingdings 2</vt:lpstr>
      <vt:lpstr>Solstice</vt:lpstr>
      <vt:lpstr>PowerPoint Presentation</vt:lpstr>
      <vt:lpstr>PowerPoint Presentation</vt:lpstr>
      <vt:lpstr>Theme: Personal Branding</vt:lpstr>
      <vt:lpstr>Portfolio...</vt:lpstr>
      <vt:lpstr>PowerPoint Presentation</vt:lpstr>
      <vt:lpstr>Sources we used to make our project...</vt:lpstr>
      <vt:lpstr>Why Have A Portfolio.</vt:lpstr>
      <vt:lpstr>Languages we used 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WLCOME</dc:title>
  <dc:creator>Windows User</dc:creator>
  <cp:lastModifiedBy>Aary</cp:lastModifiedBy>
  <cp:revision>15</cp:revision>
  <dcterms:created xsi:type="dcterms:W3CDTF">2024-09-01T05:11:11Z</dcterms:created>
  <dcterms:modified xsi:type="dcterms:W3CDTF">2024-09-01T08:43:01Z</dcterms:modified>
</cp:coreProperties>
</file>