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C477-CA4C-420C-BE3F-E13D005D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621FE-A862-4793-87A4-BCEFD5DDD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3CC18-794C-46E3-B2F2-093FC86B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B93BD-F7BF-4E99-B91E-548F1026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B1A37-C2DF-4BA3-B499-0FC96DE9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95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42AD-0F1C-494A-B786-8E42AA8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B00A2C-9496-43D3-A534-5D9CDDB0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BB49A-E94B-4F24-B888-94291EB7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856C7-C927-4CB8-855D-8F65D4A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52908-4A09-4EC8-970D-4EA5E8E9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80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A8DD46-E557-4C85-9C21-6E0F15389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FF958-F7B1-4F82-A6C4-98957352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029F37-AF3A-465B-A47F-5B7E321F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80161-8DBE-4D0F-B620-67B02BCF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FA0D3-6DF3-4ED1-974A-0DF7A7F5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0381C-B7EB-462E-AE6D-F5B1B3AD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E4A90-2481-423F-809E-B6080F7C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9EC5A-5BC4-4B26-83F7-281F4060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BF468-112D-44E2-96CB-7835620A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DC994-97CF-4663-8919-C947BAE2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48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5B77D-F617-4795-A7C3-4AD990CE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85DE6-62B6-43A7-A386-3E11F940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39A27-C72C-495D-98E2-4FF43C1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45BF3-9105-4730-8313-66981657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4D31C-95E6-4547-8992-3CFC83BA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804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62932-7C37-47A7-B986-D7F75A6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A354D-3A70-434B-9903-CFD2807A8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3D94D9-DDB9-4F58-A0BC-13707ED98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5CA76-8E09-490C-B6A6-809770FD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F480A-1707-44C2-956D-EFA7368D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8DD59-63DF-4D8C-8FF6-1AB7EF1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38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A8E58-BB6E-4DF3-BD6E-0996CCB2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FCFF88-1152-423E-9EE0-FD2904BA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5DCB2E-D90A-4237-8CB4-BB7461C9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23686C-A33C-416F-8C2B-B6F44A8B1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568B43-3BCA-4D90-9C9E-6AF645B9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537D12-FA00-4A51-AF51-357639F1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B16346-D2EF-4B78-9A26-1B636A52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B2CB0F-C47E-4142-AE05-B51AB95F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81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37B46-3D15-45FD-8DBD-69BC718C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AA6BF-831F-4720-A7A3-8A0E95F6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2B0F7D-5086-4CF4-A7DF-19A7BC57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E16D9-29CC-468C-9FC4-730501D5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5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BA262-2863-4ACA-A99A-CA7E00DB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798372-4E13-40BB-A1FC-DCB9A8D7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02E927-653B-4ECA-B956-E502972C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93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52A2-FCE8-4C9C-B42F-1698083A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077BA-B6D9-4F81-ADF9-1FE29BE3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2B3FBD-3B6A-464F-86F9-9E79B1D6E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2022C9-8A87-42F0-B3AA-E1AD6A95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0B81F0-409D-4CCD-A763-D0F8E13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F5151-7214-4F24-919F-67D0BA97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8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A52FC-5877-4FF4-A6AF-7FB73BE5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EC9AD9-2FC0-4DB0-89FA-38131A4A2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BDCC16-F4FF-4791-AFCE-6744C714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EF169D-980D-4467-8285-E5F7F358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A0BD2B-C1B4-4B60-B4FB-23D949D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F8BEE-8632-47A1-8D9C-7C47433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5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F6E631-A900-4117-9BAD-6ECA1FB1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24F2C-F239-4993-9B39-ABC77691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B4E9D-2DE5-4932-86F5-028DD5F9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33B2-B4F9-40A7-A68A-B2A537B8CC58}" type="datetimeFigureOut">
              <a:rPr lang="es-AR" smtClean="0"/>
              <a:pPr/>
              <a:t>26/7/2024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A6DE5-A432-462B-99D2-3E576B877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0B3A5-2662-476B-A570-E215515A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47DA-0EB3-4347-9197-E3BD71118C2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38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75CA-5E51-47A9-84D9-D1A709F99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2"/>
            <a:ext cx="9144000" cy="3158271"/>
          </a:xfrm>
        </p:spPr>
        <p:txBody>
          <a:bodyPr>
            <a:noAutofit/>
          </a:bodyPr>
          <a:lstStyle/>
          <a:p>
            <a:br>
              <a:rPr lang="es-MX" sz="4400" dirty="0"/>
            </a:br>
            <a:r>
              <a:rPr lang="es-MX" sz="4400" dirty="0"/>
              <a:t>Caso clínico </a:t>
            </a:r>
            <a:br>
              <a:rPr lang="es-MX" sz="4400" dirty="0"/>
            </a:br>
            <a:r>
              <a:rPr lang="es-MX" sz="4400" dirty="0"/>
              <a:t>Dermatología</a:t>
            </a:r>
            <a:br>
              <a:rPr lang="es-MX" sz="4400" dirty="0"/>
            </a:br>
            <a:r>
              <a:rPr lang="es-MX" sz="4400" dirty="0"/>
              <a:t>Hospital de Clínicas José de San Martín </a:t>
            </a:r>
            <a:br>
              <a:rPr lang="es-MX" sz="4400" dirty="0"/>
            </a:br>
            <a:endParaRPr lang="es-A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3E38FB-FC13-4C5C-83F7-3DA1585C8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Nombre y Apellido: Solange Bobadilla</a:t>
            </a:r>
          </a:p>
          <a:p>
            <a:r>
              <a:rPr lang="es-MX" dirty="0"/>
              <a:t>DNI: 38662065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459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EB09-B392-4D43-8D6E-1A6C9532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CLÍNICO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CA9EE-C1B5-4AD2-BF4E-5A71AD28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/>
          <a:lstStyle/>
          <a:p>
            <a:r>
              <a:rPr lang="es-MX" dirty="0"/>
              <a:t>Sexo y edad: Hombre de 48 años.</a:t>
            </a:r>
          </a:p>
          <a:p>
            <a:r>
              <a:rPr lang="es-MX" dirty="0"/>
              <a:t>Antecedentes personales: Empleado de comercio, ya había realizado consulta previa. </a:t>
            </a:r>
          </a:p>
          <a:p>
            <a:r>
              <a:rPr lang="es-MX" dirty="0"/>
              <a:t>Medicación habitual: MTX</a:t>
            </a:r>
          </a:p>
          <a:p>
            <a:r>
              <a:rPr lang="es-MX" dirty="0"/>
              <a:t>Motivo de consulta: Entrega de laboratorio y revisión.</a:t>
            </a:r>
          </a:p>
          <a:p>
            <a:r>
              <a:rPr lang="es-MX" dirty="0"/>
              <a:t>Antecedentes de enfermedad actual: El paciente ingresa a sala con placas color blanco nacarado, simétricas. Presenta laboratorio con glucemia 156 mg/dl y con una hemoglobina glicosilada de 7.6. </a:t>
            </a:r>
            <a:r>
              <a:rPr lang="es-AR" dirty="0"/>
              <a:t>Se le indica ir con el diabetólogo o en cualquier caso con un medico clínico.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97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C7540A9E-6EBF-3904-2C0A-6CFB5B04B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4" y="211552"/>
            <a:ext cx="4716842" cy="6289124"/>
          </a:xfr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A8C24D1-7D6A-9729-6F23-66CC66BA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36" y="211552"/>
            <a:ext cx="4716843" cy="62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A4A230-5EA2-F1A8-D086-138DE47E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10" y="141909"/>
            <a:ext cx="4612585" cy="61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8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666A8-1EE6-4CBA-988D-3B11ADD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 FÍSICO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732F8-DD79-43D4-98D2-2D179A3B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paciente presenta placas eritematoescamosas simétricas, sobre superficies extensoras como los codos y en la cara anterior tibial, de la pierna izquierda. Las escamas sobre la placa, son color blanco nacarado, adherentes y de tamaño irregular.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25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B856D-69CA-4381-BA1B-160FA7A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IMPRESIÓN DIAGNÓSTICA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C462C-55E6-4BA7-8066-F8960612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paciente cursa con psoriasis vulgar o en placas, ya que presenta eritema y escamas blanco nacaradas en superficies de extensión, simétricas.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125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F3DE-E8AC-49EA-B68D-15F53829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TRATAMIENTO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2B21E-9428-4EAD-BE02-0B7D1A4A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tratamiento puede ser tópico o sistémico (depende si la superficie corporal comprometida es mayor al 10%)</a:t>
            </a:r>
          </a:p>
          <a:p>
            <a:r>
              <a:rPr lang="es-MX" dirty="0"/>
              <a:t>Dentro de los tópicos puede darse </a:t>
            </a:r>
            <a:r>
              <a:rPr lang="es-MX" dirty="0" err="1"/>
              <a:t>glucorticoides</a:t>
            </a:r>
            <a:r>
              <a:rPr lang="es-MX" dirty="0"/>
              <a:t>. </a:t>
            </a:r>
          </a:p>
          <a:p>
            <a:r>
              <a:rPr lang="es-MX" dirty="0"/>
              <a:t>El tratamiento sistémico es metotrexato o ciclosporina. (Siempre antes de comenzar con  el tratamiento, se debe pedir PPD, serología de hepatitis b, laboratorio (transaminasas), y </a:t>
            </a:r>
            <a:r>
              <a:rPr lang="es-MX" dirty="0" err="1"/>
              <a:t>Rx</a:t>
            </a:r>
            <a:r>
              <a:rPr lang="es-MX" dirty="0"/>
              <a:t> de </a:t>
            </a:r>
            <a:r>
              <a:rPr lang="es-MX" dirty="0" err="1"/>
              <a:t>torax</a:t>
            </a:r>
            <a:r>
              <a:rPr lang="es-MX"/>
              <a:t>.) 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7977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 Caso clínico  Dermatología Hospital de Clínicas José de San Martín  </vt:lpstr>
      <vt:lpstr>CASO CLÍNICO</vt:lpstr>
      <vt:lpstr>Presentación de PowerPoint</vt:lpstr>
      <vt:lpstr>Presentación de PowerPoint</vt:lpstr>
      <vt:lpstr>EXAMEN FÍSICO</vt:lpstr>
      <vt:lpstr>IMPRESIÓN DIAGNÓSTICA</vt:lpstr>
      <vt:lpstr>TRATAMIENTO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clínico  Dermatología Hospital de Clínicas José de San Martín</dc:title>
  <dc:creator>marie alonso</dc:creator>
  <cp:lastModifiedBy>Solange Bobadilla</cp:lastModifiedBy>
  <cp:revision>3</cp:revision>
  <dcterms:created xsi:type="dcterms:W3CDTF">2022-02-14T20:13:57Z</dcterms:created>
  <dcterms:modified xsi:type="dcterms:W3CDTF">2024-07-26T21:14:06Z</dcterms:modified>
</cp:coreProperties>
</file>