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0" r:id="rId9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84583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128792" cy="1152128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326553" y="228168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6553" y="228168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7128792" cy="1152128"/>
          </a:xfrm>
        </p:spPr>
        <p:txBody>
          <a:bodyPr>
            <a:noAutofit/>
          </a:bodyPr>
          <a:lstStyle/>
          <a:p>
            <a:r>
              <a:rPr lang="ru-RU" sz="4800" dirty="0"/>
              <a:t>Стандарты и поколения сотовой связи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804248" cy="115089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</a:t>
            </a:r>
            <a:r>
              <a:rPr lang="ru-RU" dirty="0" smtClean="0"/>
              <a:t>околения сотовой связи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064524" cy="288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804248" cy="1150897"/>
          </a:xfrm>
        </p:spPr>
        <p:txBody>
          <a:bodyPr/>
          <a:lstStyle/>
          <a:p>
            <a:r>
              <a:rPr lang="ru-RU" dirty="0" smtClean="0"/>
              <a:t>Первое поколение 1</a:t>
            </a:r>
            <a:r>
              <a:rPr lang="en-US" dirty="0" smtClean="0"/>
              <a:t>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2132856"/>
            <a:ext cx="3816424" cy="40219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Недостатки 1 поколения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изкая емкость.</a:t>
            </a:r>
          </a:p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тсутствие какого-либо шифрования.</a:t>
            </a:r>
          </a:p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ыла возможность прослушивания голосовых вызовов.</a:t>
            </a:r>
          </a:p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роблемы осуществления роуминга.</a:t>
            </a:r>
          </a:p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ольшой вес и стоимость абонентских терминалов.</a:t>
            </a:r>
          </a:p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олное отсутствие эффективных методов борьбы с замиранием сигнала, даже при передвижении абонента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5365104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804248" cy="1150897"/>
          </a:xfrm>
        </p:spPr>
        <p:txBody>
          <a:bodyPr/>
          <a:lstStyle/>
          <a:p>
            <a:r>
              <a:rPr lang="ru-RU" dirty="0" smtClean="0"/>
              <a:t>Второе поколение </a:t>
            </a:r>
            <a:r>
              <a:rPr lang="en-US" dirty="0" smtClean="0"/>
              <a:t>2G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2132856"/>
            <a:ext cx="3563888" cy="40219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в сравнении с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1G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ысокая емкость сети.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оявилось в сравнении с прошлым поколением - шифрование информации при передаче.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тала возможна передачи данных.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 более лучшая помехоустойчивость.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озможность создания роуминга.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 и стоимость абонентских терминалов стала меньше.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87393"/>
            <a:ext cx="5541816" cy="2654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804248" cy="1150897"/>
          </a:xfrm>
        </p:spPr>
        <p:txBody>
          <a:bodyPr/>
          <a:lstStyle/>
          <a:p>
            <a:r>
              <a:rPr lang="ru-RU" dirty="0" smtClean="0"/>
              <a:t>Третье поколение </a:t>
            </a:r>
            <a:r>
              <a:rPr lang="ru-RU" dirty="0"/>
              <a:t>3</a:t>
            </a:r>
            <a:r>
              <a:rPr lang="en-US" dirty="0" smtClean="0"/>
              <a:t>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2132856"/>
            <a:ext cx="3563888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Преимущество поколения 3G над прошлым: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олее лучшая устойчивость к помехам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овышенная безопасность сигнала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еньшее энергопотребление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36304"/>
            <a:ext cx="5586958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9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804248" cy="1150897"/>
          </a:xfrm>
        </p:spPr>
        <p:txBody>
          <a:bodyPr/>
          <a:lstStyle/>
          <a:p>
            <a:r>
              <a:rPr lang="ru-RU" dirty="0" smtClean="0"/>
              <a:t>Четвертое поколение 4</a:t>
            </a:r>
            <a:r>
              <a:rPr lang="en-US" dirty="0" smtClean="0"/>
              <a:t>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2132856"/>
            <a:ext cx="3563888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данного поколения перед прошлым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ысокая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скорость передачи данных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лучшенное качество голосовой связи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 передвижении абонента лучше поддерживается скорость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изкое время задержки при передаче данных.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990" y="2265185"/>
            <a:ext cx="5454504" cy="2675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804248" cy="1150897"/>
          </a:xfrm>
        </p:spPr>
        <p:txBody>
          <a:bodyPr/>
          <a:lstStyle/>
          <a:p>
            <a:r>
              <a:rPr lang="ru-RU" dirty="0" smtClean="0"/>
              <a:t>Поколение 5</a:t>
            </a:r>
            <a:r>
              <a:rPr lang="en-US" dirty="0" smtClean="0"/>
              <a:t>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2132856"/>
            <a:ext cx="3635896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 нам обещает технология 5G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величение скорости в десятки раз до 10 Гб/с,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меньшение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задержек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десятки раз до 1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мс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величение надежности подключения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сотни раз,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величение плотности (числа) подключенных устройств (10</a:t>
            </a:r>
            <a:r>
              <a:rPr lang="ru-RU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/км</a:t>
            </a:r>
            <a:r>
              <a:rPr lang="ru-RU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03445"/>
            <a:ext cx="5184576" cy="360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8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6804248" cy="1150897"/>
          </a:xfrm>
        </p:spPr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e8bb404e693ba14c86a635e2274b672ee696d3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191</Words>
  <Application>Microsoft Office PowerPoint</Application>
  <PresentationFormat>Экран (4:3)</PresentationFormat>
  <Paragraphs>38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Стандарты и поколения сотовой связи</vt:lpstr>
      <vt:lpstr>Поколения сотовой связи</vt:lpstr>
      <vt:lpstr>Первое поколение 1G</vt:lpstr>
      <vt:lpstr>Второе поколение 2G</vt:lpstr>
      <vt:lpstr>Третье поколение 3G</vt:lpstr>
      <vt:lpstr>Четвертое поколение 4G</vt:lpstr>
      <vt:lpstr>Поколение 5G</vt:lpstr>
      <vt:lpstr>Конец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Смартфон</dc:title>
  <dc:creator>obstinate</dc:creator>
  <dc:description>Шаблон презентации с сайта https://presentation-creation.ru/</dc:description>
  <cp:lastModifiedBy>123</cp:lastModifiedBy>
  <cp:revision>1278</cp:revision>
  <dcterms:created xsi:type="dcterms:W3CDTF">2018-02-25T09:09:03Z</dcterms:created>
  <dcterms:modified xsi:type="dcterms:W3CDTF">2022-12-21T18:01:09Z</dcterms:modified>
</cp:coreProperties>
</file>