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C1C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74AFB-99F8-43E0-9DA8-1F8DA29A32EE}" v="75" dt="2024-02-27T02:47:22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3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o Freni" userId="8beedbcf3628eb16" providerId="LiveId" clId="{3CC74AFB-99F8-43E0-9DA8-1F8DA29A32EE}"/>
    <pc:docChg chg="undo custSel addSld modSld">
      <pc:chgData name="Sandro Freni" userId="8beedbcf3628eb16" providerId="LiveId" clId="{3CC74AFB-99F8-43E0-9DA8-1F8DA29A32EE}" dt="2024-02-27T02:47:25.225" v="464" actId="1076"/>
      <pc:docMkLst>
        <pc:docMk/>
      </pc:docMkLst>
      <pc:sldChg chg="addSp delSp modSp new mod setBg">
        <pc:chgData name="Sandro Freni" userId="8beedbcf3628eb16" providerId="LiveId" clId="{3CC74AFB-99F8-43E0-9DA8-1F8DA29A32EE}" dt="2024-02-27T02:47:19.508" v="462" actId="21"/>
        <pc:sldMkLst>
          <pc:docMk/>
          <pc:sldMk cId="2075863315" sldId="256"/>
        </pc:sldMkLst>
        <pc:spChg chg="del">
          <ac:chgData name="Sandro Freni" userId="8beedbcf3628eb16" providerId="LiveId" clId="{3CC74AFB-99F8-43E0-9DA8-1F8DA29A32EE}" dt="2024-02-27T01:28:48.190" v="1" actId="478"/>
          <ac:spMkLst>
            <pc:docMk/>
            <pc:sldMk cId="2075863315" sldId="256"/>
            <ac:spMk id="2" creationId="{21006A6E-E8C8-18ED-3B50-0F6DC70E95FD}"/>
          </ac:spMkLst>
        </pc:spChg>
        <pc:spChg chg="add mod">
          <ac:chgData name="Sandro Freni" userId="8beedbcf3628eb16" providerId="LiveId" clId="{3CC74AFB-99F8-43E0-9DA8-1F8DA29A32EE}" dt="2024-02-27T02:15:11.371" v="385" actId="208"/>
          <ac:spMkLst>
            <pc:docMk/>
            <pc:sldMk cId="2075863315" sldId="256"/>
            <ac:spMk id="2" creationId="{758B7591-2E30-D903-1D5A-D1A3AE0E6CC2}"/>
          </ac:spMkLst>
        </pc:spChg>
        <pc:spChg chg="del">
          <ac:chgData name="Sandro Freni" userId="8beedbcf3628eb16" providerId="LiveId" clId="{3CC74AFB-99F8-43E0-9DA8-1F8DA29A32EE}" dt="2024-02-27T01:28:49.342" v="2" actId="478"/>
          <ac:spMkLst>
            <pc:docMk/>
            <pc:sldMk cId="2075863315" sldId="256"/>
            <ac:spMk id="3" creationId="{648470E7-42A7-629C-6971-606A043D74A8}"/>
          </ac:spMkLst>
        </pc:spChg>
        <pc:spChg chg="add mod">
          <ac:chgData name="Sandro Freni" userId="8beedbcf3628eb16" providerId="LiveId" clId="{3CC74AFB-99F8-43E0-9DA8-1F8DA29A32EE}" dt="2024-02-27T02:05:08.933" v="231" actId="1076"/>
          <ac:spMkLst>
            <pc:docMk/>
            <pc:sldMk cId="2075863315" sldId="256"/>
            <ac:spMk id="3" creationId="{BC04461A-1ED2-6AB0-2099-3091994D5977}"/>
          </ac:spMkLst>
        </pc:spChg>
        <pc:spChg chg="add mod ord">
          <ac:chgData name="Sandro Freni" userId="8beedbcf3628eb16" providerId="LiveId" clId="{3CC74AFB-99F8-43E0-9DA8-1F8DA29A32EE}" dt="2024-02-27T01:31:30.390" v="20" actId="166"/>
          <ac:spMkLst>
            <pc:docMk/>
            <pc:sldMk cId="2075863315" sldId="256"/>
            <ac:spMk id="4" creationId="{A2213834-7C77-FB9F-BEBB-6CD2F5F989EA}"/>
          </ac:spMkLst>
        </pc:spChg>
        <pc:spChg chg="add mod ord">
          <ac:chgData name="Sandro Freni" userId="8beedbcf3628eb16" providerId="LiveId" clId="{3CC74AFB-99F8-43E0-9DA8-1F8DA29A32EE}" dt="2024-02-27T02:14:11.815" v="367" actId="207"/>
          <ac:spMkLst>
            <pc:docMk/>
            <pc:sldMk cId="2075863315" sldId="256"/>
            <ac:spMk id="5" creationId="{F48DA432-E710-C4A7-FC75-AA9F3DF41C0D}"/>
          </ac:spMkLst>
        </pc:spChg>
        <pc:spChg chg="add del ord">
          <ac:chgData name="Sandro Freni" userId="8beedbcf3628eb16" providerId="LiveId" clId="{3CC74AFB-99F8-43E0-9DA8-1F8DA29A32EE}" dt="2024-02-27T01:31:44.664" v="22" actId="478"/>
          <ac:spMkLst>
            <pc:docMk/>
            <pc:sldMk cId="2075863315" sldId="256"/>
            <ac:spMk id="7" creationId="{52DBB81B-8350-9F83-2494-B960D350A962}"/>
          </ac:spMkLst>
        </pc:spChg>
        <pc:spChg chg="add del mod">
          <ac:chgData name="Sandro Freni" userId="8beedbcf3628eb16" providerId="LiveId" clId="{3CC74AFB-99F8-43E0-9DA8-1F8DA29A32EE}" dt="2024-02-27T02:47:19.508" v="462" actId="21"/>
          <ac:spMkLst>
            <pc:docMk/>
            <pc:sldMk cId="2075863315" sldId="256"/>
            <ac:spMk id="7" creationId="{B5E3224A-5289-377E-A88C-721DD4E9770A}"/>
          </ac:spMkLst>
        </pc:spChg>
        <pc:spChg chg="add mod ord">
          <ac:chgData name="Sandro Freni" userId="8beedbcf3628eb16" providerId="LiveId" clId="{3CC74AFB-99F8-43E0-9DA8-1F8DA29A32EE}" dt="2024-02-27T02:14:10.898" v="365" actId="167"/>
          <ac:spMkLst>
            <pc:docMk/>
            <pc:sldMk cId="2075863315" sldId="256"/>
            <ac:spMk id="10" creationId="{5D47525E-584B-6829-541E-FFA134155A12}"/>
          </ac:spMkLst>
        </pc:spChg>
        <pc:spChg chg="add mod ord">
          <ac:chgData name="Sandro Freni" userId="8beedbcf3628eb16" providerId="LiveId" clId="{3CC74AFB-99F8-43E0-9DA8-1F8DA29A32EE}" dt="2024-02-27T02:14:10.550" v="364" actId="167"/>
          <ac:spMkLst>
            <pc:docMk/>
            <pc:sldMk cId="2075863315" sldId="256"/>
            <ac:spMk id="11" creationId="{74082AAB-EFF8-42FD-EE3F-E669ECB8089E}"/>
          </ac:spMkLst>
        </pc:spChg>
        <pc:spChg chg="add del">
          <ac:chgData name="Sandro Freni" userId="8beedbcf3628eb16" providerId="LiveId" clId="{3CC74AFB-99F8-43E0-9DA8-1F8DA29A32EE}" dt="2024-02-27T01:33:13.600" v="33" actId="478"/>
          <ac:spMkLst>
            <pc:docMk/>
            <pc:sldMk cId="2075863315" sldId="256"/>
            <ac:spMk id="12" creationId="{794AB873-183C-79AD-4E00-777147C6869A}"/>
          </ac:spMkLst>
        </pc:spChg>
        <pc:spChg chg="add del mod">
          <ac:chgData name="Sandro Freni" userId="8beedbcf3628eb16" providerId="LiveId" clId="{3CC74AFB-99F8-43E0-9DA8-1F8DA29A32EE}" dt="2024-02-27T01:33:59.902" v="48" actId="478"/>
          <ac:spMkLst>
            <pc:docMk/>
            <pc:sldMk cId="2075863315" sldId="256"/>
            <ac:spMk id="13" creationId="{B0D2CF7C-94F3-49B2-EDA3-6CC58940839D}"/>
          </ac:spMkLst>
        </pc:spChg>
        <pc:spChg chg="add del">
          <ac:chgData name="Sandro Freni" userId="8beedbcf3628eb16" providerId="LiveId" clId="{3CC74AFB-99F8-43E0-9DA8-1F8DA29A32EE}" dt="2024-02-27T01:34:29.863" v="50" actId="478"/>
          <ac:spMkLst>
            <pc:docMk/>
            <pc:sldMk cId="2075863315" sldId="256"/>
            <ac:spMk id="14" creationId="{596E31CB-6BE5-C40C-9C50-B40884C5F6E4}"/>
          </ac:spMkLst>
        </pc:spChg>
        <pc:spChg chg="add del mod ord">
          <ac:chgData name="Sandro Freni" userId="8beedbcf3628eb16" providerId="LiveId" clId="{3CC74AFB-99F8-43E0-9DA8-1F8DA29A32EE}" dt="2024-02-27T02:14:53.374" v="382" actId="14100"/>
          <ac:spMkLst>
            <pc:docMk/>
            <pc:sldMk cId="2075863315" sldId="256"/>
            <ac:spMk id="15" creationId="{08F9AFF6-E4A9-5367-0719-DA842692B628}"/>
          </ac:spMkLst>
        </pc:spChg>
        <pc:spChg chg="add mod">
          <ac:chgData name="Sandro Freni" userId="8beedbcf3628eb16" providerId="LiveId" clId="{3CC74AFB-99F8-43E0-9DA8-1F8DA29A32EE}" dt="2024-02-27T02:11:50.721" v="249" actId="208"/>
          <ac:spMkLst>
            <pc:docMk/>
            <pc:sldMk cId="2075863315" sldId="256"/>
            <ac:spMk id="16" creationId="{06D90E8A-7506-6621-7BB4-70FE7B6569D1}"/>
          </ac:spMkLst>
        </pc:spChg>
        <pc:spChg chg="add mod">
          <ac:chgData name="Sandro Freni" userId="8beedbcf3628eb16" providerId="LiveId" clId="{3CC74AFB-99F8-43E0-9DA8-1F8DA29A32EE}" dt="2024-02-27T02:11:55.820" v="251" actId="208"/>
          <ac:spMkLst>
            <pc:docMk/>
            <pc:sldMk cId="2075863315" sldId="256"/>
            <ac:spMk id="17" creationId="{540E0F9C-BA87-FBEB-DBC6-EC058A89DCA8}"/>
          </ac:spMkLst>
        </pc:spChg>
        <pc:spChg chg="add mod">
          <ac:chgData name="Sandro Freni" userId="8beedbcf3628eb16" providerId="LiveId" clId="{3CC74AFB-99F8-43E0-9DA8-1F8DA29A32EE}" dt="2024-02-27T02:11:47.323" v="248" actId="208"/>
          <ac:spMkLst>
            <pc:docMk/>
            <pc:sldMk cId="2075863315" sldId="256"/>
            <ac:spMk id="18" creationId="{7243E16C-2786-7D49-B7A8-1CB7FEE9A23E}"/>
          </ac:spMkLst>
        </pc:spChg>
        <pc:spChg chg="add mod">
          <ac:chgData name="Sandro Freni" userId="8beedbcf3628eb16" providerId="LiveId" clId="{3CC74AFB-99F8-43E0-9DA8-1F8DA29A32EE}" dt="2024-02-27T02:11:53.144" v="250" actId="208"/>
          <ac:spMkLst>
            <pc:docMk/>
            <pc:sldMk cId="2075863315" sldId="256"/>
            <ac:spMk id="19" creationId="{AB4C482F-B66A-1FDF-D949-4D7583273202}"/>
          </ac:spMkLst>
        </pc:spChg>
        <pc:grpChg chg="add del mod">
          <ac:chgData name="Sandro Freni" userId="8beedbcf3628eb16" providerId="LiveId" clId="{3CC74AFB-99F8-43E0-9DA8-1F8DA29A32EE}" dt="2024-02-27T02:31:57.554" v="442" actId="165"/>
          <ac:grpSpMkLst>
            <pc:docMk/>
            <pc:sldMk cId="2075863315" sldId="256"/>
            <ac:grpSpMk id="24" creationId="{DEB4D9D7-169A-BB76-EB95-1A336C3DC22D}"/>
          </ac:grpSpMkLst>
        </pc:grpChg>
        <pc:cxnChg chg="add mod ord">
          <ac:chgData name="Sandro Freni" userId="8beedbcf3628eb16" providerId="LiveId" clId="{3CC74AFB-99F8-43E0-9DA8-1F8DA29A32EE}" dt="2024-02-27T01:31:30.390" v="20" actId="166"/>
          <ac:cxnSpMkLst>
            <pc:docMk/>
            <pc:sldMk cId="2075863315" sldId="256"/>
            <ac:cxnSpMk id="6" creationId="{A262D71F-A274-9B5C-77CC-6DC4194EA005}"/>
          </ac:cxnSpMkLst>
        </pc:cxnChg>
        <pc:cxnChg chg="add mod ord">
          <ac:chgData name="Sandro Freni" userId="8beedbcf3628eb16" providerId="LiveId" clId="{3CC74AFB-99F8-43E0-9DA8-1F8DA29A32EE}" dt="2024-02-27T01:31:30.390" v="20" actId="166"/>
          <ac:cxnSpMkLst>
            <pc:docMk/>
            <pc:sldMk cId="2075863315" sldId="256"/>
            <ac:cxnSpMk id="9" creationId="{6CAE6ED6-2753-386A-EFAD-2633831E6D4C}"/>
          </ac:cxnSpMkLst>
        </pc:cxnChg>
        <pc:cxnChg chg="add del mod topLvl">
          <ac:chgData name="Sandro Freni" userId="8beedbcf3628eb16" providerId="LiveId" clId="{3CC74AFB-99F8-43E0-9DA8-1F8DA29A32EE}" dt="2024-02-27T02:47:19.508" v="462" actId="21"/>
          <ac:cxnSpMkLst>
            <pc:docMk/>
            <pc:sldMk cId="2075863315" sldId="256"/>
            <ac:cxnSpMk id="12" creationId="{BA68D8E5-5A52-5B1F-0DBF-FB568DE480EB}"/>
          </ac:cxnSpMkLst>
        </pc:cxnChg>
        <pc:cxnChg chg="add del mod topLvl">
          <ac:chgData name="Sandro Freni" userId="8beedbcf3628eb16" providerId="LiveId" clId="{3CC74AFB-99F8-43E0-9DA8-1F8DA29A32EE}" dt="2024-02-27T02:47:19.508" v="462" actId="21"/>
          <ac:cxnSpMkLst>
            <pc:docMk/>
            <pc:sldMk cId="2075863315" sldId="256"/>
            <ac:cxnSpMk id="14" creationId="{BC67B306-0B7A-EABC-FF41-E85CDFF39E89}"/>
          </ac:cxnSpMkLst>
        </pc:cxnChg>
      </pc:sldChg>
      <pc:sldChg chg="addSp delSp modSp add mod setBg">
        <pc:chgData name="Sandro Freni" userId="8beedbcf3628eb16" providerId="LiveId" clId="{3CC74AFB-99F8-43E0-9DA8-1F8DA29A32EE}" dt="2024-02-27T02:47:25.225" v="464" actId="1076"/>
        <pc:sldMkLst>
          <pc:docMk/>
          <pc:sldMk cId="2917997412" sldId="257"/>
        </pc:sldMkLst>
        <pc:spChg chg="del">
          <ac:chgData name="Sandro Freni" userId="8beedbcf3628eb16" providerId="LiveId" clId="{3CC74AFB-99F8-43E0-9DA8-1F8DA29A32EE}" dt="2024-02-27T02:34:49.460" v="457" actId="478"/>
          <ac:spMkLst>
            <pc:docMk/>
            <pc:sldMk cId="2917997412" sldId="257"/>
            <ac:spMk id="2" creationId="{467569AA-2845-D3FB-07A7-C422D35EF09E}"/>
          </ac:spMkLst>
        </pc:spChg>
        <pc:spChg chg="del">
          <ac:chgData name="Sandro Freni" userId="8beedbcf3628eb16" providerId="LiveId" clId="{3CC74AFB-99F8-43E0-9DA8-1F8DA29A32EE}" dt="2024-02-27T02:34:23.566" v="455" actId="478"/>
          <ac:spMkLst>
            <pc:docMk/>
            <pc:sldMk cId="2917997412" sldId="257"/>
            <ac:spMk id="3" creationId="{25F32243-EA88-ECAC-3674-D05D4C4E1CF9}"/>
          </ac:spMkLst>
        </pc:spChg>
        <pc:spChg chg="del">
          <ac:chgData name="Sandro Freni" userId="8beedbcf3628eb16" providerId="LiveId" clId="{3CC74AFB-99F8-43E0-9DA8-1F8DA29A32EE}" dt="2024-02-27T02:34:23.566" v="455" actId="478"/>
          <ac:spMkLst>
            <pc:docMk/>
            <pc:sldMk cId="2917997412" sldId="257"/>
            <ac:spMk id="4" creationId="{CE61CFC2-8C15-642D-EACF-95593172FAE6}"/>
          </ac:spMkLst>
        </pc:spChg>
        <pc:spChg chg="del mod">
          <ac:chgData name="Sandro Freni" userId="8beedbcf3628eb16" providerId="LiveId" clId="{3CC74AFB-99F8-43E0-9DA8-1F8DA29A32EE}" dt="2024-02-27T02:35:45.395" v="459" actId="21"/>
          <ac:spMkLst>
            <pc:docMk/>
            <pc:sldMk cId="2917997412" sldId="257"/>
            <ac:spMk id="7" creationId="{DA08C972-5708-885D-AC0F-5BE67F371542}"/>
          </ac:spMkLst>
        </pc:spChg>
        <pc:spChg chg="add mod">
          <ac:chgData name="Sandro Freni" userId="8beedbcf3628eb16" providerId="LiveId" clId="{3CC74AFB-99F8-43E0-9DA8-1F8DA29A32EE}" dt="2024-02-27T02:47:25.225" v="464" actId="1076"/>
          <ac:spMkLst>
            <pc:docMk/>
            <pc:sldMk cId="2917997412" sldId="257"/>
            <ac:spMk id="8" creationId="{B5E3224A-5289-377E-A88C-721DD4E9770A}"/>
          </ac:spMkLst>
        </pc:spChg>
        <pc:spChg chg="del">
          <ac:chgData name="Sandro Freni" userId="8beedbcf3628eb16" providerId="LiveId" clId="{3CC74AFB-99F8-43E0-9DA8-1F8DA29A32EE}" dt="2024-02-27T02:34:23.566" v="455" actId="478"/>
          <ac:spMkLst>
            <pc:docMk/>
            <pc:sldMk cId="2917997412" sldId="257"/>
            <ac:spMk id="10" creationId="{958EA9F0-6ECC-0E32-807F-799461485FCB}"/>
          </ac:spMkLst>
        </pc:spChg>
        <pc:spChg chg="del">
          <ac:chgData name="Sandro Freni" userId="8beedbcf3628eb16" providerId="LiveId" clId="{3CC74AFB-99F8-43E0-9DA8-1F8DA29A32EE}" dt="2024-02-27T02:34:23.566" v="455" actId="478"/>
          <ac:spMkLst>
            <pc:docMk/>
            <pc:sldMk cId="2917997412" sldId="257"/>
            <ac:spMk id="11" creationId="{9D5929F2-ABB6-2233-3204-2AF7A8BF28EE}"/>
          </ac:spMkLst>
        </pc:spChg>
        <pc:spChg chg="del">
          <ac:chgData name="Sandro Freni" userId="8beedbcf3628eb16" providerId="LiveId" clId="{3CC74AFB-99F8-43E0-9DA8-1F8DA29A32EE}" dt="2024-02-27T02:34:23.566" v="455" actId="478"/>
          <ac:spMkLst>
            <pc:docMk/>
            <pc:sldMk cId="2917997412" sldId="257"/>
            <ac:spMk id="15" creationId="{1C8FC357-D030-23BA-B97A-0FA0BC46095C}"/>
          </ac:spMkLst>
        </pc:spChg>
        <pc:spChg chg="del">
          <ac:chgData name="Sandro Freni" userId="8beedbcf3628eb16" providerId="LiveId" clId="{3CC74AFB-99F8-43E0-9DA8-1F8DA29A32EE}" dt="2024-02-27T02:34:23.566" v="455" actId="478"/>
          <ac:spMkLst>
            <pc:docMk/>
            <pc:sldMk cId="2917997412" sldId="257"/>
            <ac:spMk id="16" creationId="{FBE73B1D-604F-D667-1FE1-E47F566084EA}"/>
          </ac:spMkLst>
        </pc:spChg>
        <pc:spChg chg="del">
          <ac:chgData name="Sandro Freni" userId="8beedbcf3628eb16" providerId="LiveId" clId="{3CC74AFB-99F8-43E0-9DA8-1F8DA29A32EE}" dt="2024-02-27T02:34:23.566" v="455" actId="478"/>
          <ac:spMkLst>
            <pc:docMk/>
            <pc:sldMk cId="2917997412" sldId="257"/>
            <ac:spMk id="17" creationId="{6C6FEF1A-13B8-E3DE-1A40-A472E1252D2A}"/>
          </ac:spMkLst>
        </pc:spChg>
        <pc:spChg chg="del">
          <ac:chgData name="Sandro Freni" userId="8beedbcf3628eb16" providerId="LiveId" clId="{3CC74AFB-99F8-43E0-9DA8-1F8DA29A32EE}" dt="2024-02-27T02:34:23.566" v="455" actId="478"/>
          <ac:spMkLst>
            <pc:docMk/>
            <pc:sldMk cId="2917997412" sldId="257"/>
            <ac:spMk id="18" creationId="{D91E75A5-F600-E2CA-FF28-569CF24CD556}"/>
          </ac:spMkLst>
        </pc:spChg>
        <pc:spChg chg="del">
          <ac:chgData name="Sandro Freni" userId="8beedbcf3628eb16" providerId="LiveId" clId="{3CC74AFB-99F8-43E0-9DA8-1F8DA29A32EE}" dt="2024-02-27T02:34:23.566" v="455" actId="478"/>
          <ac:spMkLst>
            <pc:docMk/>
            <pc:sldMk cId="2917997412" sldId="257"/>
            <ac:spMk id="19" creationId="{3CB8428C-78E1-C7B6-25D8-CC577D255199}"/>
          </ac:spMkLst>
        </pc:spChg>
        <pc:picChg chg="add mod">
          <ac:chgData name="Sandro Freni" userId="8beedbcf3628eb16" providerId="LiveId" clId="{3CC74AFB-99F8-43E0-9DA8-1F8DA29A32EE}" dt="2024-02-27T02:35:51.294" v="461" actId="14100"/>
          <ac:picMkLst>
            <pc:docMk/>
            <pc:sldMk cId="2917997412" sldId="257"/>
            <ac:picMk id="5" creationId="{1B489D5C-D163-41F7-9C36-AC0E4D973084}"/>
          </ac:picMkLst>
        </pc:picChg>
        <pc:cxnChg chg="del mod">
          <ac:chgData name="Sandro Freni" userId="8beedbcf3628eb16" providerId="LiveId" clId="{3CC74AFB-99F8-43E0-9DA8-1F8DA29A32EE}" dt="2024-02-27T02:34:23.566" v="455" actId="478"/>
          <ac:cxnSpMkLst>
            <pc:docMk/>
            <pc:sldMk cId="2917997412" sldId="257"/>
            <ac:cxnSpMk id="6" creationId="{C89FD9DA-DC66-C5BF-4394-47259CF775B7}"/>
          </ac:cxnSpMkLst>
        </pc:cxnChg>
        <pc:cxnChg chg="del mod">
          <ac:chgData name="Sandro Freni" userId="8beedbcf3628eb16" providerId="LiveId" clId="{3CC74AFB-99F8-43E0-9DA8-1F8DA29A32EE}" dt="2024-02-27T02:34:23.566" v="455" actId="478"/>
          <ac:cxnSpMkLst>
            <pc:docMk/>
            <pc:sldMk cId="2917997412" sldId="257"/>
            <ac:cxnSpMk id="9" creationId="{F53CF63E-A3A6-36FA-5397-B6F190737DD5}"/>
          </ac:cxnSpMkLst>
        </pc:cxnChg>
        <pc:cxnChg chg="del">
          <ac:chgData name="Sandro Freni" userId="8beedbcf3628eb16" providerId="LiveId" clId="{3CC74AFB-99F8-43E0-9DA8-1F8DA29A32EE}" dt="2024-02-27T02:35:45.395" v="459" actId="21"/>
          <ac:cxnSpMkLst>
            <pc:docMk/>
            <pc:sldMk cId="2917997412" sldId="257"/>
            <ac:cxnSpMk id="12" creationId="{4F8D61F2-7C15-453E-1236-D0A45CFB905C}"/>
          </ac:cxnSpMkLst>
        </pc:cxnChg>
        <pc:cxnChg chg="add mod">
          <ac:chgData name="Sandro Freni" userId="8beedbcf3628eb16" providerId="LiveId" clId="{3CC74AFB-99F8-43E0-9DA8-1F8DA29A32EE}" dt="2024-02-27T02:47:25.225" v="464" actId="1076"/>
          <ac:cxnSpMkLst>
            <pc:docMk/>
            <pc:sldMk cId="2917997412" sldId="257"/>
            <ac:cxnSpMk id="13" creationId="{BA68D8E5-5A52-5B1F-0DBF-FB568DE480EB}"/>
          </ac:cxnSpMkLst>
        </pc:cxnChg>
        <pc:cxnChg chg="del">
          <ac:chgData name="Sandro Freni" userId="8beedbcf3628eb16" providerId="LiveId" clId="{3CC74AFB-99F8-43E0-9DA8-1F8DA29A32EE}" dt="2024-02-27T02:35:45.395" v="459" actId="21"/>
          <ac:cxnSpMkLst>
            <pc:docMk/>
            <pc:sldMk cId="2917997412" sldId="257"/>
            <ac:cxnSpMk id="14" creationId="{02763BB0-475D-3B5B-A840-8E7DF019FBA4}"/>
          </ac:cxnSpMkLst>
        </pc:cxnChg>
        <pc:cxnChg chg="add mod">
          <ac:chgData name="Sandro Freni" userId="8beedbcf3628eb16" providerId="LiveId" clId="{3CC74AFB-99F8-43E0-9DA8-1F8DA29A32EE}" dt="2024-02-27T02:47:25.225" v="464" actId="1076"/>
          <ac:cxnSpMkLst>
            <pc:docMk/>
            <pc:sldMk cId="2917997412" sldId="257"/>
            <ac:cxnSpMk id="20" creationId="{BC67B306-0B7A-EABC-FF41-E85CDFF39E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F4235-014D-CC21-F9FA-412AF3731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25DB7E-E93D-ED8E-07C2-6B9303887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ADC29-37CF-A61D-1D9B-854059DC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E13-AFFE-4F65-BBC9-12B363DC11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35FD0F-747C-BAF9-D455-EE1C0214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85903A-E3CC-0414-84E4-19632495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2B7A-520C-4073-BA55-F93AF659B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1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B5886-18D1-41F2-042D-4063FFB3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C981E6-E4CE-3855-3605-4CD9E193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8B84E-2568-BDDA-22ED-EEE17223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E13-AFFE-4F65-BBC9-12B363DC11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C31F5-E980-73CC-E487-8DDF8E94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975AE6-2EF9-1047-6277-1E2E3918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2B7A-520C-4073-BA55-F93AF659B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0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B7C9BB-E661-02CC-5D8C-BBF4BF6BA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DFB4BD-7FA6-9B37-88CC-031C66FF2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E9C15E-403D-FF6F-FF78-25094402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E13-AFFE-4F65-BBC9-12B363DC11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2D5205-CFA7-D8E8-B9FA-7E7EAED6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A51D4B-995A-C1B6-4FC5-7FEED581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2B7A-520C-4073-BA55-F93AF659B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11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70346-2EE3-E0BE-880F-EBC1F7DB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94345-6FFD-46AF-02D2-36D63D79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384449-C992-96A6-8CE1-12EBEBB9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E13-AFFE-4F65-BBC9-12B363DC11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68916D-191B-84B2-AFF6-4167EA11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DA4E5B-33AB-92B4-B320-14603714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2B7A-520C-4073-BA55-F93AF659B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8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A8E10-237F-2EF5-5526-294F4024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DFF98-0AA7-6579-3F27-9CACC64C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5583FE-9E61-2C51-3A72-1838F295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E13-AFFE-4F65-BBC9-12B363DC11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4AE346-13C2-4256-192B-D15B8595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040B7A-65BB-83C5-3EA1-E4237AEC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2B7A-520C-4073-BA55-F93AF659B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83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31EFD-CB07-F899-4A94-46C517B4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279A8-81A2-B194-6DAE-433D96F25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C712A8-D981-7D5D-3D40-7BBCA05D1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DA7761-F316-2006-938D-E7731464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E13-AFFE-4F65-BBC9-12B363DC11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AA9D67-4A9F-D5A1-F39E-2A26941C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B06037-2E53-9B90-120F-A701EB02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2B7A-520C-4073-BA55-F93AF659B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51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A91A3-67E6-E239-453B-3407A06C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CFD68-D241-14E5-55F8-E682B433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81AD12-8426-E52D-01C2-96A49CD81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26F5D2-877B-CC8F-0AFB-A750FFD8F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B04075-A805-F889-0CCB-3B6E82C18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4B04FA-2FF2-7C93-AA33-A415CE0E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E13-AFFE-4F65-BBC9-12B363DC11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50C208-4384-E894-AB92-48C3C2A5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066253-231C-2F62-2FE1-7AE1732F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2B7A-520C-4073-BA55-F93AF659B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83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0A5F9-7E66-FB8B-73E8-2C796293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6C38F8-B81B-9FE4-75E5-75F56A3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E13-AFFE-4F65-BBC9-12B363DC11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E49B52-599D-4575-ECBD-FE077110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16846A-BA9A-97C0-A52A-FB6E99D2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2B7A-520C-4073-BA55-F93AF659B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78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4D51E2-E914-F6D2-1275-B616D8B2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E13-AFFE-4F65-BBC9-12B363DC11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B4D59A-2253-EB32-F5C5-48A061DB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2704E5-E830-C9F9-7F77-B263E35E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2B7A-520C-4073-BA55-F93AF659B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82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9B1CF-A9C1-8E2D-2C32-8DFA295B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F6ECD-AE50-4BA7-B561-3418D3F3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AF2C6A-84B5-AE0A-FC38-6065159F0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12C7A-DCFC-62A2-3428-334E4CB2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E13-AFFE-4F65-BBC9-12B363DC11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4653C7-A4CC-D602-34D8-BEBEAEE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5F4BF6-ADC5-F059-A9AB-0253C95E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2B7A-520C-4073-BA55-F93AF659B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44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15801-E72C-A786-D8C4-266A76A3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AEB012-A443-2BD7-4D27-3D5CB853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B21272-CFCC-085B-58B0-8C1E5516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1000E1-3010-4DA4-71C1-7AF22D07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DE13-AFFE-4F65-BBC9-12B363DC11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62E084-B24C-6889-9370-9228B56D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F6AD77-48FA-85AC-54EF-502C5D21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2B7A-520C-4073-BA55-F93AF659B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07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A436BF-938F-AD97-DCDB-A90B3AF2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C038A-6550-5936-0404-732D8B0E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32AA9-BD54-26D9-D865-5028F6615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DE13-AFFE-4F65-BBC9-12B363DC11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361B5-B338-0504-26CB-42CE9643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3E540-39F1-67A8-316C-B0A25463D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2B7A-520C-4073-BA55-F93AF659B1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8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8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5D47525E-584B-6829-541E-FFA134155A12}"/>
              </a:ext>
            </a:extLst>
          </p:cNvPr>
          <p:cNvSpPr/>
          <p:nvPr/>
        </p:nvSpPr>
        <p:spPr>
          <a:xfrm>
            <a:off x="6840108" y="1766891"/>
            <a:ext cx="331971" cy="7958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2213834-7C77-FB9F-BEBB-6CD2F5F989EA}"/>
              </a:ext>
            </a:extLst>
          </p:cNvPr>
          <p:cNvSpPr/>
          <p:nvPr/>
        </p:nvSpPr>
        <p:spPr>
          <a:xfrm>
            <a:off x="6748272" y="1920240"/>
            <a:ext cx="512064" cy="5120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262D71F-A274-9B5C-77CC-6DC4194EA005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7004304" y="1920240"/>
            <a:ext cx="0" cy="5120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CAE6ED6-2753-386A-EFAD-2633831E6D4C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6748272" y="2176272"/>
            <a:ext cx="5120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74082AAB-EFF8-42FD-EE3F-E669ECB8089E}"/>
              </a:ext>
            </a:extLst>
          </p:cNvPr>
          <p:cNvSpPr/>
          <p:nvPr/>
        </p:nvSpPr>
        <p:spPr>
          <a:xfrm rot="5400000">
            <a:off x="6817421" y="1772609"/>
            <a:ext cx="385219" cy="7958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6D90E8A-7506-6621-7BB4-70FE7B6569D1}"/>
              </a:ext>
            </a:extLst>
          </p:cNvPr>
          <p:cNvSpPr/>
          <p:nvPr/>
        </p:nvSpPr>
        <p:spPr>
          <a:xfrm>
            <a:off x="7303624" y="1995469"/>
            <a:ext cx="136082" cy="513344"/>
          </a:xfrm>
          <a:prstGeom prst="rect">
            <a:avLst/>
          </a:prstGeom>
          <a:solidFill>
            <a:srgbClr val="84848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0E0F9C-BA87-FBEB-DBC6-EC058A89DCA8}"/>
              </a:ext>
            </a:extLst>
          </p:cNvPr>
          <p:cNvSpPr/>
          <p:nvPr/>
        </p:nvSpPr>
        <p:spPr>
          <a:xfrm>
            <a:off x="6559759" y="1880886"/>
            <a:ext cx="136082" cy="513344"/>
          </a:xfrm>
          <a:prstGeom prst="rect">
            <a:avLst/>
          </a:prstGeom>
          <a:solidFill>
            <a:srgbClr val="84848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43E16C-2786-7D49-B7A8-1CB7FEE9A23E}"/>
              </a:ext>
            </a:extLst>
          </p:cNvPr>
          <p:cNvSpPr/>
          <p:nvPr/>
        </p:nvSpPr>
        <p:spPr>
          <a:xfrm rot="5400000">
            <a:off x="7013565" y="1543667"/>
            <a:ext cx="136082" cy="513344"/>
          </a:xfrm>
          <a:prstGeom prst="rect">
            <a:avLst/>
          </a:prstGeom>
          <a:solidFill>
            <a:srgbClr val="84848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B4C482F-B66A-1FDF-D949-4D7583273202}"/>
              </a:ext>
            </a:extLst>
          </p:cNvPr>
          <p:cNvSpPr/>
          <p:nvPr/>
        </p:nvSpPr>
        <p:spPr>
          <a:xfrm rot="5400000">
            <a:off x="6870414" y="2286435"/>
            <a:ext cx="136082" cy="513344"/>
          </a:xfrm>
          <a:prstGeom prst="rect">
            <a:avLst/>
          </a:prstGeom>
          <a:solidFill>
            <a:srgbClr val="848484"/>
          </a:solidFill>
          <a:ln>
            <a:solidFill>
              <a:srgbClr val="8484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58B7591-2E30-D903-1D5A-D1A3AE0E6CC2}"/>
              </a:ext>
            </a:extLst>
          </p:cNvPr>
          <p:cNvSpPr/>
          <p:nvPr/>
        </p:nvSpPr>
        <p:spPr>
          <a:xfrm>
            <a:off x="8170551" y="2001399"/>
            <a:ext cx="349747" cy="34974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C04461A-1ED2-6AB0-2099-3091994D5977}"/>
              </a:ext>
            </a:extLst>
          </p:cNvPr>
          <p:cNvSpPr/>
          <p:nvPr/>
        </p:nvSpPr>
        <p:spPr>
          <a:xfrm rot="18345171">
            <a:off x="8077847" y="2371369"/>
            <a:ext cx="185409" cy="457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8F9AFF6-E4A9-5367-0719-DA842692B628}"/>
              </a:ext>
            </a:extLst>
          </p:cNvPr>
          <p:cNvSpPr/>
          <p:nvPr/>
        </p:nvSpPr>
        <p:spPr>
          <a:xfrm>
            <a:off x="6695841" y="1878022"/>
            <a:ext cx="607315" cy="594180"/>
          </a:xfrm>
          <a:prstGeom prst="ellipse">
            <a:avLst/>
          </a:prstGeom>
          <a:noFill/>
          <a:ln w="76200">
            <a:solidFill>
              <a:srgbClr val="8484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8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1C1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EDCF45-479F-42E3-D293-57B885E1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B489D5C-D163-41F7-9C36-AC0E4D97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04" y="3243056"/>
            <a:ext cx="287827" cy="29262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B5E3224A-5289-377E-A88C-721DD4E9770A}"/>
              </a:ext>
            </a:extLst>
          </p:cNvPr>
          <p:cNvSpPr/>
          <p:nvPr/>
        </p:nvSpPr>
        <p:spPr>
          <a:xfrm>
            <a:off x="1394522" y="961639"/>
            <a:ext cx="349747" cy="34974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A68D8E5-5A52-5B1F-0DBF-FB568DE480EB}"/>
              </a:ext>
            </a:extLst>
          </p:cNvPr>
          <p:cNvCxnSpPr>
            <a:cxnSpLocks/>
          </p:cNvCxnSpPr>
          <p:nvPr/>
        </p:nvCxnSpPr>
        <p:spPr>
          <a:xfrm rot="710779" flipH="1">
            <a:off x="1571157" y="1097101"/>
            <a:ext cx="5" cy="1407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C67B306-0B7A-EABC-FF41-E85CDFF39E89}"/>
              </a:ext>
            </a:extLst>
          </p:cNvPr>
          <p:cNvCxnSpPr>
            <a:cxnSpLocks/>
          </p:cNvCxnSpPr>
          <p:nvPr/>
        </p:nvCxnSpPr>
        <p:spPr>
          <a:xfrm rot="710779">
            <a:off x="1597701" y="1040916"/>
            <a:ext cx="0" cy="272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97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Sandro Freni</dc:creator>
  <cp:lastModifiedBy>Sandro Freni</cp:lastModifiedBy>
  <cp:revision>1</cp:revision>
  <dcterms:created xsi:type="dcterms:W3CDTF">2024-02-27T01:28:36Z</dcterms:created>
  <dcterms:modified xsi:type="dcterms:W3CDTF">2024-02-27T02:47:30Z</dcterms:modified>
</cp:coreProperties>
</file>