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8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31/07/2024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31/07/2024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4BFC54-FDE2-E07B-5318-A3AB0AB08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57B0A4A-E83B-256B-297E-A755BFAA0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1651" y="5695998"/>
            <a:ext cx="9144000" cy="870483"/>
          </a:xfrm>
        </p:spPr>
        <p:txBody>
          <a:bodyPr/>
          <a:lstStyle/>
          <a:p>
            <a:r>
              <a:rPr lang="en-US" sz="1600" b="1" dirty="0"/>
              <a:t>Web scraping to gain company insights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DD551-D0E4-DDC1-3F7E-54FF24DC0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71294"/>
            <a:ext cx="9144000" cy="2393442"/>
          </a:xfrm>
        </p:spPr>
        <p:txBody>
          <a:bodyPr/>
          <a:lstStyle/>
          <a:p>
            <a:r>
              <a:rPr lang="en-IN" sz="1500" dirty="0"/>
              <a:t>30-07-2024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31F44-E69D-F8B0-3E15-697A5218C5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93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086199" y="1101661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</a:t>
            </a:r>
          </a:p>
          <a:p>
            <a:r>
              <a:rPr lang="en-GB" sz="2000" dirty="0">
                <a:latin typeface="+mn-lt"/>
              </a:rPr>
              <a:t>Analysis: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- 475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- 417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108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reviews: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EF65AE-F210-BA6E-D2D9-A55395DF9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" y="1208314"/>
            <a:ext cx="39624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1579D8-667A-6ECD-B5B0-F0FCEDD0A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942" y="3716529"/>
            <a:ext cx="5346400" cy="273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44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Mahitha B</cp:lastModifiedBy>
  <cp:revision>10</cp:revision>
  <cp:lastPrinted>2022-06-09T07:44:13Z</cp:lastPrinted>
  <dcterms:created xsi:type="dcterms:W3CDTF">2022-02-22T07:39:05Z</dcterms:created>
  <dcterms:modified xsi:type="dcterms:W3CDTF">2024-07-31T03:31:09Z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