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9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4BFC54-FDE2-E07B-5318-A3AB0AB0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57B0A4A-E83B-256B-297E-A755BFAA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651" y="5695998"/>
            <a:ext cx="9144000" cy="870483"/>
          </a:xfrm>
        </p:spPr>
        <p:txBody>
          <a:bodyPr/>
          <a:lstStyle/>
          <a:p>
            <a:r>
              <a:rPr lang="en-US" sz="1600" b="1" dirty="0"/>
              <a:t>Web scraping to gain company insights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D551-D0E4-DDC1-3F7E-54FF24DC0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71294"/>
            <a:ext cx="9144000" cy="2393442"/>
          </a:xfrm>
        </p:spPr>
        <p:txBody>
          <a:bodyPr/>
          <a:lstStyle/>
          <a:p>
            <a:r>
              <a:rPr lang="en-IN" sz="1500" dirty="0"/>
              <a:t>24-05-2024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31F44-E69D-F8B0-3E15-697A5218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factors that influence customers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2D46A-2237-6347-1129-37CEB04A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217" y="1734045"/>
            <a:ext cx="7083835" cy="39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factors that influence customers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Mahitha B</cp:lastModifiedBy>
  <cp:revision>15</cp:revision>
  <cp:lastPrinted>2022-06-09T07:44:13Z</cp:lastPrinted>
  <dcterms:created xsi:type="dcterms:W3CDTF">2022-02-22T07:39:05Z</dcterms:created>
  <dcterms:modified xsi:type="dcterms:W3CDTF">2024-05-27T08:33:54Z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