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60" r:id="rId5"/>
    <p:sldId id="275" r:id="rId6"/>
    <p:sldId id="265" r:id="rId7"/>
    <p:sldId id="276" r:id="rId8"/>
    <p:sldId id="277" r:id="rId9"/>
    <p:sldId id="279" r:id="rId10"/>
    <p:sldId id="269" r:id="rId11"/>
    <p:sldId id="278" r:id="rId12"/>
    <p:sldId id="273" r:id="rId13"/>
    <p:sldId id="267" r:id="rId14"/>
    <p:sldId id="266" r:id="rId15"/>
    <p:sldId id="271" r:id="rId16"/>
    <p:sldId id="274" r:id="rId17"/>
    <p:sldId id="270" r:id="rId18"/>
    <p:sldId id="264" r:id="rId19"/>
    <p:sldId id="272" r:id="rId20"/>
    <p:sldId id="268" r:id="rId21"/>
    <p:sldId id="259" r:id="rId22"/>
    <p:sldId id="261" r:id="rId23"/>
    <p:sldId id="262" r:id="rId24"/>
    <p:sldId id="263"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微软雅黑" panose="020B0503020204020204" pitchFamily="34" charset="-122"/>
      <p:regular r:id="rId33"/>
      <p:bold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5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B"/>
    <a:srgbClr val="FF0000"/>
    <a:srgbClr val="F2F2F2"/>
    <a:srgbClr val="F5F5F5"/>
    <a:srgbClr val="E6E6E6"/>
    <a:srgbClr val="F9F9F9"/>
    <a:srgbClr val="F3F3F3"/>
    <a:srgbClr val="ECECEC"/>
    <a:srgbClr val="EF1D1D"/>
    <a:srgbClr val="C4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25" autoAdjust="0"/>
    <p:restoredTop sz="90090" autoAdjust="0"/>
  </p:normalViewPr>
  <p:slideViewPr>
    <p:cSldViewPr snapToGrid="0" showGuides="1">
      <p:cViewPr varScale="1">
        <p:scale>
          <a:sx n="77" d="100"/>
          <a:sy n="77" d="100"/>
        </p:scale>
        <p:origin x="998" y="72"/>
      </p:cViewPr>
      <p:guideLst>
        <p:guide orient="horz" pos="2115"/>
        <p:guide pos="55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chartColorStyle" Target="colors1.xml"/><Relationship Id="rId1" Type="http://schemas.microsoft.com/office/2011/relationships/chartStyle" Target="style1.xml"/><Relationship Id="rId6" Type="http://schemas.openxmlformats.org/officeDocument/2006/relationships/package" Target="../embeddings/Microsoft_Excel_Worksheet.xlsx"/><Relationship Id="rId5" Type="http://schemas.openxmlformats.org/officeDocument/2006/relationships/image" Target="../media/image3.png"/><Relationship Id="rId4" Type="http://schemas.openxmlformats.org/officeDocument/2006/relationships/image" Target="../media/image2.png"/></Relationships>
</file>

<file path=ppt/charts/_rels/chart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chartColorStyle" Target="colors2.xml"/><Relationship Id="rId1" Type="http://schemas.microsoft.com/office/2011/relationships/chartStyle" Target="style2.xml"/><Relationship Id="rId6" Type="http://schemas.openxmlformats.org/officeDocument/2006/relationships/package" Target="../embeddings/Microsoft_Excel_Worksheet1.xlsx"/><Relationship Id="rId5" Type="http://schemas.openxmlformats.org/officeDocument/2006/relationships/image" Target="../media/image6.png"/><Relationship Id="rId4" Type="http://schemas.openxmlformats.org/officeDocument/2006/relationships/image" Target="../media/image5.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2400" b="1" dirty="0">
                <a:latin typeface="微软雅黑" panose="020B0503020204020204" pitchFamily="34" charset="-122"/>
                <a:ea typeface="微软雅黑" panose="020B0503020204020204" pitchFamily="34" charset="-122"/>
              </a:rPr>
              <a:t>请输入标题</a:t>
            </a:r>
          </a:p>
        </c:rich>
      </c:tx>
      <c:layout>
        <c:manualLayout>
          <c:xMode val="edge"/>
          <c:yMode val="edge"/>
          <c:x val="0.38437500000000002"/>
          <c:y val="9.707535309248754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pictureOptions>
            <c:pictureFormat val="stackScale"/>
          </c:pictureOption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D0-407B-BFA6-63B7BAB36ED5}"/>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pictureOptions>
            <c:pictureFormat val="stackScale"/>
          </c:pictureOptions>
          <c:cat>
            <c:strRef>
              <c:f>Sheet1!$A$2:$A$5</c:f>
              <c:strCache>
                <c:ptCount val="4"/>
                <c:pt idx="0">
                  <c:v>第一季度</c:v>
                </c:pt>
                <c:pt idx="1">
                  <c:v>第二季度</c:v>
                </c:pt>
                <c:pt idx="2">
                  <c:v>第三季度</c:v>
                </c:pt>
                <c:pt idx="3">
                  <c:v>第四季度</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D0-407B-BFA6-63B7BAB36ED5}"/>
            </c:ext>
          </c:extLst>
        </c:ser>
        <c:ser>
          <c:idx val="2"/>
          <c:order val="2"/>
          <c:tx>
            <c:strRef>
              <c:f>Sheet1!$D$1</c:f>
              <c:strCache>
                <c:ptCount val="1"/>
                <c:pt idx="0">
                  <c:v>系列 3</c:v>
                </c:pt>
              </c:strCache>
            </c:strRef>
          </c:tx>
          <c:spPr>
            <a:blipFill>
              <a:blip xmlns:r="http://schemas.openxmlformats.org/officeDocument/2006/relationships" r:embed="rId5"/>
              <a:stretch>
                <a:fillRect/>
              </a:stretch>
            </a:blipFill>
            <a:ln>
              <a:noFill/>
            </a:ln>
            <a:effectLst/>
          </c:spPr>
          <c:invertIfNegative val="0"/>
          <c:pictureOptions>
            <c:pictureFormat val="stackScale"/>
          </c:pictureOptions>
          <c:cat>
            <c:strRef>
              <c:f>Sheet1!$A$2:$A$5</c:f>
              <c:strCache>
                <c:ptCount val="4"/>
                <c:pt idx="0">
                  <c:v>第一季度</c:v>
                </c:pt>
                <c:pt idx="1">
                  <c:v>第二季度</c:v>
                </c:pt>
                <c:pt idx="2">
                  <c:v>第三季度</c:v>
                </c:pt>
                <c:pt idx="3">
                  <c:v>第四季度</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D0-407B-BFA6-63B7BAB36ED5}"/>
            </c:ext>
          </c:extLst>
        </c:ser>
        <c:dLbls>
          <c:showLegendKey val="0"/>
          <c:showVal val="0"/>
          <c:showCatName val="0"/>
          <c:showSerName val="0"/>
          <c:showPercent val="0"/>
          <c:showBubbleSize val="0"/>
        </c:dLbls>
        <c:gapWidth val="219"/>
        <c:overlap val="-27"/>
        <c:axId val="41753600"/>
        <c:axId val="103107392"/>
      </c:barChart>
      <c:catAx>
        <c:axId val="4175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03107392"/>
        <c:crosses val="autoZero"/>
        <c:auto val="1"/>
        <c:lblAlgn val="ctr"/>
        <c:lblOffset val="100"/>
        <c:noMultiLvlLbl val="0"/>
      </c:catAx>
      <c:valAx>
        <c:axId val="103107392"/>
        <c:scaling>
          <c:orientation val="minMax"/>
        </c:scaling>
        <c:delete val="1"/>
        <c:axPos val="l"/>
        <c:numFmt formatCode="General" sourceLinked="1"/>
        <c:majorTickMark val="none"/>
        <c:minorTickMark val="none"/>
        <c:tickLblPos val="nextTo"/>
        <c:crossAx val="41753600"/>
        <c:crosses val="autoZero"/>
        <c:crossBetween val="between"/>
      </c:valAx>
      <c:spPr>
        <a:noFill/>
        <a:ln>
          <a:noFill/>
        </a:ln>
        <a:effectLst/>
      </c:spPr>
    </c:plotArea>
    <c:legend>
      <c:legendPos val="b"/>
      <c:layout>
        <c:manualLayout>
          <c:xMode val="edge"/>
          <c:yMode val="edge"/>
          <c:x val="0.60070890748031491"/>
          <c:y val="0.16399411224433247"/>
          <c:w val="0.34482394192913385"/>
          <c:h val="5.589476531407994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6">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zh-CN" altLang="en-US" sz="3600" b="1" dirty="0">
                <a:latin typeface="微软雅黑" panose="020B0503020204020204" pitchFamily="34" charset="-122"/>
                <a:ea typeface="微软雅黑" panose="020B0503020204020204" pitchFamily="34" charset="-122"/>
              </a:rPr>
              <a:t>请输入标题</a:t>
            </a:r>
          </a:p>
        </c:rich>
      </c:tx>
      <c:layout>
        <c:manualLayout>
          <c:xMode val="edge"/>
          <c:yMode val="edge"/>
          <c:x val="3.9354780207617499E-2"/>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17B-4CD9-9AB1-4E8A16B2268E}"/>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17B-4CD9-9AB1-4E8A16B2268E}"/>
            </c:ext>
          </c:extLst>
        </c:ser>
        <c:ser>
          <c:idx val="2"/>
          <c:order val="2"/>
          <c:tx>
            <c:strRef>
              <c:f>Sheet1!$D$1</c:f>
              <c:strCache>
                <c:ptCount val="1"/>
                <c:pt idx="0">
                  <c:v>系列 3</c:v>
                </c:pt>
              </c:strCache>
            </c:strRef>
          </c:tx>
          <c:spPr>
            <a:blipFill>
              <a:blip xmlns:r="http://schemas.openxmlformats.org/officeDocument/2006/relationships" r:embed="rId5"/>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17B-4CD9-9AB1-4E8A16B2268E}"/>
            </c:ext>
          </c:extLst>
        </c:ser>
        <c:dLbls>
          <c:showLegendKey val="0"/>
          <c:showVal val="0"/>
          <c:showCatName val="0"/>
          <c:showSerName val="0"/>
          <c:showPercent val="0"/>
          <c:showBubbleSize val="0"/>
        </c:dLbls>
        <c:gapWidth val="219"/>
        <c:overlap val="-27"/>
        <c:axId val="162219520"/>
        <c:axId val="99971584"/>
      </c:barChart>
      <c:catAx>
        <c:axId val="16221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99971584"/>
        <c:crosses val="autoZero"/>
        <c:auto val="1"/>
        <c:lblAlgn val="ctr"/>
        <c:lblOffset val="100"/>
        <c:noMultiLvlLbl val="0"/>
      </c:catAx>
      <c:valAx>
        <c:axId val="99971584"/>
        <c:scaling>
          <c:orientation val="minMax"/>
        </c:scaling>
        <c:delete val="1"/>
        <c:axPos val="l"/>
        <c:numFmt formatCode="General" sourceLinked="1"/>
        <c:majorTickMark val="none"/>
        <c:minorTickMark val="none"/>
        <c:tickLblPos val="nextTo"/>
        <c:crossAx val="162219520"/>
        <c:crosses val="autoZero"/>
        <c:crossBetween val="between"/>
      </c:valAx>
      <c:spPr>
        <a:noFill/>
        <a:ln w="25400">
          <a:noFill/>
        </a:ln>
        <a:effectLst/>
      </c:spPr>
    </c:plotArea>
    <c:legend>
      <c:legendPos val="b"/>
      <c:layout>
        <c:manualLayout>
          <c:xMode val="edge"/>
          <c:yMode val="edge"/>
          <c:x val="2.1802504673927445E-2"/>
          <c:y val="0.16743117458763951"/>
          <c:w val="0.34107233186084984"/>
          <c:h val="9.613181149685486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6">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explosion val="2"/>
            <c:spPr>
              <a:solidFill>
                <a:srgbClr val="EF1D1D"/>
              </a:solidFill>
              <a:ln w="19050">
                <a:noFill/>
              </a:ln>
              <a:effectLst/>
            </c:spPr>
            <c:extLst>
              <c:ext xmlns:c16="http://schemas.microsoft.com/office/drawing/2014/chart" uri="{C3380CC4-5D6E-409C-BE32-E72D297353CC}">
                <c16:uniqueId val="{00000001-6978-4E60-8FDE-B05B933A9266}"/>
              </c:ext>
            </c:extLst>
          </c:dPt>
          <c:dPt>
            <c:idx val="1"/>
            <c:bubble3D val="0"/>
            <c:spPr>
              <a:solidFill>
                <a:schemeClr val="accent2"/>
              </a:solidFill>
              <a:ln w="19050">
                <a:noFill/>
              </a:ln>
              <a:effectLst/>
            </c:spPr>
            <c:extLst>
              <c:ext xmlns:c16="http://schemas.microsoft.com/office/drawing/2014/chart" uri="{C3380CC4-5D6E-409C-BE32-E72D297353CC}">
                <c16:uniqueId val="{00000003-6978-4E60-8FDE-B05B933A9266}"/>
              </c:ext>
            </c:extLst>
          </c:dPt>
          <c:dPt>
            <c:idx val="2"/>
            <c:bubble3D val="0"/>
            <c:spPr>
              <a:solidFill>
                <a:schemeClr val="accent3"/>
              </a:solidFill>
              <a:ln w="19050">
                <a:noFill/>
              </a:ln>
              <a:effectLst/>
            </c:spPr>
            <c:extLst>
              <c:ext xmlns:c16="http://schemas.microsoft.com/office/drawing/2014/chart" uri="{C3380CC4-5D6E-409C-BE32-E72D297353CC}">
                <c16:uniqueId val="{00000005-6978-4E60-8FDE-B05B933A9266}"/>
              </c:ext>
            </c:extLst>
          </c:dPt>
          <c:dPt>
            <c:idx val="3"/>
            <c:bubble3D val="0"/>
            <c:spPr>
              <a:solidFill>
                <a:schemeClr val="bg2">
                  <a:lumMod val="75000"/>
                </a:schemeClr>
              </a:solidFill>
              <a:ln w="19050">
                <a:noFill/>
              </a:ln>
              <a:effectLst/>
            </c:spPr>
            <c:extLst>
              <c:ext xmlns:c16="http://schemas.microsoft.com/office/drawing/2014/chart" uri="{C3380CC4-5D6E-409C-BE32-E72D297353CC}">
                <c16:uniqueId val="{00000007-6978-4E60-8FDE-B05B933A9266}"/>
              </c:ext>
            </c:extLst>
          </c:dPt>
          <c:cat>
            <c:strRef>
              <c:f>Sheet1!$A$2:$A$5</c:f>
              <c:strCache>
                <c:ptCount val="4"/>
                <c:pt idx="0">
                  <c:v>第一季度</c:v>
                </c:pt>
                <c:pt idx="3">
                  <c:v>第四季度</c:v>
                </c:pt>
              </c:strCache>
            </c:strRef>
          </c:cat>
          <c:val>
            <c:numRef>
              <c:f>Sheet1!$B$2:$B$5</c:f>
              <c:numCache>
                <c:formatCode>General</c:formatCode>
                <c:ptCount val="4"/>
                <c:pt idx="0">
                  <c:v>72</c:v>
                </c:pt>
                <c:pt idx="3">
                  <c:v>28</c:v>
                </c:pt>
              </c:numCache>
            </c:numRef>
          </c:val>
          <c:extLst>
            <c:ext xmlns:c16="http://schemas.microsoft.com/office/drawing/2014/chart" uri="{C3380CC4-5D6E-409C-BE32-E72D297353CC}">
              <c16:uniqueId val="{00000008-6978-4E60-8FDE-B05B933A92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EF1D1D"/>
              </a:solidFill>
              <a:ln w="19050">
                <a:noFill/>
              </a:ln>
              <a:effectLst/>
            </c:spPr>
            <c:extLst>
              <c:ext xmlns:c16="http://schemas.microsoft.com/office/drawing/2014/chart" uri="{C3380CC4-5D6E-409C-BE32-E72D297353CC}">
                <c16:uniqueId val="{00000001-3113-4123-8E19-5C7852886228}"/>
              </c:ext>
            </c:extLst>
          </c:dPt>
          <c:dPt>
            <c:idx val="1"/>
            <c:bubble3D val="0"/>
            <c:spPr>
              <a:solidFill>
                <a:schemeClr val="accent2"/>
              </a:solidFill>
              <a:ln w="19050">
                <a:noFill/>
              </a:ln>
              <a:effectLst/>
            </c:spPr>
            <c:extLst>
              <c:ext xmlns:c16="http://schemas.microsoft.com/office/drawing/2014/chart" uri="{C3380CC4-5D6E-409C-BE32-E72D297353CC}">
                <c16:uniqueId val="{00000003-3113-4123-8E19-5C7852886228}"/>
              </c:ext>
            </c:extLst>
          </c:dPt>
          <c:dPt>
            <c:idx val="2"/>
            <c:bubble3D val="0"/>
            <c:spPr>
              <a:solidFill>
                <a:schemeClr val="accent3"/>
              </a:solidFill>
              <a:ln w="19050">
                <a:noFill/>
              </a:ln>
              <a:effectLst/>
            </c:spPr>
            <c:extLst>
              <c:ext xmlns:c16="http://schemas.microsoft.com/office/drawing/2014/chart" uri="{C3380CC4-5D6E-409C-BE32-E72D297353CC}">
                <c16:uniqueId val="{00000005-3113-4123-8E19-5C7852886228}"/>
              </c:ext>
            </c:extLst>
          </c:dPt>
          <c:dPt>
            <c:idx val="3"/>
            <c:bubble3D val="0"/>
            <c:spPr>
              <a:solidFill>
                <a:schemeClr val="bg2"/>
              </a:solidFill>
              <a:ln w="19050">
                <a:noFill/>
              </a:ln>
              <a:effectLst/>
            </c:spPr>
            <c:extLst>
              <c:ext xmlns:c16="http://schemas.microsoft.com/office/drawing/2014/chart" uri="{C3380CC4-5D6E-409C-BE32-E72D297353CC}">
                <c16:uniqueId val="{00000007-3113-4123-8E19-5C7852886228}"/>
              </c:ext>
            </c:extLst>
          </c:dPt>
          <c:cat>
            <c:strRef>
              <c:f>Sheet1!$A$2:$A$5</c:f>
              <c:strCache>
                <c:ptCount val="4"/>
                <c:pt idx="0">
                  <c:v>第一季度</c:v>
                </c:pt>
                <c:pt idx="3">
                  <c:v>第四季度</c:v>
                </c:pt>
              </c:strCache>
            </c:strRef>
          </c:cat>
          <c:val>
            <c:numRef>
              <c:f>Sheet1!$B$2:$B$5</c:f>
              <c:numCache>
                <c:formatCode>General</c:formatCode>
                <c:ptCount val="4"/>
                <c:pt idx="0">
                  <c:v>85</c:v>
                </c:pt>
                <c:pt idx="3">
                  <c:v>15</c:v>
                </c:pt>
              </c:numCache>
            </c:numRef>
          </c:val>
          <c:extLst>
            <c:ext xmlns:c16="http://schemas.microsoft.com/office/drawing/2014/chart" uri="{C3380CC4-5D6E-409C-BE32-E72D297353CC}">
              <c16:uniqueId val="{00000008-3113-4123-8E19-5C785288622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1767314621947"/>
          <c:y val="6.1498259603655382E-2"/>
          <c:w val="0.72395629681419971"/>
          <c:h val="0.87700348079268919"/>
        </c:manualLayout>
      </c:layout>
      <c:doughnutChart>
        <c:varyColors val="1"/>
        <c:ser>
          <c:idx val="0"/>
          <c:order val="0"/>
          <c:tx>
            <c:strRef>
              <c:f>Sheet1!$B$1</c:f>
              <c:strCache>
                <c:ptCount val="1"/>
                <c:pt idx="0">
                  <c:v>销售额</c:v>
                </c:pt>
              </c:strCache>
            </c:strRef>
          </c:tx>
          <c:spPr>
            <a:ln>
              <a:noFill/>
            </a:ln>
          </c:spPr>
          <c:dPt>
            <c:idx val="0"/>
            <c:bubble3D val="0"/>
            <c:spPr>
              <a:solidFill>
                <a:srgbClr val="EF1D1D"/>
              </a:solidFill>
              <a:ln w="19050">
                <a:solidFill>
                  <a:srgbClr val="EF1D1D"/>
                </a:solidFill>
              </a:ln>
              <a:effectLst/>
            </c:spPr>
            <c:extLst>
              <c:ext xmlns:c16="http://schemas.microsoft.com/office/drawing/2014/chart" uri="{C3380CC4-5D6E-409C-BE32-E72D297353CC}">
                <c16:uniqueId val="{00000001-C347-4F12-A160-7DC0EC6AEDE0}"/>
              </c:ext>
            </c:extLst>
          </c:dPt>
          <c:dPt>
            <c:idx val="1"/>
            <c:bubble3D val="0"/>
            <c:spPr>
              <a:solidFill>
                <a:schemeClr val="accent2"/>
              </a:solidFill>
              <a:ln w="19050">
                <a:noFill/>
              </a:ln>
              <a:effectLst/>
            </c:spPr>
            <c:extLst>
              <c:ext xmlns:c16="http://schemas.microsoft.com/office/drawing/2014/chart" uri="{C3380CC4-5D6E-409C-BE32-E72D297353CC}">
                <c16:uniqueId val="{00000003-C347-4F12-A160-7DC0EC6AEDE0}"/>
              </c:ext>
            </c:extLst>
          </c:dPt>
          <c:dPt>
            <c:idx val="2"/>
            <c:bubble3D val="0"/>
            <c:spPr>
              <a:solidFill>
                <a:schemeClr val="accent3"/>
              </a:solidFill>
              <a:ln w="19050">
                <a:noFill/>
              </a:ln>
              <a:effectLst/>
            </c:spPr>
            <c:extLst>
              <c:ext xmlns:c16="http://schemas.microsoft.com/office/drawing/2014/chart" uri="{C3380CC4-5D6E-409C-BE32-E72D297353CC}">
                <c16:uniqueId val="{00000005-C347-4F12-A160-7DC0EC6AEDE0}"/>
              </c:ext>
            </c:extLst>
          </c:dPt>
          <c:dPt>
            <c:idx val="3"/>
            <c:bubble3D val="0"/>
            <c:spPr>
              <a:solidFill>
                <a:schemeClr val="bg2">
                  <a:lumMod val="75000"/>
                </a:schemeClr>
              </a:solidFill>
              <a:ln w="19050">
                <a:noFill/>
              </a:ln>
              <a:effectLst/>
            </c:spPr>
            <c:extLst>
              <c:ext xmlns:c16="http://schemas.microsoft.com/office/drawing/2014/chart" uri="{C3380CC4-5D6E-409C-BE32-E72D297353CC}">
                <c16:uniqueId val="{00000007-C347-4F12-A160-7DC0EC6AEDE0}"/>
              </c:ext>
            </c:extLst>
          </c:dPt>
          <c:cat>
            <c:strRef>
              <c:f>Sheet1!$A$2:$A$5</c:f>
              <c:strCache>
                <c:ptCount val="4"/>
                <c:pt idx="0">
                  <c:v>第一季度</c:v>
                </c:pt>
                <c:pt idx="3">
                  <c:v>第四季度</c:v>
                </c:pt>
              </c:strCache>
            </c:strRef>
          </c:cat>
          <c:val>
            <c:numRef>
              <c:f>Sheet1!$B$2:$B$5</c:f>
              <c:numCache>
                <c:formatCode>General</c:formatCode>
                <c:ptCount val="4"/>
                <c:pt idx="0">
                  <c:v>60</c:v>
                </c:pt>
                <c:pt idx="3">
                  <c:v>40</c:v>
                </c:pt>
              </c:numCache>
            </c:numRef>
          </c:val>
          <c:extLst>
            <c:ext xmlns:c16="http://schemas.microsoft.com/office/drawing/2014/chart" uri="{C3380CC4-5D6E-409C-BE32-E72D297353CC}">
              <c16:uniqueId val="{00000008-C347-4F12-A160-7DC0EC6AEDE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3F70B-4F54-4D8E-968F-2246354DBF42}"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B80A9-5307-46C6-9A2D-4D768A9C3440}" type="slidenum">
              <a:rPr lang="zh-CN" altLang="en-US" smtClean="0"/>
              <a:t>‹#›</a:t>
            </a:fld>
            <a:endParaRPr lang="zh-CN" altLang="en-US"/>
          </a:p>
        </p:txBody>
      </p:sp>
    </p:spTree>
    <p:extLst>
      <p:ext uri="{BB962C8B-B14F-4D97-AF65-F5344CB8AC3E}">
        <p14:creationId xmlns:p14="http://schemas.microsoft.com/office/powerpoint/2010/main" val="120419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a:t>
            </a:fld>
            <a:endParaRPr lang="zh-CN" altLang="en-US"/>
          </a:p>
        </p:txBody>
      </p:sp>
    </p:spTree>
    <p:extLst>
      <p:ext uri="{BB962C8B-B14F-4D97-AF65-F5344CB8AC3E}">
        <p14:creationId xmlns:p14="http://schemas.microsoft.com/office/powerpoint/2010/main" val="22533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18</a:t>
            </a:fld>
            <a:endParaRPr lang="zh-CN" altLang="en-US"/>
          </a:p>
        </p:txBody>
      </p:sp>
    </p:spTree>
    <p:extLst>
      <p:ext uri="{BB962C8B-B14F-4D97-AF65-F5344CB8AC3E}">
        <p14:creationId xmlns:p14="http://schemas.microsoft.com/office/powerpoint/2010/main" val="201162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2</a:t>
            </a:fld>
            <a:endParaRPr lang="zh-CN" altLang="en-US"/>
          </a:p>
        </p:txBody>
      </p:sp>
    </p:spTree>
    <p:extLst>
      <p:ext uri="{BB962C8B-B14F-4D97-AF65-F5344CB8AC3E}">
        <p14:creationId xmlns:p14="http://schemas.microsoft.com/office/powerpoint/2010/main" val="256998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4</a:t>
            </a:fld>
            <a:endParaRPr lang="zh-CN" altLang="en-US"/>
          </a:p>
        </p:txBody>
      </p:sp>
    </p:spTree>
    <p:extLst>
      <p:ext uri="{BB962C8B-B14F-4D97-AF65-F5344CB8AC3E}">
        <p14:creationId xmlns:p14="http://schemas.microsoft.com/office/powerpoint/2010/main" val="121538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6</a:t>
            </a:fld>
            <a:endParaRPr lang="zh-CN" altLang="en-US"/>
          </a:p>
        </p:txBody>
      </p:sp>
    </p:spTree>
    <p:extLst>
      <p:ext uri="{BB962C8B-B14F-4D97-AF65-F5344CB8AC3E}">
        <p14:creationId xmlns:p14="http://schemas.microsoft.com/office/powerpoint/2010/main" val="284818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12</a:t>
            </a:fld>
            <a:endParaRPr lang="zh-CN" altLang="en-US"/>
          </a:p>
        </p:txBody>
      </p:sp>
    </p:spTree>
    <p:extLst>
      <p:ext uri="{BB962C8B-B14F-4D97-AF65-F5344CB8AC3E}">
        <p14:creationId xmlns:p14="http://schemas.microsoft.com/office/powerpoint/2010/main" val="167391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13</a:t>
            </a:fld>
            <a:endParaRPr lang="zh-CN" altLang="en-US"/>
          </a:p>
        </p:txBody>
      </p:sp>
    </p:spTree>
    <p:extLst>
      <p:ext uri="{BB962C8B-B14F-4D97-AF65-F5344CB8AC3E}">
        <p14:creationId xmlns:p14="http://schemas.microsoft.com/office/powerpoint/2010/main" val="61109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14</a:t>
            </a:fld>
            <a:endParaRPr lang="zh-CN" altLang="en-US"/>
          </a:p>
        </p:txBody>
      </p:sp>
    </p:spTree>
    <p:extLst>
      <p:ext uri="{BB962C8B-B14F-4D97-AF65-F5344CB8AC3E}">
        <p14:creationId xmlns:p14="http://schemas.microsoft.com/office/powerpoint/2010/main" val="17393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15</a:t>
            </a:fld>
            <a:endParaRPr lang="zh-CN" altLang="en-US"/>
          </a:p>
        </p:txBody>
      </p:sp>
    </p:spTree>
    <p:extLst>
      <p:ext uri="{BB962C8B-B14F-4D97-AF65-F5344CB8AC3E}">
        <p14:creationId xmlns:p14="http://schemas.microsoft.com/office/powerpoint/2010/main" val="372090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16</a:t>
            </a:fld>
            <a:endParaRPr lang="zh-CN" altLang="en-US"/>
          </a:p>
        </p:txBody>
      </p:sp>
    </p:spTree>
    <p:extLst>
      <p:ext uri="{BB962C8B-B14F-4D97-AF65-F5344CB8AC3E}">
        <p14:creationId xmlns:p14="http://schemas.microsoft.com/office/powerpoint/2010/main" val="52626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945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77853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1087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8198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40593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620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7770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34461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67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7580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77487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5F5"/>
            </a:gs>
            <a:gs pos="50000">
              <a:srgbClr val="F2F2F2"/>
            </a:gs>
            <a:gs pos="100000">
              <a:srgbClr val="F2F2F2"/>
            </a:gs>
          </a:gsLst>
          <a:lin ang="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694EC-300F-46DE-8397-D6BD383FA25C}" type="datetimeFigureOut">
              <a:rPr lang="zh-CN" altLang="en-US" smtClean="0"/>
              <a:t>2019/9/5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06979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127712" y="5671642"/>
            <a:ext cx="1181686" cy="29260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6895">
            <a:off x="-889604" y="1517525"/>
            <a:ext cx="7074417"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5084062" y="1684605"/>
            <a:ext cx="1958223" cy="1688123"/>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5548425" y="2105394"/>
            <a:ext cx="1029495" cy="969577"/>
          </a:xfrm>
          <a:custGeom>
            <a:avLst/>
            <a:gdLst>
              <a:gd name="T0" fmla="*/ 901314 w 3228"/>
              <a:gd name="T1" fmla="*/ 1694421 h 3037"/>
              <a:gd name="T2" fmla="*/ 0 w 3228"/>
              <a:gd name="T3" fmla="*/ 587496 h 3037"/>
              <a:gd name="T4" fmla="*/ 0 w 3228"/>
              <a:gd name="T5" fmla="*/ 486511 h 3037"/>
              <a:gd name="T6" fmla="*/ 406037 w 3228"/>
              <a:gd name="T7" fmla="*/ 4463 h 3037"/>
              <a:gd name="T8" fmla="*/ 486353 w 3228"/>
              <a:gd name="T9" fmla="*/ 0 h 3037"/>
              <a:gd name="T10" fmla="*/ 901314 w 3228"/>
              <a:gd name="T11" fmla="*/ 218707 h 3037"/>
              <a:gd name="T12" fmla="*/ 1314044 w 3228"/>
              <a:gd name="T13" fmla="*/ 0 h 3037"/>
              <a:gd name="T14" fmla="*/ 1394360 w 3228"/>
              <a:gd name="T15" fmla="*/ 4463 h 3037"/>
              <a:gd name="T16" fmla="*/ 1800397 w 3228"/>
              <a:gd name="T17" fmla="*/ 486511 h 3037"/>
              <a:gd name="T18" fmla="*/ 1800397 w 3228"/>
              <a:gd name="T19" fmla="*/ 587496 h 3037"/>
              <a:gd name="T20" fmla="*/ 901314 w 3228"/>
              <a:gd name="T21" fmla="*/ 1694421 h 3037"/>
              <a:gd name="T22" fmla="*/ 1242653 w 3228"/>
              <a:gd name="T23" fmla="*/ 1124779 h 3037"/>
              <a:gd name="T24" fmla="*/ 1079792 w 3228"/>
              <a:gd name="T25" fmla="*/ 649984 h 3037"/>
              <a:gd name="T26" fmla="*/ 992784 w 3228"/>
              <a:gd name="T27" fmla="*/ 1020446 h 3037"/>
              <a:gd name="T28" fmla="*/ 827692 w 3228"/>
              <a:gd name="T29" fmla="*/ 285100 h 3037"/>
              <a:gd name="T30" fmla="*/ 612960 w 3228"/>
              <a:gd name="T31" fmla="*/ 1047227 h 3037"/>
              <a:gd name="T32" fmla="*/ 334089 w 3228"/>
              <a:gd name="T33" fmla="*/ 1158812 h 3037"/>
              <a:gd name="T34" fmla="*/ 710008 w 3228"/>
              <a:gd name="T35" fmla="*/ 1158812 h 3037"/>
              <a:gd name="T36" fmla="*/ 822672 w 3228"/>
              <a:gd name="T37" fmla="*/ 696292 h 3037"/>
              <a:gd name="T38" fmla="*/ 974378 w 3228"/>
              <a:gd name="T39" fmla="*/ 1401510 h 3037"/>
              <a:gd name="T40" fmla="*/ 1101544 w 3228"/>
              <a:gd name="T41" fmla="*/ 961306 h 3037"/>
              <a:gd name="T42" fmla="*/ 1198591 w 3228"/>
              <a:gd name="T43" fmla="*/ 1229111 h 3037"/>
              <a:gd name="T44" fmla="*/ 1444556 w 3228"/>
              <a:gd name="T45" fmla="*/ 1229111 h 3037"/>
              <a:gd name="T46" fmla="*/ 1242653 w 3228"/>
              <a:gd name="T47" fmla="*/ 1124779 h 30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28" h="3037">
                <a:moveTo>
                  <a:pt x="1616" y="3037"/>
                </a:moveTo>
                <a:cubicBezTo>
                  <a:pt x="443" y="2227"/>
                  <a:pt x="0" y="1578"/>
                  <a:pt x="0" y="1053"/>
                </a:cubicBezTo>
                <a:cubicBezTo>
                  <a:pt x="0" y="872"/>
                  <a:pt x="0" y="872"/>
                  <a:pt x="0" y="872"/>
                </a:cubicBezTo>
                <a:cubicBezTo>
                  <a:pt x="0" y="322"/>
                  <a:pt x="409" y="37"/>
                  <a:pt x="728" y="8"/>
                </a:cubicBezTo>
                <a:cubicBezTo>
                  <a:pt x="777" y="0"/>
                  <a:pt x="827" y="0"/>
                  <a:pt x="872" y="0"/>
                </a:cubicBezTo>
                <a:cubicBezTo>
                  <a:pt x="1240" y="0"/>
                  <a:pt x="1414" y="153"/>
                  <a:pt x="1616" y="392"/>
                </a:cubicBezTo>
                <a:cubicBezTo>
                  <a:pt x="1814" y="153"/>
                  <a:pt x="1992" y="0"/>
                  <a:pt x="2356" y="0"/>
                </a:cubicBezTo>
                <a:cubicBezTo>
                  <a:pt x="2401" y="0"/>
                  <a:pt x="2451" y="0"/>
                  <a:pt x="2500" y="8"/>
                </a:cubicBezTo>
                <a:cubicBezTo>
                  <a:pt x="2818" y="37"/>
                  <a:pt x="3228" y="322"/>
                  <a:pt x="3228" y="872"/>
                </a:cubicBezTo>
                <a:cubicBezTo>
                  <a:pt x="3228" y="1053"/>
                  <a:pt x="3228" y="1053"/>
                  <a:pt x="3228" y="1053"/>
                </a:cubicBezTo>
                <a:cubicBezTo>
                  <a:pt x="3228" y="1578"/>
                  <a:pt x="2786" y="2227"/>
                  <a:pt x="1616" y="3037"/>
                </a:cubicBezTo>
                <a:close/>
                <a:moveTo>
                  <a:pt x="2228" y="2016"/>
                </a:moveTo>
                <a:cubicBezTo>
                  <a:pt x="1936" y="1165"/>
                  <a:pt x="1936" y="1165"/>
                  <a:pt x="1936" y="1165"/>
                </a:cubicBezTo>
                <a:cubicBezTo>
                  <a:pt x="1780" y="1829"/>
                  <a:pt x="1780" y="1829"/>
                  <a:pt x="1780" y="1829"/>
                </a:cubicBezTo>
                <a:cubicBezTo>
                  <a:pt x="1484" y="511"/>
                  <a:pt x="1484" y="511"/>
                  <a:pt x="1484" y="511"/>
                </a:cubicBezTo>
                <a:cubicBezTo>
                  <a:pt x="1099" y="1877"/>
                  <a:pt x="1099" y="1877"/>
                  <a:pt x="1099" y="1877"/>
                </a:cubicBezTo>
                <a:cubicBezTo>
                  <a:pt x="599" y="2077"/>
                  <a:pt x="599" y="2077"/>
                  <a:pt x="599" y="2077"/>
                </a:cubicBezTo>
                <a:cubicBezTo>
                  <a:pt x="1273" y="2077"/>
                  <a:pt x="1273" y="2077"/>
                  <a:pt x="1273" y="2077"/>
                </a:cubicBezTo>
                <a:cubicBezTo>
                  <a:pt x="1475" y="1248"/>
                  <a:pt x="1475" y="1248"/>
                  <a:pt x="1475" y="1248"/>
                </a:cubicBezTo>
                <a:cubicBezTo>
                  <a:pt x="1747" y="2512"/>
                  <a:pt x="1747" y="2512"/>
                  <a:pt x="1747" y="2512"/>
                </a:cubicBezTo>
                <a:cubicBezTo>
                  <a:pt x="1975" y="1723"/>
                  <a:pt x="1975" y="1723"/>
                  <a:pt x="1975" y="1723"/>
                </a:cubicBezTo>
                <a:cubicBezTo>
                  <a:pt x="2149" y="2203"/>
                  <a:pt x="2149" y="2203"/>
                  <a:pt x="2149" y="2203"/>
                </a:cubicBezTo>
                <a:cubicBezTo>
                  <a:pt x="2590" y="2203"/>
                  <a:pt x="2590" y="2203"/>
                  <a:pt x="2590" y="2203"/>
                </a:cubicBezTo>
                <a:lnTo>
                  <a:pt x="2228" y="2016"/>
                </a:lnTo>
                <a:close/>
              </a:path>
            </a:pathLst>
          </a:custGeom>
          <a:solidFill>
            <a:srgbClr val="EF1D1D"/>
          </a:solidFill>
          <a:ln>
            <a:noFill/>
          </a:ln>
          <a:effectLst>
            <a:innerShdw dist="1143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21" name="直接连接符 20"/>
          <p:cNvCxnSpPr/>
          <p:nvPr/>
        </p:nvCxnSpPr>
        <p:spPr>
          <a:xfrm>
            <a:off x="0" y="4359422"/>
            <a:ext cx="12435839" cy="0"/>
          </a:xfrm>
          <a:prstGeom prst="line">
            <a:avLst/>
          </a:prstGeom>
          <a:ln w="28575">
            <a:solidFill>
              <a:srgbClr val="EF1D1D"/>
            </a:solidFill>
            <a:prstDash val="dash"/>
          </a:ln>
        </p:spPr>
        <p:style>
          <a:lnRef idx="1">
            <a:schemeClr val="accent1"/>
          </a:lnRef>
          <a:fillRef idx="0">
            <a:schemeClr val="accent1"/>
          </a:fillRef>
          <a:effectRef idx="0">
            <a:schemeClr val="accent1"/>
          </a:effectRef>
          <a:fontRef idx="minor">
            <a:schemeClr val="tx1"/>
          </a:fontRef>
        </p:style>
      </p:cxnSp>
      <p:sp useBgFill="1">
        <p:nvSpPr>
          <p:cNvPr id="23" name="文本框 22"/>
          <p:cNvSpPr txBox="1"/>
          <p:nvPr/>
        </p:nvSpPr>
        <p:spPr>
          <a:xfrm>
            <a:off x="4276575" y="3939529"/>
            <a:ext cx="3573194" cy="830997"/>
          </a:xfrm>
          <a:prstGeom prst="rect">
            <a:avLst/>
          </a:prstGeom>
        </p:spPr>
        <p:txBody>
          <a:bodyPr wrap="square" rtlCol="0">
            <a:spAutoFit/>
          </a:bodyPr>
          <a:lstStyle/>
          <a:p>
            <a:pPr algn="ctr"/>
            <a:r>
              <a:rPr lang="zh-CN" altLang="en-US" sz="2400" b="1" dirty="0">
                <a:solidFill>
                  <a:srgbClr val="EF1D1D"/>
                </a:solidFill>
                <a:latin typeface="微软雅黑" panose="020B0503020204020204" pitchFamily="34" charset="-122"/>
                <a:ea typeface="微软雅黑" panose="020B0503020204020204" pitchFamily="34" charset="-122"/>
              </a:rPr>
              <a:t>基于</a:t>
            </a:r>
            <a:r>
              <a:rPr lang="en-US" altLang="zh-CN" sz="2400" b="1" dirty="0">
                <a:solidFill>
                  <a:srgbClr val="EF1D1D"/>
                </a:solidFill>
                <a:latin typeface="微软雅黑" panose="020B0503020204020204" pitchFamily="34" charset="-122"/>
                <a:ea typeface="微软雅黑" panose="020B0503020204020204" pitchFamily="34" charset="-122"/>
              </a:rPr>
              <a:t>OpenMIPS</a:t>
            </a:r>
            <a:r>
              <a:rPr lang="zh-CN" altLang="en-US" sz="2400" b="1" dirty="0">
                <a:solidFill>
                  <a:srgbClr val="EF1D1D"/>
                </a:solidFill>
                <a:latin typeface="微软雅黑" panose="020B0503020204020204" pitchFamily="34" charset="-122"/>
                <a:ea typeface="微软雅黑" panose="020B0503020204020204" pitchFamily="34" charset="-122"/>
              </a:rPr>
              <a:t>的五级流水</a:t>
            </a:r>
            <a:r>
              <a:rPr lang="en-US" altLang="zh-CN" sz="2400" b="1" dirty="0">
                <a:solidFill>
                  <a:srgbClr val="EF1D1D"/>
                </a:solidFill>
                <a:latin typeface="微软雅黑" panose="020B0503020204020204" pitchFamily="34" charset="-122"/>
                <a:ea typeface="微软雅黑" panose="020B0503020204020204" pitchFamily="34" charset="-122"/>
              </a:rPr>
              <a:t>CPU</a:t>
            </a:r>
            <a:r>
              <a:rPr lang="zh-CN" altLang="en-US" sz="2400" b="1" dirty="0">
                <a:solidFill>
                  <a:srgbClr val="EF1D1D"/>
                </a:solidFill>
                <a:latin typeface="微软雅黑" panose="020B0503020204020204" pitchFamily="34" charset="-122"/>
                <a:ea typeface="微软雅黑" panose="020B0503020204020204" pitchFamily="34" charset="-122"/>
              </a:rPr>
              <a:t>的设计与实现</a:t>
            </a:r>
          </a:p>
        </p:txBody>
      </p:sp>
      <p:sp>
        <p:nvSpPr>
          <p:cNvPr id="24" name="矩形 23"/>
          <p:cNvSpPr/>
          <p:nvPr/>
        </p:nvSpPr>
        <p:spPr>
          <a:xfrm rot="784292">
            <a:off x="-125509" y="838517"/>
            <a:ext cx="12603208"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73452" y="4842920"/>
            <a:ext cx="5445095" cy="1756654"/>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团队成员：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方淼（指导教师）</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包敏杨、董佳佳、刘泉明（大三）</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    王智超、韩尧旭（大二）</a:t>
            </a:r>
          </a:p>
        </p:txBody>
      </p:sp>
    </p:spTree>
    <p:extLst>
      <p:ext uri="{BB962C8B-B14F-4D97-AF65-F5344CB8AC3E}">
        <p14:creationId xmlns:p14="http://schemas.microsoft.com/office/powerpoint/2010/main" val="134736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3056938" y="97628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500674" y="-93149"/>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812427" y="2962796"/>
            <a:ext cx="2567146" cy="2567146"/>
            <a:chOff x="4812427" y="1946796"/>
            <a:chExt cx="2567146" cy="2567146"/>
          </a:xfrm>
        </p:grpSpPr>
        <p:sp>
          <p:nvSpPr>
            <p:cNvPr id="4" name="椭圆 3"/>
            <p:cNvSpPr/>
            <p:nvPr/>
          </p:nvSpPr>
          <p:spPr>
            <a:xfrm>
              <a:off x="4812427" y="1946796"/>
              <a:ext cx="2567146" cy="2567146"/>
            </a:xfrm>
            <a:prstGeom prst="ellipse">
              <a:avLst/>
            </a:prstGeom>
            <a:gradFill>
              <a:gsLst>
                <a:gs pos="65000">
                  <a:schemeClr val="bg2"/>
                </a:gs>
                <a:gs pos="0">
                  <a:schemeClr val="bg1"/>
                </a:gs>
              </a:gsLst>
              <a:lin ang="2700000" scaled="0"/>
            </a:gradFill>
            <a:ln w="73025">
              <a:gradFill>
                <a:gsLst>
                  <a:gs pos="0">
                    <a:schemeClr val="accent1">
                      <a:lumMod val="5000"/>
                      <a:lumOff val="95000"/>
                    </a:schemeClr>
                  </a:gs>
                  <a:gs pos="100000">
                    <a:schemeClr val="bg2"/>
                  </a:gs>
                </a:gsLst>
                <a:lin ang="2700000" scaled="0"/>
              </a:gradFill>
            </a:ln>
            <a:effectLst>
              <a:innerShdw blurRad="177800" dist="88900" dir="13500000">
                <a:prstClr val="black">
                  <a:alpha val="4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85657" y="2120026"/>
              <a:ext cx="2220686" cy="2220686"/>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151227" y="2285596"/>
              <a:ext cx="1889546" cy="1889546"/>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72301" y="3981163"/>
            <a:ext cx="616269" cy="616269"/>
            <a:chOff x="3383546" y="2922234"/>
            <a:chExt cx="616269" cy="616269"/>
          </a:xfrm>
        </p:grpSpPr>
        <p:grpSp>
          <p:nvGrpSpPr>
            <p:cNvPr id="12" name="组合 11"/>
            <p:cNvGrpSpPr/>
            <p:nvPr/>
          </p:nvGrpSpPr>
          <p:grpSpPr>
            <a:xfrm>
              <a:off x="3383546" y="2922234"/>
              <a:ext cx="616269" cy="616269"/>
              <a:chOff x="2993638" y="3911398"/>
              <a:chExt cx="616269" cy="616269"/>
            </a:xfrm>
          </p:grpSpPr>
          <p:sp>
            <p:nvSpPr>
              <p:cNvPr id="13" name="椭圆 12"/>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KSO_Shape"/>
            <p:cNvSpPr>
              <a:spLocks/>
            </p:cNvSpPr>
            <p:nvPr/>
          </p:nvSpPr>
          <p:spPr bwMode="auto">
            <a:xfrm>
              <a:off x="3570579" y="3071423"/>
              <a:ext cx="242202" cy="317890"/>
            </a:xfrm>
            <a:custGeom>
              <a:avLst/>
              <a:gdLst>
                <a:gd name="T0" fmla="*/ 902943 w 2338"/>
                <a:gd name="T1" fmla="*/ 1800397 h 3068"/>
                <a:gd name="T2" fmla="*/ 685416 w 2338"/>
                <a:gd name="T3" fmla="*/ 1719414 h 3068"/>
                <a:gd name="T4" fmla="*/ 467889 w 2338"/>
                <a:gd name="T5" fmla="*/ 1800397 h 3068"/>
                <a:gd name="T6" fmla="*/ 0 w 2338"/>
                <a:gd name="T7" fmla="*/ 1202416 h 3068"/>
                <a:gd name="T8" fmla="*/ 685416 w 2338"/>
                <a:gd name="T9" fmla="*/ 684245 h 3068"/>
                <a:gd name="T10" fmla="*/ 1370832 w 2338"/>
                <a:gd name="T11" fmla="*/ 1202416 h 3068"/>
                <a:gd name="T12" fmla="*/ 902943 w 2338"/>
                <a:gd name="T13" fmla="*/ 1800397 h 3068"/>
                <a:gd name="T14" fmla="*/ 188211 w 2338"/>
                <a:gd name="T15" fmla="*/ 865575 h 3068"/>
                <a:gd name="T16" fmla="*/ 259156 w 2338"/>
                <a:gd name="T17" fmla="*/ 1508742 h 3068"/>
                <a:gd name="T18" fmla="*/ 543525 w 2338"/>
                <a:gd name="T19" fmla="*/ 732365 h 3068"/>
                <a:gd name="T20" fmla="*/ 188211 w 2338"/>
                <a:gd name="T21" fmla="*/ 865575 h 3068"/>
                <a:gd name="T22" fmla="*/ 945159 w 2338"/>
                <a:gd name="T23" fmla="*/ 287547 h 3068"/>
                <a:gd name="T24" fmla="*/ 711801 w 2338"/>
                <a:gd name="T25" fmla="*/ 596807 h 3068"/>
                <a:gd name="T26" fmla="*/ 654927 w 2338"/>
                <a:gd name="T27" fmla="*/ 596807 h 3068"/>
                <a:gd name="T28" fmla="*/ 850174 w 2338"/>
                <a:gd name="T29" fmla="*/ 176049 h 3068"/>
                <a:gd name="T30" fmla="*/ 945159 w 2338"/>
                <a:gd name="T31" fmla="*/ 287547 h 3068"/>
                <a:gd name="T32" fmla="*/ 155963 w 2338"/>
                <a:gd name="T33" fmla="*/ 301044 h 3068"/>
                <a:gd name="T34" fmla="*/ 554079 w 2338"/>
                <a:gd name="T35" fmla="*/ 431321 h 3068"/>
                <a:gd name="T36" fmla="*/ 329516 w 2338"/>
                <a:gd name="T37" fmla="*/ 488243 h 3068"/>
                <a:gd name="T38" fmla="*/ 55701 w 2338"/>
                <a:gd name="T39" fmla="*/ 290481 h 3068"/>
                <a:gd name="T40" fmla="*/ 595122 w 2338"/>
                <a:gd name="T41" fmla="*/ 369117 h 3068"/>
                <a:gd name="T42" fmla="*/ 593949 w 2338"/>
                <a:gd name="T43" fmla="*/ 372638 h 3068"/>
                <a:gd name="T44" fmla="*/ 155963 w 2338"/>
                <a:gd name="T45" fmla="*/ 301044 h 30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38" h="3068">
                  <a:moveTo>
                    <a:pt x="1540" y="3068"/>
                  </a:moveTo>
                  <a:cubicBezTo>
                    <a:pt x="1368" y="3068"/>
                    <a:pt x="1332" y="2932"/>
                    <a:pt x="1169" y="2930"/>
                  </a:cubicBezTo>
                  <a:cubicBezTo>
                    <a:pt x="1006" y="2932"/>
                    <a:pt x="970" y="3068"/>
                    <a:pt x="798" y="3068"/>
                  </a:cubicBezTo>
                  <a:cubicBezTo>
                    <a:pt x="624" y="3068"/>
                    <a:pt x="0" y="2777"/>
                    <a:pt x="0" y="2049"/>
                  </a:cubicBezTo>
                  <a:cubicBezTo>
                    <a:pt x="0" y="497"/>
                    <a:pt x="1099" y="1124"/>
                    <a:pt x="1169" y="1166"/>
                  </a:cubicBezTo>
                  <a:cubicBezTo>
                    <a:pt x="1238" y="1124"/>
                    <a:pt x="2338" y="497"/>
                    <a:pt x="2338" y="2049"/>
                  </a:cubicBezTo>
                  <a:cubicBezTo>
                    <a:pt x="2338" y="2777"/>
                    <a:pt x="1713" y="3068"/>
                    <a:pt x="1540" y="3068"/>
                  </a:cubicBezTo>
                  <a:close/>
                  <a:moveTo>
                    <a:pt x="321" y="1475"/>
                  </a:moveTo>
                  <a:cubicBezTo>
                    <a:pt x="53" y="2007"/>
                    <a:pt x="479" y="2631"/>
                    <a:pt x="442" y="2571"/>
                  </a:cubicBezTo>
                  <a:cubicBezTo>
                    <a:pt x="252" y="1239"/>
                    <a:pt x="927" y="1248"/>
                    <a:pt x="927" y="1248"/>
                  </a:cubicBezTo>
                  <a:cubicBezTo>
                    <a:pt x="927" y="1248"/>
                    <a:pt x="590" y="943"/>
                    <a:pt x="321" y="1475"/>
                  </a:cubicBezTo>
                  <a:close/>
                  <a:moveTo>
                    <a:pt x="1612" y="490"/>
                  </a:moveTo>
                  <a:cubicBezTo>
                    <a:pt x="1293" y="458"/>
                    <a:pt x="1214" y="1017"/>
                    <a:pt x="1214" y="1017"/>
                  </a:cubicBezTo>
                  <a:cubicBezTo>
                    <a:pt x="1117" y="1017"/>
                    <a:pt x="1117" y="1017"/>
                    <a:pt x="1117" y="1017"/>
                  </a:cubicBezTo>
                  <a:cubicBezTo>
                    <a:pt x="1117" y="1017"/>
                    <a:pt x="978" y="527"/>
                    <a:pt x="1450" y="300"/>
                  </a:cubicBezTo>
                  <a:cubicBezTo>
                    <a:pt x="1441" y="291"/>
                    <a:pt x="1662" y="541"/>
                    <a:pt x="1612" y="490"/>
                  </a:cubicBezTo>
                  <a:close/>
                  <a:moveTo>
                    <a:pt x="266" y="513"/>
                  </a:moveTo>
                  <a:cubicBezTo>
                    <a:pt x="266" y="513"/>
                    <a:pt x="677" y="578"/>
                    <a:pt x="945" y="735"/>
                  </a:cubicBezTo>
                  <a:cubicBezTo>
                    <a:pt x="884" y="793"/>
                    <a:pt x="770" y="849"/>
                    <a:pt x="562" y="832"/>
                  </a:cubicBezTo>
                  <a:cubicBezTo>
                    <a:pt x="164" y="800"/>
                    <a:pt x="123" y="555"/>
                    <a:pt x="95" y="495"/>
                  </a:cubicBezTo>
                  <a:cubicBezTo>
                    <a:pt x="747" y="0"/>
                    <a:pt x="1015" y="629"/>
                    <a:pt x="1015" y="629"/>
                  </a:cubicBezTo>
                  <a:cubicBezTo>
                    <a:pt x="1015" y="629"/>
                    <a:pt x="1014" y="631"/>
                    <a:pt x="1013" y="635"/>
                  </a:cubicBezTo>
                  <a:cubicBezTo>
                    <a:pt x="609" y="440"/>
                    <a:pt x="266" y="513"/>
                    <a:pt x="266" y="513"/>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9" name="组合 28"/>
          <p:cNvGrpSpPr/>
          <p:nvPr/>
        </p:nvGrpSpPr>
        <p:grpSpPr>
          <a:xfrm>
            <a:off x="6947822" y="3981163"/>
            <a:ext cx="616269" cy="616269"/>
            <a:chOff x="4144039" y="2081321"/>
            <a:chExt cx="616269" cy="616269"/>
          </a:xfrm>
        </p:grpSpPr>
        <p:grpSp>
          <p:nvGrpSpPr>
            <p:cNvPr id="18" name="组合 17"/>
            <p:cNvGrpSpPr/>
            <p:nvPr/>
          </p:nvGrpSpPr>
          <p:grpSpPr>
            <a:xfrm>
              <a:off x="4144039" y="2081321"/>
              <a:ext cx="616269" cy="616269"/>
              <a:chOff x="2993638" y="3911398"/>
              <a:chExt cx="616269" cy="616269"/>
            </a:xfrm>
          </p:grpSpPr>
          <p:sp>
            <p:nvSpPr>
              <p:cNvPr id="19" name="椭圆 18"/>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KSO_Shape"/>
            <p:cNvSpPr>
              <a:spLocks/>
            </p:cNvSpPr>
            <p:nvPr/>
          </p:nvSpPr>
          <p:spPr bwMode="auto">
            <a:xfrm>
              <a:off x="4318120" y="2255909"/>
              <a:ext cx="271795" cy="261249"/>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8" name="组合 27"/>
          <p:cNvGrpSpPr/>
          <p:nvPr/>
        </p:nvGrpSpPr>
        <p:grpSpPr>
          <a:xfrm>
            <a:off x="5787866" y="5056850"/>
            <a:ext cx="616269" cy="616269"/>
            <a:chOff x="3209230" y="1914171"/>
            <a:chExt cx="616269" cy="616269"/>
          </a:xfrm>
        </p:grpSpPr>
        <p:grpSp>
          <p:nvGrpSpPr>
            <p:cNvPr id="10" name="组合 9"/>
            <p:cNvGrpSpPr/>
            <p:nvPr/>
          </p:nvGrpSpPr>
          <p:grpSpPr>
            <a:xfrm>
              <a:off x="3209230" y="1914171"/>
              <a:ext cx="616269" cy="616269"/>
              <a:chOff x="2993638" y="3911398"/>
              <a:chExt cx="616269" cy="616269"/>
            </a:xfrm>
          </p:grpSpPr>
          <p:sp>
            <p:nvSpPr>
              <p:cNvPr id="7" name="椭圆 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KSO_Shape"/>
            <p:cNvSpPr>
              <a:spLocks/>
            </p:cNvSpPr>
            <p:nvPr/>
          </p:nvSpPr>
          <p:spPr bwMode="auto">
            <a:xfrm>
              <a:off x="3347668" y="2051188"/>
              <a:ext cx="339390" cy="334299"/>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F57777"/>
            </a:solidFill>
            <a:ln>
              <a:noFill/>
            </a:ln>
            <a:effectLst>
              <a:innerShdw blurRad="139700" dist="12700" dir="13500000">
                <a:schemeClr val="tx1">
                  <a:lumMod val="95000"/>
                  <a:lumOff val="5000"/>
                  <a:alpha val="42000"/>
                </a:scheme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2" name="组合 31"/>
          <p:cNvGrpSpPr/>
          <p:nvPr/>
        </p:nvGrpSpPr>
        <p:grpSpPr>
          <a:xfrm>
            <a:off x="5787866" y="2741277"/>
            <a:ext cx="616269" cy="616269"/>
            <a:chOff x="4719755" y="901973"/>
            <a:chExt cx="616269" cy="616269"/>
          </a:xfrm>
        </p:grpSpPr>
        <p:grpSp>
          <p:nvGrpSpPr>
            <p:cNvPr id="24" name="组合 23"/>
            <p:cNvGrpSpPr/>
            <p:nvPr/>
          </p:nvGrpSpPr>
          <p:grpSpPr>
            <a:xfrm>
              <a:off x="4719755" y="901973"/>
              <a:ext cx="616269" cy="616269"/>
              <a:chOff x="2993638" y="3911398"/>
              <a:chExt cx="616269" cy="616269"/>
            </a:xfrm>
          </p:grpSpPr>
          <p:sp>
            <p:nvSpPr>
              <p:cNvPr id="25" name="椭圆 24"/>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KSO_Shape"/>
            <p:cNvSpPr>
              <a:spLocks/>
            </p:cNvSpPr>
            <p:nvPr/>
          </p:nvSpPr>
          <p:spPr bwMode="auto">
            <a:xfrm>
              <a:off x="4934348" y="1062022"/>
              <a:ext cx="187079" cy="296167"/>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F57777"/>
            </a:solidFill>
            <a:ln>
              <a:noFill/>
            </a:ln>
            <a:effectLst>
              <a:innerShdw blurRad="63500" dist="50800" dir="13500000">
                <a:prstClr val="black">
                  <a:alpha val="50000"/>
                </a:prstClr>
              </a:innerShdw>
            </a:effectLst>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34" name="矩形 33"/>
          <p:cNvSpPr/>
          <p:nvPr/>
        </p:nvSpPr>
        <p:spPr>
          <a:xfrm>
            <a:off x="7752074" y="2222648"/>
            <a:ext cx="198002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去北京龙芯学习</a:t>
            </a:r>
          </a:p>
        </p:txBody>
      </p:sp>
      <p:sp>
        <p:nvSpPr>
          <p:cNvPr id="35" name="文本框 34"/>
          <p:cNvSpPr txBox="1"/>
          <p:nvPr/>
        </p:nvSpPr>
        <p:spPr>
          <a:xfrm>
            <a:off x="8062532" y="4905359"/>
            <a:ext cx="2880157"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可能的损耗：</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p>
        </p:txBody>
      </p:sp>
      <p:sp>
        <p:nvSpPr>
          <p:cNvPr id="36" name="矩形 35"/>
          <p:cNvSpPr/>
          <p:nvPr/>
        </p:nvSpPr>
        <p:spPr>
          <a:xfrm>
            <a:off x="8163783" y="4606538"/>
            <a:ext cx="121058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设备维护</a:t>
            </a:r>
          </a:p>
        </p:txBody>
      </p:sp>
      <p:sp>
        <p:nvSpPr>
          <p:cNvPr id="37" name="文本框 36"/>
          <p:cNvSpPr txBox="1"/>
          <p:nvPr/>
        </p:nvSpPr>
        <p:spPr>
          <a:xfrm>
            <a:off x="1364525" y="2521469"/>
            <a:ext cx="2880157"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型号：</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数量：</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p>
        </p:txBody>
      </p:sp>
      <p:sp>
        <p:nvSpPr>
          <p:cNvPr id="38" name="矩形 37"/>
          <p:cNvSpPr/>
          <p:nvPr/>
        </p:nvSpPr>
        <p:spPr>
          <a:xfrm>
            <a:off x="2764121" y="222264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购买开发板</a:t>
            </a:r>
          </a:p>
        </p:txBody>
      </p:sp>
      <p:sp>
        <p:nvSpPr>
          <p:cNvPr id="39" name="文本框 38"/>
          <p:cNvSpPr txBox="1"/>
          <p:nvPr/>
        </p:nvSpPr>
        <p:spPr>
          <a:xfrm>
            <a:off x="1365827" y="4865278"/>
            <a:ext cx="2880157"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书籍名称：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数量：</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p>
        </p:txBody>
      </p:sp>
      <p:sp>
        <p:nvSpPr>
          <p:cNvPr id="40" name="矩形 39"/>
          <p:cNvSpPr/>
          <p:nvPr/>
        </p:nvSpPr>
        <p:spPr>
          <a:xfrm>
            <a:off x="2637184" y="4566457"/>
            <a:ext cx="172354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购买学习资料</a:t>
            </a:r>
          </a:p>
        </p:txBody>
      </p:sp>
      <p:sp>
        <p:nvSpPr>
          <p:cNvPr id="41" name="椭圆 40"/>
          <p:cNvSpPr/>
          <p:nvPr/>
        </p:nvSpPr>
        <p:spPr>
          <a:xfrm>
            <a:off x="5653940" y="3804311"/>
            <a:ext cx="884115" cy="884115"/>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14839" y="-145860"/>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63245" y="20246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122" y="770132"/>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35666" y="341768"/>
            <a:ext cx="2665437"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tx1"/>
                </a:solidFill>
                <a:latin typeface="微软雅黑" panose="020B0503020204020204" pitchFamily="34" charset="-122"/>
                <a:ea typeface="微软雅黑" panose="020B0503020204020204" pitchFamily="34" charset="-122"/>
              </a:rPr>
              <a:t>项目经费预算</a:t>
            </a:r>
          </a:p>
        </p:txBody>
      </p:sp>
      <p:grpSp>
        <p:nvGrpSpPr>
          <p:cNvPr id="45" name="组合 44"/>
          <p:cNvGrpSpPr/>
          <p:nvPr/>
        </p:nvGrpSpPr>
        <p:grpSpPr>
          <a:xfrm>
            <a:off x="444327" y="502184"/>
            <a:ext cx="616269" cy="616269"/>
            <a:chOff x="2993638" y="3911398"/>
            <a:chExt cx="616269" cy="616269"/>
          </a:xfrm>
        </p:grpSpPr>
        <p:sp>
          <p:nvSpPr>
            <p:cNvPr id="47" name="椭圆 4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等腰三角形 53"/>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11711916" y="274489"/>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42808">
            <a:off x="11212784" y="83122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688183" y="543868"/>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045215" y="-87625"/>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509263" y="1050633"/>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82BEBC19-0718-426D-B767-47C8983AD192}"/>
              </a:ext>
            </a:extLst>
          </p:cNvPr>
          <p:cNvSpPr txBox="1"/>
          <p:nvPr/>
        </p:nvSpPr>
        <p:spPr>
          <a:xfrm>
            <a:off x="7709056" y="2603982"/>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学习时间：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学习人数：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车费：</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住宿：</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393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56895">
            <a:off x="5338861" y="4547448"/>
            <a:ext cx="7796790"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784292">
            <a:off x="-266347" y="5322102"/>
            <a:ext cx="12628166"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010118" y="1776415"/>
            <a:ext cx="1549879" cy="1336102"/>
            <a:chOff x="2712102" y="2920130"/>
            <a:chExt cx="1549879" cy="1336102"/>
          </a:xfrm>
        </p:grpSpPr>
        <p:sp>
          <p:nvSpPr>
            <p:cNvPr id="5" name="六边形 4"/>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grpSp>
        <p:nvGrpSpPr>
          <p:cNvPr id="19" name="组合 18"/>
          <p:cNvGrpSpPr/>
          <p:nvPr/>
        </p:nvGrpSpPr>
        <p:grpSpPr>
          <a:xfrm>
            <a:off x="5088777" y="3244160"/>
            <a:ext cx="1549879" cy="1336102"/>
            <a:chOff x="4837238" y="3642924"/>
            <a:chExt cx="1549879" cy="1336102"/>
          </a:xfrm>
        </p:grpSpPr>
        <p:sp>
          <p:nvSpPr>
            <p:cNvPr id="8" name="六边形 7"/>
            <p:cNvSpPr/>
            <p:nvPr/>
          </p:nvSpPr>
          <p:spPr>
            <a:xfrm>
              <a:off x="4837238" y="3642924"/>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06261" y="394318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聆</a:t>
              </a:r>
            </a:p>
          </p:txBody>
        </p:sp>
      </p:grpSp>
      <p:grpSp>
        <p:nvGrpSpPr>
          <p:cNvPr id="20" name="组合 19"/>
          <p:cNvGrpSpPr/>
          <p:nvPr/>
        </p:nvGrpSpPr>
        <p:grpSpPr>
          <a:xfrm>
            <a:off x="6549447" y="3291163"/>
            <a:ext cx="1549879" cy="1336102"/>
            <a:chOff x="5899806" y="4004320"/>
            <a:chExt cx="1549879" cy="1336102"/>
          </a:xfrm>
        </p:grpSpPr>
        <p:sp>
          <p:nvSpPr>
            <p:cNvPr id="9" name="六边形 8"/>
            <p:cNvSpPr/>
            <p:nvPr/>
          </p:nvSpPr>
          <p:spPr>
            <a:xfrm>
              <a:off x="5899806" y="400432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282965" y="4289462"/>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听</a:t>
              </a:r>
            </a:p>
          </p:txBody>
        </p:sp>
      </p:grpSp>
      <p:sp>
        <p:nvSpPr>
          <p:cNvPr id="15" name="六边形 14"/>
          <p:cNvSpPr/>
          <p:nvPr/>
        </p:nvSpPr>
        <p:spPr>
          <a:xfrm>
            <a:off x="5472464" y="1071900"/>
            <a:ext cx="2243175" cy="1933771"/>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34855" y="1530954"/>
            <a:ext cx="1997818" cy="1015663"/>
          </a:xfrm>
          <a:prstGeom prst="rect">
            <a:avLst/>
          </a:prstGeom>
          <a:noFill/>
          <a:effectLst>
            <a:innerShdw blurRad="63500" dist="50800" dir="13500000">
              <a:prstClr val="black">
                <a:alpha val="50000"/>
              </a:prstClr>
            </a:innerShdw>
          </a:effectLst>
        </p:spPr>
        <p:txBody>
          <a:bodyPr wrap="square" rtlCol="0">
            <a:spAutoFit/>
          </a:bodyPr>
          <a:lstStyle/>
          <a:p>
            <a:pPr algn="ctr"/>
            <a:r>
              <a:rPr lang="en-US" altLang="zh-CN"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rPr>
              <a:t>END</a:t>
            </a:r>
            <a:endParaRPr lang="zh-CN" altLang="en-US"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endParaRPr>
          </a:p>
        </p:txBody>
      </p:sp>
      <p:grpSp>
        <p:nvGrpSpPr>
          <p:cNvPr id="21" name="组合 20"/>
          <p:cNvGrpSpPr/>
          <p:nvPr/>
        </p:nvGrpSpPr>
        <p:grpSpPr>
          <a:xfrm>
            <a:off x="3628107" y="1776415"/>
            <a:ext cx="1549879" cy="1336102"/>
            <a:chOff x="2712102" y="2920130"/>
            <a:chExt cx="1549879" cy="1336102"/>
          </a:xfrm>
        </p:grpSpPr>
        <p:sp>
          <p:nvSpPr>
            <p:cNvPr id="22" name="六边形 21"/>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spTree>
    <p:extLst>
      <p:ext uri="{BB962C8B-B14F-4D97-AF65-F5344CB8AC3E}">
        <p14:creationId xmlns:p14="http://schemas.microsoft.com/office/powerpoint/2010/main" val="408744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352798" y="1776412"/>
            <a:ext cx="2857005" cy="4610100"/>
            <a:chOff x="1741289" y="1776413"/>
            <a:chExt cx="2857005" cy="4610100"/>
          </a:xfrm>
        </p:grpSpPr>
        <p:sp>
          <p:nvSpPr>
            <p:cNvPr id="5" name="圆角矩形 4"/>
            <p:cNvSpPr/>
            <p:nvPr/>
          </p:nvSpPr>
          <p:spPr>
            <a:xfrm>
              <a:off x="1741289" y="2928938"/>
              <a:ext cx="2857005" cy="34575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183608" y="1776413"/>
              <a:ext cx="1962149" cy="1962149"/>
            </a:xfrm>
            <a:prstGeom prst="ellipse">
              <a:avLst/>
            </a:prstGeom>
            <a:gradFill>
              <a:gsLst>
                <a:gs pos="63000">
                  <a:schemeClr val="bg1"/>
                </a:gs>
                <a:gs pos="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290764" y="1883569"/>
              <a:ext cx="1747836" cy="1747836"/>
            </a:xfrm>
            <a:prstGeom prst="ellipse">
              <a:avLst/>
            </a:prstGeom>
            <a:gradFill>
              <a:gsLst>
                <a:gs pos="41000">
                  <a:schemeClr val="bg1"/>
                </a:gs>
                <a:gs pos="94000">
                  <a:srgbClr val="C1BFBF"/>
                </a:gs>
              </a:gsLst>
              <a:lin ang="2700000" scaled="0"/>
            </a:gradFill>
            <a:ln w="92075">
              <a:solidFill>
                <a:srgbClr val="FF0000"/>
              </a:solid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662736" y="1776411"/>
            <a:ext cx="2857005" cy="4610100"/>
            <a:chOff x="1741289" y="1776413"/>
            <a:chExt cx="2857005" cy="4610100"/>
          </a:xfrm>
        </p:grpSpPr>
        <p:sp>
          <p:nvSpPr>
            <p:cNvPr id="18" name="圆角矩形 17"/>
            <p:cNvSpPr/>
            <p:nvPr/>
          </p:nvSpPr>
          <p:spPr>
            <a:xfrm>
              <a:off x="1741289" y="2928938"/>
              <a:ext cx="2857005" cy="34575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183608" y="1776413"/>
              <a:ext cx="1962149" cy="1962149"/>
            </a:xfrm>
            <a:prstGeom prst="ellipse">
              <a:avLst/>
            </a:prstGeom>
            <a:gradFill>
              <a:gsLst>
                <a:gs pos="63000">
                  <a:schemeClr val="bg1"/>
                </a:gs>
                <a:gs pos="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90764" y="1883569"/>
              <a:ext cx="1747836" cy="1747836"/>
            </a:xfrm>
            <a:prstGeom prst="ellipse">
              <a:avLst/>
            </a:prstGeom>
            <a:gradFill>
              <a:gsLst>
                <a:gs pos="45000">
                  <a:schemeClr val="bg1"/>
                </a:gs>
                <a:gs pos="82000">
                  <a:srgbClr val="C1BFBF"/>
                </a:gs>
              </a:gsLst>
              <a:lin ang="2700000" scaled="0"/>
            </a:gradFill>
            <a:ln w="92075">
              <a:solidFill>
                <a:srgbClr val="FF0000"/>
              </a:solid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7972673" y="1776411"/>
            <a:ext cx="2857005" cy="4610100"/>
            <a:chOff x="1741289" y="1776413"/>
            <a:chExt cx="2857005" cy="4610100"/>
          </a:xfrm>
        </p:grpSpPr>
        <p:sp>
          <p:nvSpPr>
            <p:cNvPr id="22" name="圆角矩形 21"/>
            <p:cNvSpPr/>
            <p:nvPr/>
          </p:nvSpPr>
          <p:spPr>
            <a:xfrm>
              <a:off x="1741289" y="2928938"/>
              <a:ext cx="2857005" cy="34575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183608" y="1776413"/>
              <a:ext cx="1962149" cy="1962149"/>
            </a:xfrm>
            <a:prstGeom prst="ellipse">
              <a:avLst/>
            </a:prstGeom>
            <a:gradFill>
              <a:gsLst>
                <a:gs pos="63000">
                  <a:schemeClr val="bg1"/>
                </a:gs>
                <a:gs pos="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290764" y="1883569"/>
              <a:ext cx="1747836" cy="1747836"/>
            </a:xfrm>
            <a:prstGeom prst="ellipse">
              <a:avLst/>
            </a:prstGeom>
            <a:gradFill>
              <a:gsLst>
                <a:gs pos="30000">
                  <a:schemeClr val="bg1"/>
                </a:gs>
                <a:gs pos="100000">
                  <a:srgbClr val="C1BFBF"/>
                </a:gs>
              </a:gsLst>
              <a:lin ang="2700000" scaled="0"/>
            </a:gradFill>
            <a:ln w="92075">
              <a:solidFill>
                <a:srgbClr val="FF0000"/>
              </a:solid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椭圆 29"/>
          <p:cNvSpPr/>
          <p:nvPr/>
        </p:nvSpPr>
        <p:spPr>
          <a:xfrm>
            <a:off x="1308152" y="2764628"/>
            <a:ext cx="866775" cy="866775"/>
          </a:xfrm>
          <a:prstGeom prst="ellipse">
            <a:avLst/>
          </a:prstGeom>
          <a:solidFill>
            <a:srgbClr val="FF0000"/>
          </a:soli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962060" y="2764628"/>
            <a:ext cx="866775" cy="866775"/>
          </a:xfrm>
          <a:prstGeom prst="ellipse">
            <a:avLst/>
          </a:prstGeom>
          <a:solidFill>
            <a:srgbClr val="FF0000"/>
          </a:soli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612981" y="2758673"/>
            <a:ext cx="866775" cy="866775"/>
          </a:xfrm>
          <a:prstGeom prst="ellipse">
            <a:avLst/>
          </a:prstGeom>
          <a:solidFill>
            <a:srgbClr val="FF0000"/>
          </a:soli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708494" y="3854795"/>
            <a:ext cx="2208776" cy="230832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这里是文字这里是文字这里是文字这里文字这里是文字这里是文字这里是文字这里是文字这里是文字这里是文字这里是文字</a:t>
            </a:r>
          </a:p>
        </p:txBody>
      </p:sp>
      <p:sp>
        <p:nvSpPr>
          <p:cNvPr id="35" name="矩形 34"/>
          <p:cNvSpPr/>
          <p:nvPr/>
        </p:nvSpPr>
        <p:spPr>
          <a:xfrm>
            <a:off x="2013627" y="2608804"/>
            <a:ext cx="1598510" cy="400110"/>
          </a:xfrm>
          <a:prstGeom prst="rect">
            <a:avLst/>
          </a:prstGeom>
        </p:spPr>
        <p:txBody>
          <a:bodyPr wrap="squar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7" name="矩形 36"/>
          <p:cNvSpPr/>
          <p:nvPr/>
        </p:nvSpPr>
        <p:spPr>
          <a:xfrm>
            <a:off x="5291983" y="2608804"/>
            <a:ext cx="1598510" cy="400110"/>
          </a:xfrm>
          <a:prstGeom prst="rect">
            <a:avLst/>
          </a:prstGeom>
        </p:spPr>
        <p:txBody>
          <a:bodyPr wrap="squar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9" name="矩形 38"/>
          <p:cNvSpPr/>
          <p:nvPr/>
        </p:nvSpPr>
        <p:spPr>
          <a:xfrm>
            <a:off x="8655003" y="2608804"/>
            <a:ext cx="1598510" cy="400110"/>
          </a:xfrm>
          <a:prstGeom prst="rect">
            <a:avLst/>
          </a:prstGeom>
        </p:spPr>
        <p:txBody>
          <a:bodyPr wrap="squar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40" name="文本框 39"/>
          <p:cNvSpPr txBox="1"/>
          <p:nvPr/>
        </p:nvSpPr>
        <p:spPr>
          <a:xfrm>
            <a:off x="1589139" y="2828112"/>
            <a:ext cx="304800" cy="769441"/>
          </a:xfrm>
          <a:prstGeom prst="rect">
            <a:avLst/>
          </a:prstGeom>
          <a:noFill/>
        </p:spPr>
        <p:txBody>
          <a:bodyPr wrap="square" rtlCol="0">
            <a:spAutoFit/>
          </a:bodyPr>
          <a:lstStyle/>
          <a:p>
            <a:pPr algn="ctr"/>
            <a:r>
              <a:rPr lang="en-US" altLang="zh-CN" sz="4400" dirty="0">
                <a:solidFill>
                  <a:schemeClr val="bg1"/>
                </a:solidFill>
                <a:latin typeface="MHeiSung HKS UltraBold" panose="00000900000000000000" pitchFamily="2" charset="-120"/>
                <a:ea typeface="MHeiSung HKS UltraBold" panose="00000900000000000000" pitchFamily="2" charset="-120"/>
              </a:rPr>
              <a:t>1</a:t>
            </a:r>
            <a:endParaRPr lang="zh-CN" altLang="en-US" sz="4400" dirty="0">
              <a:solidFill>
                <a:schemeClr val="bg1"/>
              </a:solidFill>
              <a:latin typeface="MHeiSung HKS UltraBold" panose="00000900000000000000" pitchFamily="2" charset="-120"/>
              <a:ea typeface="MHeiSung HKS UltraBold" panose="00000900000000000000" pitchFamily="2" charset="-120"/>
            </a:endParaRPr>
          </a:p>
        </p:txBody>
      </p:sp>
      <p:sp>
        <p:nvSpPr>
          <p:cNvPr id="41" name="文本框 40"/>
          <p:cNvSpPr txBox="1"/>
          <p:nvPr/>
        </p:nvSpPr>
        <p:spPr>
          <a:xfrm>
            <a:off x="4882534" y="2829718"/>
            <a:ext cx="304800" cy="769441"/>
          </a:xfrm>
          <a:prstGeom prst="rect">
            <a:avLst/>
          </a:prstGeom>
          <a:noFill/>
        </p:spPr>
        <p:txBody>
          <a:bodyPr wrap="square" rtlCol="0">
            <a:spAutoFit/>
          </a:bodyPr>
          <a:lstStyle/>
          <a:p>
            <a:pPr algn="ctr"/>
            <a:r>
              <a:rPr lang="en-US" altLang="zh-CN" sz="4400" dirty="0">
                <a:solidFill>
                  <a:schemeClr val="bg1"/>
                </a:solidFill>
                <a:latin typeface="MHeiSung HKS UltraBold" panose="00000900000000000000" pitchFamily="2" charset="-120"/>
                <a:ea typeface="MHeiSung HKS UltraBold" panose="00000900000000000000" pitchFamily="2" charset="-120"/>
              </a:rPr>
              <a:t>2</a:t>
            </a:r>
            <a:endParaRPr lang="zh-CN" altLang="en-US" sz="4400" dirty="0">
              <a:solidFill>
                <a:schemeClr val="bg1"/>
              </a:solidFill>
              <a:latin typeface="MHeiSung HKS UltraBold" panose="00000900000000000000" pitchFamily="2" charset="-120"/>
              <a:ea typeface="MHeiSung HKS UltraBold" panose="00000900000000000000" pitchFamily="2" charset="-120"/>
            </a:endParaRPr>
          </a:p>
        </p:txBody>
      </p:sp>
      <p:sp>
        <p:nvSpPr>
          <p:cNvPr id="42" name="文本框 41"/>
          <p:cNvSpPr txBox="1"/>
          <p:nvPr/>
        </p:nvSpPr>
        <p:spPr>
          <a:xfrm>
            <a:off x="8243047" y="2828112"/>
            <a:ext cx="304800" cy="769441"/>
          </a:xfrm>
          <a:prstGeom prst="rect">
            <a:avLst/>
          </a:prstGeom>
          <a:noFill/>
        </p:spPr>
        <p:txBody>
          <a:bodyPr wrap="square" rtlCol="0">
            <a:spAutoFit/>
          </a:bodyPr>
          <a:lstStyle/>
          <a:p>
            <a:pPr algn="ctr"/>
            <a:r>
              <a:rPr lang="en-US" altLang="zh-CN" sz="4400" dirty="0">
                <a:solidFill>
                  <a:schemeClr val="bg1"/>
                </a:solidFill>
                <a:latin typeface="MHeiSung HKS UltraBold" panose="00000900000000000000" pitchFamily="2" charset="-120"/>
                <a:ea typeface="MHeiSung HKS UltraBold" panose="00000900000000000000" pitchFamily="2" charset="-120"/>
              </a:rPr>
              <a:t>3</a:t>
            </a:r>
            <a:endParaRPr lang="zh-CN" altLang="en-US" sz="4400" dirty="0">
              <a:solidFill>
                <a:schemeClr val="bg1"/>
              </a:solidFill>
              <a:latin typeface="MHeiSung HKS UltraBold" panose="00000900000000000000" pitchFamily="2" charset="-120"/>
              <a:ea typeface="MHeiSung HKS UltraBold" panose="00000900000000000000" pitchFamily="2" charset="-120"/>
            </a:endParaRPr>
          </a:p>
        </p:txBody>
      </p:sp>
      <p:sp>
        <p:nvSpPr>
          <p:cNvPr id="43" name="六边形 42"/>
          <p:cNvSpPr/>
          <p:nvPr/>
        </p:nvSpPr>
        <p:spPr>
          <a:xfrm>
            <a:off x="344780" y="157162"/>
            <a:ext cx="1276160" cy="1100138"/>
          </a:xfrm>
          <a:prstGeom prst="hexagon">
            <a:avLst/>
          </a:prstGeom>
          <a:solidFill>
            <a:srgbClr val="EF1D1D"/>
          </a:solidFill>
          <a:ln>
            <a:noFill/>
          </a:ln>
          <a:effectLst>
            <a:innerShdw blurRad="203200" dist="1143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六边形 44"/>
          <p:cNvSpPr/>
          <p:nvPr/>
        </p:nvSpPr>
        <p:spPr>
          <a:xfrm>
            <a:off x="994553" y="261329"/>
            <a:ext cx="1034492" cy="891804"/>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2037065" y="360462"/>
            <a:ext cx="3588022" cy="769441"/>
          </a:xfrm>
          <a:prstGeom prst="rect">
            <a:avLst/>
          </a:prstGeom>
        </p:spPr>
        <p:txBody>
          <a:bodyPr wrap="square">
            <a:spAutoFit/>
          </a:bodyPr>
          <a:lstStyle/>
          <a:p>
            <a:pPr algn="ctr"/>
            <a:r>
              <a:rPr lang="zh-CN" altLang="en-US" sz="4400" b="1" dirty="0">
                <a:solidFill>
                  <a:srgbClr val="EF1D1D"/>
                </a:solidFill>
                <a:latin typeface="微软雅黑" panose="020B0503020204020204" pitchFamily="34" charset="-122"/>
                <a:ea typeface="微软雅黑" panose="020B0503020204020204" pitchFamily="34" charset="-122"/>
              </a:rPr>
              <a:t>请输入标题</a:t>
            </a:r>
          </a:p>
        </p:txBody>
      </p:sp>
      <p:sp>
        <p:nvSpPr>
          <p:cNvPr id="48" name="文本框 47"/>
          <p:cNvSpPr txBox="1"/>
          <p:nvPr/>
        </p:nvSpPr>
        <p:spPr>
          <a:xfrm>
            <a:off x="4981741" y="3848695"/>
            <a:ext cx="2208776" cy="230832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这里是文字这里是文字这里是文字这里文字这里是文字这里是文字这里是文字这里是文字这里是文字这里是文字这里是文字</a:t>
            </a:r>
          </a:p>
        </p:txBody>
      </p:sp>
      <p:sp>
        <p:nvSpPr>
          <p:cNvPr id="49" name="文本框 48"/>
          <p:cNvSpPr txBox="1"/>
          <p:nvPr/>
        </p:nvSpPr>
        <p:spPr>
          <a:xfrm>
            <a:off x="8349870" y="3848695"/>
            <a:ext cx="2208776" cy="230832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这里是文字这里是文字这里是文字这里文字这里是文字这里是文字这里是文字这里是文字这里是文字这里是文字这里是文字</a:t>
            </a:r>
          </a:p>
        </p:txBody>
      </p:sp>
    </p:spTree>
    <p:extLst>
      <p:ext uri="{BB962C8B-B14F-4D97-AF65-F5344CB8AC3E}">
        <p14:creationId xmlns:p14="http://schemas.microsoft.com/office/powerpoint/2010/main" val="101668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F5F5F5"/>
            </a:gs>
            <a:gs pos="50000">
              <a:srgbClr val="F2F2F2"/>
            </a:gs>
            <a:gs pos="100000">
              <a:srgbClr val="F2F2F2"/>
            </a:gs>
          </a:gsLst>
          <a:lin ang="0" scaled="0"/>
          <a:tileRect/>
        </a:gradFill>
        <a:effectLst/>
      </p:bgPr>
    </p:bg>
    <p:spTree>
      <p:nvGrpSpPr>
        <p:cNvPr id="1" name=""/>
        <p:cNvGrpSpPr/>
        <p:nvPr/>
      </p:nvGrpSpPr>
      <p:grpSpPr>
        <a:xfrm>
          <a:off x="0" y="0"/>
          <a:ext cx="0" cy="0"/>
          <a:chOff x="0" y="0"/>
          <a:chExt cx="0" cy="0"/>
        </a:xfrm>
      </p:grpSpPr>
      <p:sp>
        <p:nvSpPr>
          <p:cNvPr id="2" name="矩形 1"/>
          <p:cNvSpPr/>
          <p:nvPr/>
        </p:nvSpPr>
        <p:spPr>
          <a:xfrm>
            <a:off x="682171" y="2086429"/>
            <a:ext cx="6096000" cy="232228"/>
          </a:xfrm>
          <a:prstGeom prst="rect">
            <a:avLst/>
          </a:prstGeom>
          <a:gradFill>
            <a:gsLst>
              <a:gs pos="36000">
                <a:srgbClr val="EF1D1D"/>
              </a:gs>
              <a:gs pos="36000">
                <a:srgbClr val="D6D4D4"/>
              </a:gs>
            </a:gsLst>
            <a:lin ang="0" scaled="0"/>
          </a:gradFill>
          <a:ln>
            <a:noFill/>
          </a:ln>
          <a:effectLst>
            <a:outerShdw blurRad="139700" dist="1016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2171" y="3481615"/>
            <a:ext cx="6096000" cy="232228"/>
          </a:xfrm>
          <a:prstGeom prst="rect">
            <a:avLst/>
          </a:prstGeom>
          <a:gradFill>
            <a:gsLst>
              <a:gs pos="65000">
                <a:srgbClr val="F14141"/>
              </a:gs>
              <a:gs pos="65000">
                <a:srgbClr val="D6D4D4"/>
              </a:gs>
            </a:gsLst>
            <a:lin ang="0" scaled="0"/>
          </a:gradFill>
          <a:ln>
            <a:noFill/>
          </a:ln>
          <a:effectLst>
            <a:outerShdw blurRad="139700" dist="1016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3536" y="4857310"/>
            <a:ext cx="6096000" cy="232228"/>
          </a:xfrm>
          <a:prstGeom prst="rect">
            <a:avLst/>
          </a:prstGeom>
          <a:gradFill>
            <a:gsLst>
              <a:gs pos="38000">
                <a:srgbClr val="F57777"/>
              </a:gs>
              <a:gs pos="38000">
                <a:srgbClr val="D6D4D4"/>
              </a:gs>
            </a:gsLst>
            <a:lin ang="0" scaled="0"/>
          </a:gradFill>
          <a:ln>
            <a:noFill/>
          </a:ln>
          <a:effectLst>
            <a:outerShdw blurRad="139700" dist="1016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609439" y="2005530"/>
            <a:ext cx="872097" cy="394025"/>
            <a:chOff x="2927479" y="1804986"/>
            <a:chExt cx="1011922" cy="457200"/>
          </a:xfrm>
        </p:grpSpPr>
        <p:sp>
          <p:nvSpPr>
            <p:cNvPr id="9" name="圆角矩形 8"/>
            <p:cNvSpPr/>
            <p:nvPr/>
          </p:nvSpPr>
          <p:spPr>
            <a:xfrm>
              <a:off x="3019783" y="1873929"/>
              <a:ext cx="827315" cy="319315"/>
            </a:xfrm>
            <a:prstGeom prst="roundRect">
              <a:avLst>
                <a:gd name="adj" fmla="val 50000"/>
              </a:avLst>
            </a:prstGeom>
            <a:gradFill>
              <a:gsLst>
                <a:gs pos="100000">
                  <a:schemeClr val="bg2"/>
                </a:gs>
                <a:gs pos="0">
                  <a:schemeClr val="bg1"/>
                </a:gs>
              </a:gsLst>
              <a:lin ang="1200000" scaled="0"/>
            </a:gradFill>
            <a:ln w="31750">
              <a:gradFill>
                <a:gsLst>
                  <a:gs pos="0">
                    <a:schemeClr val="bg2"/>
                  </a:gs>
                  <a:gs pos="63000">
                    <a:schemeClr val="bg1"/>
                  </a:gs>
                </a:gsLst>
                <a:lin ang="2700000" scaled="0"/>
              </a:gra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927479" y="1804986"/>
              <a:ext cx="1011922" cy="457200"/>
            </a:xfrm>
            <a:prstGeom prst="roundRect">
              <a:avLst>
                <a:gd name="adj" fmla="val 50000"/>
              </a:avLst>
            </a:prstGeom>
            <a:noFill/>
            <a:ln w="31750">
              <a:solidFill>
                <a:srgbClr val="DA1010"/>
              </a:soli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566516" y="2017876"/>
            <a:ext cx="957943" cy="369332"/>
          </a:xfrm>
          <a:prstGeom prst="rect">
            <a:avLst/>
          </a:prstGeom>
          <a:noFill/>
        </p:spPr>
        <p:txBody>
          <a:bodyPr wrap="square" rtlCol="0">
            <a:spAutoFit/>
          </a:bodyPr>
          <a:lstStyle/>
          <a:p>
            <a:pPr algn="ctr"/>
            <a:r>
              <a:rPr lang="en-US" altLang="zh-CN" dirty="0">
                <a:latin typeface="MHeiSung HKS UltraBold" panose="00000900000000000000" pitchFamily="2" charset="-120"/>
                <a:ea typeface="MHeiSung HKS UltraBold" panose="00000900000000000000" pitchFamily="2" charset="-120"/>
              </a:rPr>
              <a:t>36%</a:t>
            </a:r>
            <a:endParaRPr lang="zh-CN" altLang="en-US" dirty="0">
              <a:latin typeface="MHeiSung HKS UltraBold" panose="00000900000000000000" pitchFamily="2" charset="-120"/>
              <a:ea typeface="MHeiSung HKS UltraBold" panose="00000900000000000000" pitchFamily="2" charset="-120"/>
            </a:endParaRPr>
          </a:p>
        </p:txBody>
      </p:sp>
      <p:grpSp>
        <p:nvGrpSpPr>
          <p:cNvPr id="13" name="组合 12"/>
          <p:cNvGrpSpPr/>
          <p:nvPr/>
        </p:nvGrpSpPr>
        <p:grpSpPr>
          <a:xfrm>
            <a:off x="4247739" y="3425094"/>
            <a:ext cx="872097" cy="394025"/>
            <a:chOff x="2927479" y="1804986"/>
            <a:chExt cx="1011922" cy="457200"/>
          </a:xfrm>
        </p:grpSpPr>
        <p:sp>
          <p:nvSpPr>
            <p:cNvPr id="14" name="圆角矩形 13"/>
            <p:cNvSpPr/>
            <p:nvPr/>
          </p:nvSpPr>
          <p:spPr>
            <a:xfrm>
              <a:off x="3019783" y="1873929"/>
              <a:ext cx="827315" cy="319315"/>
            </a:xfrm>
            <a:prstGeom prst="roundRect">
              <a:avLst>
                <a:gd name="adj" fmla="val 50000"/>
              </a:avLst>
            </a:prstGeom>
            <a:gradFill>
              <a:gsLst>
                <a:gs pos="100000">
                  <a:schemeClr val="bg2"/>
                </a:gs>
                <a:gs pos="0">
                  <a:schemeClr val="bg1"/>
                </a:gs>
              </a:gsLst>
              <a:lin ang="1200000" scaled="0"/>
            </a:gradFill>
            <a:ln w="31750">
              <a:gradFill>
                <a:gsLst>
                  <a:gs pos="0">
                    <a:schemeClr val="bg2"/>
                  </a:gs>
                  <a:gs pos="63000">
                    <a:schemeClr val="bg1"/>
                  </a:gs>
                </a:gsLst>
                <a:lin ang="2700000" scaled="0"/>
              </a:gra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927479" y="1804986"/>
              <a:ext cx="1011922" cy="457200"/>
            </a:xfrm>
            <a:prstGeom prst="roundRect">
              <a:avLst>
                <a:gd name="adj" fmla="val 50000"/>
              </a:avLst>
            </a:prstGeom>
            <a:noFill/>
            <a:ln w="31750">
              <a:solidFill>
                <a:srgbClr val="DA1010"/>
              </a:soli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4204816" y="3437440"/>
            <a:ext cx="957943" cy="369332"/>
          </a:xfrm>
          <a:prstGeom prst="rect">
            <a:avLst/>
          </a:prstGeom>
          <a:noFill/>
        </p:spPr>
        <p:txBody>
          <a:bodyPr wrap="square" rtlCol="0">
            <a:spAutoFit/>
          </a:bodyPr>
          <a:lstStyle/>
          <a:p>
            <a:pPr algn="ctr"/>
            <a:r>
              <a:rPr lang="en-US" altLang="zh-CN" dirty="0">
                <a:latin typeface="MHeiSung HKS UltraBold" panose="00000900000000000000" pitchFamily="2" charset="-120"/>
                <a:ea typeface="MHeiSung HKS UltraBold" panose="00000900000000000000" pitchFamily="2" charset="-120"/>
              </a:rPr>
              <a:t>69%</a:t>
            </a:r>
            <a:endParaRPr lang="zh-CN" altLang="en-US" dirty="0">
              <a:latin typeface="MHeiSung HKS UltraBold" panose="00000900000000000000" pitchFamily="2" charset="-120"/>
              <a:ea typeface="MHeiSung HKS UltraBold" panose="00000900000000000000" pitchFamily="2" charset="-120"/>
            </a:endParaRPr>
          </a:p>
        </p:txBody>
      </p:sp>
      <p:grpSp>
        <p:nvGrpSpPr>
          <p:cNvPr id="17" name="组合 16"/>
          <p:cNvGrpSpPr/>
          <p:nvPr/>
        </p:nvGrpSpPr>
        <p:grpSpPr>
          <a:xfrm>
            <a:off x="2731911" y="4808250"/>
            <a:ext cx="872097" cy="394025"/>
            <a:chOff x="2927479" y="1804986"/>
            <a:chExt cx="1011922" cy="457200"/>
          </a:xfrm>
        </p:grpSpPr>
        <p:sp>
          <p:nvSpPr>
            <p:cNvPr id="18" name="圆角矩形 17"/>
            <p:cNvSpPr/>
            <p:nvPr/>
          </p:nvSpPr>
          <p:spPr>
            <a:xfrm>
              <a:off x="3019783" y="1873929"/>
              <a:ext cx="827315" cy="319315"/>
            </a:xfrm>
            <a:prstGeom prst="roundRect">
              <a:avLst>
                <a:gd name="adj" fmla="val 50000"/>
              </a:avLst>
            </a:prstGeom>
            <a:gradFill>
              <a:gsLst>
                <a:gs pos="100000">
                  <a:schemeClr val="bg2"/>
                </a:gs>
                <a:gs pos="0">
                  <a:schemeClr val="bg1"/>
                </a:gs>
              </a:gsLst>
              <a:lin ang="1200000" scaled="0"/>
            </a:gradFill>
            <a:ln w="31750">
              <a:gradFill>
                <a:gsLst>
                  <a:gs pos="0">
                    <a:schemeClr val="bg2"/>
                  </a:gs>
                  <a:gs pos="63000">
                    <a:schemeClr val="bg1"/>
                  </a:gs>
                </a:gsLst>
                <a:lin ang="2700000" scaled="0"/>
              </a:gra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2927479" y="1804986"/>
              <a:ext cx="1011922" cy="457200"/>
            </a:xfrm>
            <a:prstGeom prst="roundRect">
              <a:avLst>
                <a:gd name="adj" fmla="val 50000"/>
              </a:avLst>
            </a:prstGeom>
            <a:noFill/>
            <a:ln w="31750">
              <a:solidFill>
                <a:srgbClr val="DA1010"/>
              </a:solidFill>
            </a:ln>
            <a:effectLst>
              <a:outerShdw blurRad="88900" dir="2700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688989" y="4824364"/>
            <a:ext cx="957943" cy="369332"/>
          </a:xfrm>
          <a:prstGeom prst="rect">
            <a:avLst/>
          </a:prstGeom>
          <a:noFill/>
        </p:spPr>
        <p:txBody>
          <a:bodyPr wrap="square" rtlCol="0">
            <a:spAutoFit/>
          </a:bodyPr>
          <a:lstStyle/>
          <a:p>
            <a:pPr algn="ctr"/>
            <a:r>
              <a:rPr lang="en-US" altLang="zh-CN" dirty="0">
                <a:latin typeface="MHeiSung HKS UltraBold" panose="00000900000000000000" pitchFamily="2" charset="-120"/>
                <a:ea typeface="MHeiSung HKS UltraBold" panose="00000900000000000000" pitchFamily="2" charset="-120"/>
              </a:rPr>
              <a:t>38%</a:t>
            </a:r>
            <a:endParaRPr lang="zh-CN" altLang="en-US" dirty="0">
              <a:latin typeface="MHeiSung HKS UltraBold" panose="00000900000000000000" pitchFamily="2" charset="-120"/>
              <a:ea typeface="MHeiSung HKS UltraBold" panose="00000900000000000000" pitchFamily="2" charset="-120"/>
            </a:endParaRPr>
          </a:p>
        </p:txBody>
      </p:sp>
      <p:grpSp>
        <p:nvGrpSpPr>
          <p:cNvPr id="27" name="组合 26"/>
          <p:cNvGrpSpPr/>
          <p:nvPr/>
        </p:nvGrpSpPr>
        <p:grpSpPr>
          <a:xfrm>
            <a:off x="7400925" y="1815605"/>
            <a:ext cx="3619500" cy="2926298"/>
            <a:chOff x="7400925" y="1815605"/>
            <a:chExt cx="3619500" cy="2926298"/>
          </a:xfrm>
        </p:grpSpPr>
        <p:sp>
          <p:nvSpPr>
            <p:cNvPr id="21" name="矩形 20"/>
            <p:cNvSpPr/>
            <p:nvPr/>
          </p:nvSpPr>
          <p:spPr>
            <a:xfrm>
              <a:off x="7705725" y="2242725"/>
              <a:ext cx="3105150" cy="2499178"/>
            </a:xfrm>
            <a:prstGeom prst="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4" name="椭圆 23"/>
            <p:cNvSpPr/>
            <p:nvPr/>
          </p:nvSpPr>
          <p:spPr>
            <a:xfrm>
              <a:off x="8662515" y="1815605"/>
              <a:ext cx="1138709" cy="854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 name="矩形 24"/>
            <p:cNvSpPr/>
            <p:nvPr/>
          </p:nvSpPr>
          <p:spPr>
            <a:xfrm>
              <a:off x="7400925" y="2886075"/>
              <a:ext cx="3619500" cy="1123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8140045" y="2475078"/>
            <a:ext cx="2236510" cy="584775"/>
          </a:xfrm>
          <a:prstGeom prst="rect">
            <a:avLst/>
          </a:prstGeom>
        </p:spPr>
        <p:txBody>
          <a:bodyPr wrap="none">
            <a:spAutoFit/>
          </a:bodyPr>
          <a:lstStyle/>
          <a:p>
            <a:pPr algn="ctr"/>
            <a:r>
              <a:rPr lang="zh-CN" altLang="en-US" sz="3200" dirty="0">
                <a:solidFill>
                  <a:srgbClr val="FF4B4B"/>
                </a:solidFill>
                <a:latin typeface="微软雅黑" panose="020B0503020204020204" pitchFamily="34" charset="-122"/>
                <a:ea typeface="微软雅黑" panose="020B0503020204020204" pitchFamily="34" charset="-122"/>
              </a:rPr>
              <a:t>请输入标题</a:t>
            </a:r>
          </a:p>
        </p:txBody>
      </p:sp>
      <p:sp>
        <p:nvSpPr>
          <p:cNvPr id="28" name="文本框 27"/>
          <p:cNvSpPr txBox="1"/>
          <p:nvPr/>
        </p:nvSpPr>
        <p:spPr>
          <a:xfrm>
            <a:off x="7985233" y="3066949"/>
            <a:ext cx="2717584"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这里是文字这里是文字这里是文字这里文字这里是文字这里是文字这里是文</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82171" y="2334771"/>
            <a:ext cx="4480588"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31" name="文本框 30"/>
          <p:cNvSpPr txBox="1"/>
          <p:nvPr/>
        </p:nvSpPr>
        <p:spPr>
          <a:xfrm>
            <a:off x="639248" y="3675292"/>
            <a:ext cx="4480588"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32" name="文本框 31"/>
          <p:cNvSpPr txBox="1"/>
          <p:nvPr/>
        </p:nvSpPr>
        <p:spPr>
          <a:xfrm>
            <a:off x="559700" y="5116339"/>
            <a:ext cx="4480588"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33" name="矩形 32"/>
          <p:cNvSpPr/>
          <p:nvPr/>
        </p:nvSpPr>
        <p:spPr>
          <a:xfrm>
            <a:off x="-210457" y="246743"/>
            <a:ext cx="12612914" cy="261258"/>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895144" y="-11189"/>
            <a:ext cx="2665437" cy="75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请输入标题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214784" y="6476627"/>
            <a:ext cx="12612914" cy="261258"/>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50649" y="6372305"/>
            <a:ext cx="1890702" cy="469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963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56657" y="2017486"/>
            <a:ext cx="2496457" cy="3817258"/>
            <a:chOff x="1683657" y="2017486"/>
            <a:chExt cx="2496457" cy="3817258"/>
          </a:xfrm>
          <a:effectLst>
            <a:outerShdw blurRad="139700" dist="114300" dir="2700000" sx="99000" sy="99000" algn="tl" rotWithShape="0">
              <a:prstClr val="black">
                <a:alpha val="56000"/>
              </a:prstClr>
            </a:outerShdw>
          </a:effectLst>
        </p:grpSpPr>
        <p:grpSp>
          <p:nvGrpSpPr>
            <p:cNvPr id="12" name="组合 11"/>
            <p:cNvGrpSpPr/>
            <p:nvPr/>
          </p:nvGrpSpPr>
          <p:grpSpPr>
            <a:xfrm>
              <a:off x="1683657" y="2017486"/>
              <a:ext cx="2496457" cy="3817258"/>
              <a:chOff x="1683657" y="2017486"/>
              <a:chExt cx="2496457" cy="3817258"/>
            </a:xfrm>
          </p:grpSpPr>
          <p:sp>
            <p:nvSpPr>
              <p:cNvPr id="3" name="圆角矩形 2"/>
              <p:cNvSpPr/>
              <p:nvPr/>
            </p:nvSpPr>
            <p:spPr>
              <a:xfrm>
                <a:off x="2206171" y="2017486"/>
                <a:ext cx="1973943" cy="3817258"/>
              </a:xfrm>
              <a:prstGeom prst="roundRect">
                <a:avLst/>
              </a:prstGeom>
              <a:gradFill>
                <a:gsLst>
                  <a:gs pos="52000">
                    <a:schemeClr val="bg1"/>
                  </a:gs>
                  <a:gs pos="100000">
                    <a:schemeClr val="bg2"/>
                  </a:gs>
                </a:gsLst>
                <a:lin ang="2700000" scaled="0"/>
              </a:gradFill>
              <a:ln w="38100">
                <a:solidFill>
                  <a:srgbClr val="DA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683657" y="2383972"/>
                <a:ext cx="1045028" cy="1045028"/>
              </a:xfrm>
              <a:prstGeom prst="rect">
                <a:avLst/>
              </a:prstGeom>
              <a:solidFill>
                <a:srgbClr val="DA1010"/>
              </a:solidFill>
              <a:ln>
                <a:solidFill>
                  <a:srgbClr val="EF1D1D"/>
                </a:solidFill>
              </a:ln>
              <a:effectLst>
                <a:outerShdw blurRad="101600" dist="1143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799771" y="2500086"/>
                <a:ext cx="812799" cy="812799"/>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KSO_Shape"/>
            <p:cNvSpPr/>
            <p:nvPr/>
          </p:nvSpPr>
          <p:spPr>
            <a:xfrm flipH="1">
              <a:off x="2027496" y="2632508"/>
              <a:ext cx="259510" cy="505538"/>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rgbClr val="DA1010"/>
            </a:solidFill>
            <a:ln>
              <a:noFill/>
            </a:ln>
            <a:effectLst>
              <a:outerShdw blurRad="12700" dist="762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18" name="组合 17"/>
          <p:cNvGrpSpPr/>
          <p:nvPr/>
        </p:nvGrpSpPr>
        <p:grpSpPr>
          <a:xfrm>
            <a:off x="8167914" y="2017486"/>
            <a:ext cx="2496457" cy="3817258"/>
            <a:chOff x="8294914" y="2017486"/>
            <a:chExt cx="2496457" cy="3817258"/>
          </a:xfrm>
        </p:grpSpPr>
        <p:sp>
          <p:nvSpPr>
            <p:cNvPr id="7" name="圆角矩形 6"/>
            <p:cNvSpPr/>
            <p:nvPr/>
          </p:nvSpPr>
          <p:spPr>
            <a:xfrm>
              <a:off x="8817428" y="2017486"/>
              <a:ext cx="1973943" cy="3817258"/>
            </a:xfrm>
            <a:prstGeom prst="roundRect">
              <a:avLst/>
            </a:prstGeom>
            <a:gradFill>
              <a:gsLst>
                <a:gs pos="52000">
                  <a:schemeClr val="bg1"/>
                </a:gs>
                <a:gs pos="100000">
                  <a:schemeClr val="bg2"/>
                </a:gs>
              </a:gsLst>
              <a:lin ang="2700000" scaled="0"/>
            </a:gradFill>
            <a:ln w="38100">
              <a:solidFill>
                <a:srgbClr val="FF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94914" y="2383972"/>
              <a:ext cx="1045028" cy="1045028"/>
            </a:xfrm>
            <a:prstGeom prst="rect">
              <a:avLst/>
            </a:prstGeom>
            <a:solidFill>
              <a:srgbClr val="FF4B4B"/>
            </a:solidFill>
            <a:ln>
              <a:solidFill>
                <a:srgbClr val="FF4B4B"/>
              </a:solidFill>
            </a:ln>
            <a:effectLst>
              <a:outerShdw blurRad="101600" dist="1143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8411028" y="2500085"/>
              <a:ext cx="812799" cy="812799"/>
            </a:xfrm>
            <a:prstGeom prst="roundRect">
              <a:avLst/>
            </a:prstGeom>
            <a:solidFill>
              <a:schemeClr val="bg1"/>
            </a:solidFill>
            <a:ln>
              <a:solidFill>
                <a:srgbClr val="FF4B4B"/>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8665027" y="2674922"/>
              <a:ext cx="246999" cy="46312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4B4B"/>
            </a:solidFill>
            <a:ln>
              <a:noFill/>
            </a:ln>
            <a:effectLst>
              <a:outerShdw blurRad="12700" dist="76200" dir="2700000" algn="tl" rotWithShape="0">
                <a:prstClr val="black">
                  <a:alpha val="47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17" name="组合 16"/>
          <p:cNvGrpSpPr/>
          <p:nvPr/>
        </p:nvGrpSpPr>
        <p:grpSpPr>
          <a:xfrm>
            <a:off x="4862286" y="2017486"/>
            <a:ext cx="2496457" cy="3817258"/>
            <a:chOff x="4913085" y="2017486"/>
            <a:chExt cx="2496457" cy="3817258"/>
          </a:xfrm>
        </p:grpSpPr>
        <p:sp>
          <p:nvSpPr>
            <p:cNvPr id="5" name="圆角矩形 4"/>
            <p:cNvSpPr/>
            <p:nvPr/>
          </p:nvSpPr>
          <p:spPr>
            <a:xfrm>
              <a:off x="5435599" y="2017486"/>
              <a:ext cx="1973943" cy="3817258"/>
            </a:xfrm>
            <a:prstGeom prst="roundRect">
              <a:avLst/>
            </a:prstGeom>
            <a:gradFill>
              <a:gsLst>
                <a:gs pos="52000">
                  <a:schemeClr val="bg1"/>
                </a:gs>
                <a:gs pos="100000">
                  <a:schemeClr val="bg2"/>
                </a:gs>
              </a:gsLst>
              <a:lin ang="2700000" scaled="0"/>
            </a:gradFill>
            <a:ln w="38100">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13085" y="2383972"/>
              <a:ext cx="1045028" cy="1045028"/>
            </a:xfrm>
            <a:prstGeom prst="rect">
              <a:avLst/>
            </a:prstGeom>
            <a:solidFill>
              <a:srgbClr val="EF1D1D"/>
            </a:solidFill>
            <a:ln>
              <a:solidFill>
                <a:srgbClr val="EF1D1D"/>
              </a:solidFill>
            </a:ln>
            <a:effectLst>
              <a:outerShdw blurRad="101600" dist="1143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29199" y="2500086"/>
              <a:ext cx="812799" cy="812799"/>
            </a:xfrm>
            <a:prstGeom prst="roundRect">
              <a:avLst/>
            </a:prstGeom>
            <a:solidFill>
              <a:schemeClr val="bg1"/>
            </a:solidFill>
            <a:ln>
              <a:solidFill>
                <a:srgbClr val="EF1D1D"/>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p:cNvSpPr>
              <a:spLocks/>
            </p:cNvSpPr>
            <p:nvPr/>
          </p:nvSpPr>
          <p:spPr bwMode="auto">
            <a:xfrm>
              <a:off x="5134953" y="2606340"/>
              <a:ext cx="601290" cy="600288"/>
            </a:xfrm>
            <a:custGeom>
              <a:avLst/>
              <a:gdLst>
                <a:gd name="T0" fmla="*/ 1435690 w 5147"/>
                <a:gd name="T1" fmla="*/ 1165934 h 5145"/>
                <a:gd name="T2" fmla="*/ 1462708 w 5147"/>
                <a:gd name="T3" fmla="*/ 1091584 h 5145"/>
                <a:gd name="T4" fmla="*/ 1474552 w 5147"/>
                <a:gd name="T5" fmla="*/ 867423 h 5145"/>
                <a:gd name="T6" fmla="*/ 1440131 w 5147"/>
                <a:gd name="T7" fmla="*/ 746834 h 5145"/>
                <a:gd name="T8" fmla="*/ 1367218 w 5147"/>
                <a:gd name="T9" fmla="*/ 623656 h 5145"/>
                <a:gd name="T10" fmla="*/ 1264325 w 5147"/>
                <a:gd name="T11" fmla="*/ 524892 h 5145"/>
                <a:gd name="T12" fmla="*/ 1138114 w 5147"/>
                <a:gd name="T13" fmla="*/ 456830 h 5145"/>
                <a:gd name="T14" fmla="*/ 867928 w 5147"/>
                <a:gd name="T15" fmla="*/ 429457 h 5145"/>
                <a:gd name="T16" fmla="*/ 801307 w 5147"/>
                <a:gd name="T17" fmla="*/ 444993 h 5145"/>
                <a:gd name="T18" fmla="*/ 727653 w 5147"/>
                <a:gd name="T19" fmla="*/ 472736 h 5145"/>
                <a:gd name="T20" fmla="*/ 483375 w 5147"/>
                <a:gd name="T21" fmla="*/ 707255 h 5145"/>
                <a:gd name="T22" fmla="*/ 452285 w 5147"/>
                <a:gd name="T23" fmla="*/ 779016 h 5145"/>
                <a:gd name="T24" fmla="*/ 432298 w 5147"/>
                <a:gd name="T25" fmla="*/ 855956 h 5145"/>
                <a:gd name="T26" fmla="*/ 443772 w 5147"/>
                <a:gd name="T27" fmla="*/ 1097502 h 5145"/>
                <a:gd name="T28" fmla="*/ 502251 w 5147"/>
                <a:gd name="T29" fmla="*/ 1229558 h 5145"/>
                <a:gd name="T30" fmla="*/ 593300 w 5147"/>
                <a:gd name="T31" fmla="*/ 1339419 h 5145"/>
                <a:gd name="T32" fmla="*/ 709887 w 5147"/>
                <a:gd name="T33" fmla="*/ 1421167 h 5145"/>
                <a:gd name="T34" fmla="*/ 847201 w 5147"/>
                <a:gd name="T35" fmla="*/ 1469625 h 5145"/>
                <a:gd name="T36" fmla="*/ 1070383 w 5147"/>
                <a:gd name="T37" fmla="*/ 1466665 h 5145"/>
                <a:gd name="T38" fmla="*/ 1146257 w 5147"/>
                <a:gd name="T39" fmla="*/ 1443362 h 5145"/>
                <a:gd name="T40" fmla="*/ 1846521 w 5147"/>
                <a:gd name="T41" fmla="*/ 1844706 h 5145"/>
                <a:gd name="T42" fmla="*/ 1006722 w 5147"/>
                <a:gd name="T43" fmla="*/ 527112 h 5145"/>
                <a:gd name="T44" fmla="*/ 1079636 w 5147"/>
                <a:gd name="T45" fmla="*/ 543018 h 5145"/>
                <a:gd name="T46" fmla="*/ 1146997 w 5147"/>
                <a:gd name="T47" fmla="*/ 570390 h 5145"/>
                <a:gd name="T48" fmla="*/ 1208437 w 5147"/>
                <a:gd name="T49" fmla="*/ 608860 h 5145"/>
                <a:gd name="T50" fmla="*/ 1262104 w 5147"/>
                <a:gd name="T51" fmla="*/ 656208 h 5145"/>
                <a:gd name="T52" fmla="*/ 1307259 w 5147"/>
                <a:gd name="T53" fmla="*/ 712433 h 5145"/>
                <a:gd name="T54" fmla="*/ 1342790 w 5147"/>
                <a:gd name="T55" fmla="*/ 775317 h 5145"/>
                <a:gd name="T56" fmla="*/ 1367218 w 5147"/>
                <a:gd name="T57" fmla="*/ 844858 h 5145"/>
                <a:gd name="T58" fmla="*/ 1379432 w 5147"/>
                <a:gd name="T59" fmla="*/ 918469 h 5145"/>
                <a:gd name="T60" fmla="*/ 1379432 w 5147"/>
                <a:gd name="T61" fmla="*/ 982092 h 5145"/>
                <a:gd name="T62" fmla="*/ 1368698 w 5147"/>
                <a:gd name="T63" fmla="*/ 1052004 h 5145"/>
                <a:gd name="T64" fmla="*/ 1065201 w 5147"/>
                <a:gd name="T65" fmla="*/ 734627 h 5145"/>
                <a:gd name="T66" fmla="*/ 851643 w 5147"/>
                <a:gd name="T67" fmla="*/ 535620 h 5145"/>
                <a:gd name="T68" fmla="*/ 921595 w 5147"/>
                <a:gd name="T69" fmla="*/ 524892 h 5145"/>
                <a:gd name="T70" fmla="*/ 1034851 w 5147"/>
                <a:gd name="T71" fmla="*/ 959898 h 5145"/>
                <a:gd name="T72" fmla="*/ 1010794 w 5147"/>
                <a:gd name="T73" fmla="*/ 1010205 h 5145"/>
                <a:gd name="T74" fmla="*/ 960828 w 5147"/>
                <a:gd name="T75" fmla="*/ 1033879 h 5145"/>
                <a:gd name="T76" fmla="*/ 912712 w 5147"/>
                <a:gd name="T77" fmla="*/ 1024631 h 5145"/>
                <a:gd name="T78" fmla="*/ 876071 w 5147"/>
                <a:gd name="T79" fmla="*/ 983942 h 5145"/>
                <a:gd name="T80" fmla="*/ 870889 w 5147"/>
                <a:gd name="T81" fmla="*/ 934745 h 5145"/>
                <a:gd name="T82" fmla="*/ 899758 w 5147"/>
                <a:gd name="T83" fmla="*/ 887397 h 5145"/>
                <a:gd name="T84" fmla="*/ 952315 w 5147"/>
                <a:gd name="T85" fmla="*/ 868532 h 5145"/>
                <a:gd name="T86" fmla="*/ 998950 w 5147"/>
                <a:gd name="T87" fmla="*/ 882958 h 5145"/>
                <a:gd name="T88" fmla="*/ 1031520 w 5147"/>
                <a:gd name="T89" fmla="*/ 926977 h 5145"/>
                <a:gd name="T90" fmla="*/ 941582 w 5147"/>
                <a:gd name="T91" fmla="*/ 1379368 h 5145"/>
                <a:gd name="T92" fmla="*/ 866077 w 5147"/>
                <a:gd name="T93" fmla="*/ 1370861 h 5145"/>
                <a:gd name="T94" fmla="*/ 795755 w 5147"/>
                <a:gd name="T95" fmla="*/ 1349776 h 5145"/>
                <a:gd name="T96" fmla="*/ 730244 w 5147"/>
                <a:gd name="T97" fmla="*/ 1317225 h 5145"/>
                <a:gd name="T98" fmla="*/ 672135 w 5147"/>
                <a:gd name="T99" fmla="*/ 1275056 h 5145"/>
                <a:gd name="T100" fmla="*/ 622169 w 5147"/>
                <a:gd name="T101" fmla="*/ 1223269 h 5145"/>
                <a:gd name="T102" fmla="*/ 581086 w 5147"/>
                <a:gd name="T103" fmla="*/ 1164085 h 5145"/>
                <a:gd name="T104" fmla="*/ 549996 w 5147"/>
                <a:gd name="T105" fmla="*/ 1098242 h 5145"/>
                <a:gd name="T106" fmla="*/ 530750 w 5147"/>
                <a:gd name="T107" fmla="*/ 1027221 h 5145"/>
                <a:gd name="T108" fmla="*/ 524088 w 5147"/>
                <a:gd name="T109" fmla="*/ 951391 h 5145"/>
                <a:gd name="T110" fmla="*/ 528529 w 5147"/>
                <a:gd name="T111" fmla="*/ 890357 h 5145"/>
                <a:gd name="T112" fmla="*/ 544074 w 5147"/>
                <a:gd name="T113" fmla="*/ 822664 h 5145"/>
                <a:gd name="T114" fmla="*/ 1090739 w 5147"/>
                <a:gd name="T115" fmla="*/ 1356434 h 5145"/>
                <a:gd name="T116" fmla="*/ 1023378 w 5147"/>
                <a:gd name="T117" fmla="*/ 1373450 h 5145"/>
                <a:gd name="T118" fmla="*/ 952315 w 5147"/>
                <a:gd name="T119" fmla="*/ 1379368 h 514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147" h="5145">
                  <a:moveTo>
                    <a:pt x="4989" y="4987"/>
                  </a:moveTo>
                  <a:lnTo>
                    <a:pt x="3826" y="3260"/>
                  </a:lnTo>
                  <a:lnTo>
                    <a:pt x="3841" y="3233"/>
                  </a:lnTo>
                  <a:lnTo>
                    <a:pt x="3854" y="3207"/>
                  </a:lnTo>
                  <a:lnTo>
                    <a:pt x="3867" y="3179"/>
                  </a:lnTo>
                  <a:lnTo>
                    <a:pt x="3879" y="3152"/>
                  </a:lnTo>
                  <a:lnTo>
                    <a:pt x="3892" y="3124"/>
                  </a:lnTo>
                  <a:lnTo>
                    <a:pt x="3903" y="3096"/>
                  </a:lnTo>
                  <a:lnTo>
                    <a:pt x="3914" y="3067"/>
                  </a:lnTo>
                  <a:lnTo>
                    <a:pt x="3924" y="3038"/>
                  </a:lnTo>
                  <a:lnTo>
                    <a:pt x="3934" y="3010"/>
                  </a:lnTo>
                  <a:lnTo>
                    <a:pt x="3944" y="2980"/>
                  </a:lnTo>
                  <a:lnTo>
                    <a:pt x="3952" y="2951"/>
                  </a:lnTo>
                  <a:lnTo>
                    <a:pt x="3959" y="2921"/>
                  </a:lnTo>
                  <a:lnTo>
                    <a:pt x="3967" y="2891"/>
                  </a:lnTo>
                  <a:lnTo>
                    <a:pt x="3973" y="2861"/>
                  </a:lnTo>
                  <a:lnTo>
                    <a:pt x="3979" y="2831"/>
                  </a:lnTo>
                  <a:lnTo>
                    <a:pt x="3984" y="2800"/>
                  </a:lnTo>
                  <a:lnTo>
                    <a:pt x="5147" y="2572"/>
                  </a:lnTo>
                  <a:lnTo>
                    <a:pt x="3984" y="2345"/>
                  </a:lnTo>
                  <a:lnTo>
                    <a:pt x="3974" y="2289"/>
                  </a:lnTo>
                  <a:lnTo>
                    <a:pt x="3962" y="2233"/>
                  </a:lnTo>
                  <a:lnTo>
                    <a:pt x="3947" y="2178"/>
                  </a:lnTo>
                  <a:lnTo>
                    <a:pt x="3930" y="2124"/>
                  </a:lnTo>
                  <a:lnTo>
                    <a:pt x="3912" y="2071"/>
                  </a:lnTo>
                  <a:lnTo>
                    <a:pt x="3891" y="2019"/>
                  </a:lnTo>
                  <a:lnTo>
                    <a:pt x="3868" y="1968"/>
                  </a:lnTo>
                  <a:lnTo>
                    <a:pt x="3844" y="1918"/>
                  </a:lnTo>
                  <a:lnTo>
                    <a:pt x="3817" y="1869"/>
                  </a:lnTo>
                  <a:lnTo>
                    <a:pt x="3789" y="1821"/>
                  </a:lnTo>
                  <a:lnTo>
                    <a:pt x="3759" y="1774"/>
                  </a:lnTo>
                  <a:lnTo>
                    <a:pt x="3728" y="1730"/>
                  </a:lnTo>
                  <a:lnTo>
                    <a:pt x="3694" y="1686"/>
                  </a:lnTo>
                  <a:lnTo>
                    <a:pt x="3658" y="1643"/>
                  </a:lnTo>
                  <a:lnTo>
                    <a:pt x="3622" y="1601"/>
                  </a:lnTo>
                  <a:lnTo>
                    <a:pt x="3584" y="1562"/>
                  </a:lnTo>
                  <a:lnTo>
                    <a:pt x="3544" y="1524"/>
                  </a:lnTo>
                  <a:lnTo>
                    <a:pt x="3502" y="1487"/>
                  </a:lnTo>
                  <a:lnTo>
                    <a:pt x="3461" y="1452"/>
                  </a:lnTo>
                  <a:lnTo>
                    <a:pt x="3416" y="1419"/>
                  </a:lnTo>
                  <a:lnTo>
                    <a:pt x="3371" y="1386"/>
                  </a:lnTo>
                  <a:lnTo>
                    <a:pt x="3324" y="1357"/>
                  </a:lnTo>
                  <a:lnTo>
                    <a:pt x="3277" y="1328"/>
                  </a:lnTo>
                  <a:lnTo>
                    <a:pt x="3228" y="1302"/>
                  </a:lnTo>
                  <a:lnTo>
                    <a:pt x="3178" y="1277"/>
                  </a:lnTo>
                  <a:lnTo>
                    <a:pt x="3127" y="1255"/>
                  </a:lnTo>
                  <a:lnTo>
                    <a:pt x="3075" y="1235"/>
                  </a:lnTo>
                  <a:lnTo>
                    <a:pt x="3022" y="1215"/>
                  </a:lnTo>
                  <a:lnTo>
                    <a:pt x="2968" y="1199"/>
                  </a:lnTo>
                  <a:lnTo>
                    <a:pt x="2913" y="1185"/>
                  </a:lnTo>
                  <a:lnTo>
                    <a:pt x="2858" y="1171"/>
                  </a:lnTo>
                  <a:lnTo>
                    <a:pt x="2801" y="1161"/>
                  </a:lnTo>
                  <a:lnTo>
                    <a:pt x="2573" y="0"/>
                  </a:lnTo>
                  <a:lnTo>
                    <a:pt x="2345" y="1161"/>
                  </a:lnTo>
                  <a:lnTo>
                    <a:pt x="2315" y="1166"/>
                  </a:lnTo>
                  <a:lnTo>
                    <a:pt x="2284" y="1172"/>
                  </a:lnTo>
                  <a:lnTo>
                    <a:pt x="2255" y="1180"/>
                  </a:lnTo>
                  <a:lnTo>
                    <a:pt x="2224" y="1187"/>
                  </a:lnTo>
                  <a:lnTo>
                    <a:pt x="2194" y="1194"/>
                  </a:lnTo>
                  <a:lnTo>
                    <a:pt x="2165" y="1203"/>
                  </a:lnTo>
                  <a:lnTo>
                    <a:pt x="2135" y="1212"/>
                  </a:lnTo>
                  <a:lnTo>
                    <a:pt x="2107" y="1221"/>
                  </a:lnTo>
                  <a:lnTo>
                    <a:pt x="2078" y="1232"/>
                  </a:lnTo>
                  <a:lnTo>
                    <a:pt x="2050" y="1243"/>
                  </a:lnTo>
                  <a:lnTo>
                    <a:pt x="2021" y="1254"/>
                  </a:lnTo>
                  <a:lnTo>
                    <a:pt x="1994" y="1266"/>
                  </a:lnTo>
                  <a:lnTo>
                    <a:pt x="1966" y="1278"/>
                  </a:lnTo>
                  <a:lnTo>
                    <a:pt x="1939" y="1292"/>
                  </a:lnTo>
                  <a:lnTo>
                    <a:pt x="1912" y="1305"/>
                  </a:lnTo>
                  <a:lnTo>
                    <a:pt x="1886" y="1319"/>
                  </a:lnTo>
                  <a:lnTo>
                    <a:pt x="158" y="157"/>
                  </a:lnTo>
                  <a:lnTo>
                    <a:pt x="1320" y="1885"/>
                  </a:lnTo>
                  <a:lnTo>
                    <a:pt x="1306" y="1912"/>
                  </a:lnTo>
                  <a:lnTo>
                    <a:pt x="1292" y="1938"/>
                  </a:lnTo>
                  <a:lnTo>
                    <a:pt x="1279" y="1966"/>
                  </a:lnTo>
                  <a:lnTo>
                    <a:pt x="1266" y="1993"/>
                  </a:lnTo>
                  <a:lnTo>
                    <a:pt x="1254" y="2021"/>
                  </a:lnTo>
                  <a:lnTo>
                    <a:pt x="1243" y="2049"/>
                  </a:lnTo>
                  <a:lnTo>
                    <a:pt x="1232" y="2077"/>
                  </a:lnTo>
                  <a:lnTo>
                    <a:pt x="1222" y="2106"/>
                  </a:lnTo>
                  <a:lnTo>
                    <a:pt x="1212" y="2135"/>
                  </a:lnTo>
                  <a:lnTo>
                    <a:pt x="1203" y="2165"/>
                  </a:lnTo>
                  <a:lnTo>
                    <a:pt x="1195" y="2194"/>
                  </a:lnTo>
                  <a:lnTo>
                    <a:pt x="1187" y="2224"/>
                  </a:lnTo>
                  <a:lnTo>
                    <a:pt x="1180" y="2253"/>
                  </a:lnTo>
                  <a:lnTo>
                    <a:pt x="1174" y="2284"/>
                  </a:lnTo>
                  <a:lnTo>
                    <a:pt x="1168" y="2314"/>
                  </a:lnTo>
                  <a:lnTo>
                    <a:pt x="1162" y="2345"/>
                  </a:lnTo>
                  <a:lnTo>
                    <a:pt x="0" y="2572"/>
                  </a:lnTo>
                  <a:lnTo>
                    <a:pt x="1162" y="2800"/>
                  </a:lnTo>
                  <a:lnTo>
                    <a:pt x="1173" y="2856"/>
                  </a:lnTo>
                  <a:lnTo>
                    <a:pt x="1185" y="2912"/>
                  </a:lnTo>
                  <a:lnTo>
                    <a:pt x="1199" y="2967"/>
                  </a:lnTo>
                  <a:lnTo>
                    <a:pt x="1216" y="3021"/>
                  </a:lnTo>
                  <a:lnTo>
                    <a:pt x="1235" y="3074"/>
                  </a:lnTo>
                  <a:lnTo>
                    <a:pt x="1255" y="3126"/>
                  </a:lnTo>
                  <a:lnTo>
                    <a:pt x="1278" y="3177"/>
                  </a:lnTo>
                  <a:lnTo>
                    <a:pt x="1303" y="3227"/>
                  </a:lnTo>
                  <a:lnTo>
                    <a:pt x="1330" y="3276"/>
                  </a:lnTo>
                  <a:lnTo>
                    <a:pt x="1357" y="3324"/>
                  </a:lnTo>
                  <a:lnTo>
                    <a:pt x="1388" y="3371"/>
                  </a:lnTo>
                  <a:lnTo>
                    <a:pt x="1419" y="3415"/>
                  </a:lnTo>
                  <a:lnTo>
                    <a:pt x="1453" y="3459"/>
                  </a:lnTo>
                  <a:lnTo>
                    <a:pt x="1487" y="3502"/>
                  </a:lnTo>
                  <a:lnTo>
                    <a:pt x="1524" y="3543"/>
                  </a:lnTo>
                  <a:lnTo>
                    <a:pt x="1563" y="3582"/>
                  </a:lnTo>
                  <a:lnTo>
                    <a:pt x="1603" y="3621"/>
                  </a:lnTo>
                  <a:lnTo>
                    <a:pt x="1643" y="3658"/>
                  </a:lnTo>
                  <a:lnTo>
                    <a:pt x="1686" y="3692"/>
                  </a:lnTo>
                  <a:lnTo>
                    <a:pt x="1730" y="3726"/>
                  </a:lnTo>
                  <a:lnTo>
                    <a:pt x="1775" y="3758"/>
                  </a:lnTo>
                  <a:lnTo>
                    <a:pt x="1822" y="3788"/>
                  </a:lnTo>
                  <a:lnTo>
                    <a:pt x="1869" y="3816"/>
                  </a:lnTo>
                  <a:lnTo>
                    <a:pt x="1918" y="3842"/>
                  </a:lnTo>
                  <a:lnTo>
                    <a:pt x="1968" y="3868"/>
                  </a:lnTo>
                  <a:lnTo>
                    <a:pt x="2019" y="3890"/>
                  </a:lnTo>
                  <a:lnTo>
                    <a:pt x="2071" y="3910"/>
                  </a:lnTo>
                  <a:lnTo>
                    <a:pt x="2124" y="3930"/>
                  </a:lnTo>
                  <a:lnTo>
                    <a:pt x="2178" y="3946"/>
                  </a:lnTo>
                  <a:lnTo>
                    <a:pt x="2233" y="3960"/>
                  </a:lnTo>
                  <a:lnTo>
                    <a:pt x="2289" y="3973"/>
                  </a:lnTo>
                  <a:lnTo>
                    <a:pt x="2345" y="3983"/>
                  </a:lnTo>
                  <a:lnTo>
                    <a:pt x="2573" y="5145"/>
                  </a:lnTo>
                  <a:lnTo>
                    <a:pt x="2801" y="3983"/>
                  </a:lnTo>
                  <a:lnTo>
                    <a:pt x="2831" y="3978"/>
                  </a:lnTo>
                  <a:lnTo>
                    <a:pt x="2862" y="3972"/>
                  </a:lnTo>
                  <a:lnTo>
                    <a:pt x="2892" y="3965"/>
                  </a:lnTo>
                  <a:lnTo>
                    <a:pt x="2922" y="3958"/>
                  </a:lnTo>
                  <a:lnTo>
                    <a:pt x="2951" y="3950"/>
                  </a:lnTo>
                  <a:lnTo>
                    <a:pt x="2981" y="3942"/>
                  </a:lnTo>
                  <a:lnTo>
                    <a:pt x="3010" y="3933"/>
                  </a:lnTo>
                  <a:lnTo>
                    <a:pt x="3039" y="3924"/>
                  </a:lnTo>
                  <a:lnTo>
                    <a:pt x="3068" y="3913"/>
                  </a:lnTo>
                  <a:lnTo>
                    <a:pt x="3097" y="3902"/>
                  </a:lnTo>
                  <a:lnTo>
                    <a:pt x="3124" y="3891"/>
                  </a:lnTo>
                  <a:lnTo>
                    <a:pt x="3152" y="3879"/>
                  </a:lnTo>
                  <a:lnTo>
                    <a:pt x="3180" y="3867"/>
                  </a:lnTo>
                  <a:lnTo>
                    <a:pt x="3207" y="3853"/>
                  </a:lnTo>
                  <a:lnTo>
                    <a:pt x="3233" y="3839"/>
                  </a:lnTo>
                  <a:lnTo>
                    <a:pt x="3260" y="3826"/>
                  </a:lnTo>
                  <a:lnTo>
                    <a:pt x="4989" y="4987"/>
                  </a:lnTo>
                  <a:close/>
                  <a:moveTo>
                    <a:pt x="2573" y="1416"/>
                  </a:moveTo>
                  <a:lnTo>
                    <a:pt x="2573" y="1416"/>
                  </a:lnTo>
                  <a:lnTo>
                    <a:pt x="2603" y="1416"/>
                  </a:lnTo>
                  <a:lnTo>
                    <a:pt x="2632" y="1417"/>
                  </a:lnTo>
                  <a:lnTo>
                    <a:pt x="2662" y="1419"/>
                  </a:lnTo>
                  <a:lnTo>
                    <a:pt x="2692" y="1422"/>
                  </a:lnTo>
                  <a:lnTo>
                    <a:pt x="2720" y="1425"/>
                  </a:lnTo>
                  <a:lnTo>
                    <a:pt x="2750" y="1429"/>
                  </a:lnTo>
                  <a:lnTo>
                    <a:pt x="2778" y="1433"/>
                  </a:lnTo>
                  <a:lnTo>
                    <a:pt x="2806" y="1439"/>
                  </a:lnTo>
                  <a:lnTo>
                    <a:pt x="2834" y="1445"/>
                  </a:lnTo>
                  <a:lnTo>
                    <a:pt x="2862" y="1452"/>
                  </a:lnTo>
                  <a:lnTo>
                    <a:pt x="2889" y="1460"/>
                  </a:lnTo>
                  <a:lnTo>
                    <a:pt x="2917" y="1468"/>
                  </a:lnTo>
                  <a:lnTo>
                    <a:pt x="2944" y="1476"/>
                  </a:lnTo>
                  <a:lnTo>
                    <a:pt x="2971" y="1486"/>
                  </a:lnTo>
                  <a:lnTo>
                    <a:pt x="2997" y="1496"/>
                  </a:lnTo>
                  <a:lnTo>
                    <a:pt x="3023" y="1507"/>
                  </a:lnTo>
                  <a:lnTo>
                    <a:pt x="3049" y="1518"/>
                  </a:lnTo>
                  <a:lnTo>
                    <a:pt x="3075" y="1530"/>
                  </a:lnTo>
                  <a:lnTo>
                    <a:pt x="3099" y="1542"/>
                  </a:lnTo>
                  <a:lnTo>
                    <a:pt x="3124" y="1555"/>
                  </a:lnTo>
                  <a:lnTo>
                    <a:pt x="3149" y="1569"/>
                  </a:lnTo>
                  <a:lnTo>
                    <a:pt x="3172" y="1583"/>
                  </a:lnTo>
                  <a:lnTo>
                    <a:pt x="3196" y="1598"/>
                  </a:lnTo>
                  <a:lnTo>
                    <a:pt x="3219" y="1613"/>
                  </a:lnTo>
                  <a:lnTo>
                    <a:pt x="3243" y="1629"/>
                  </a:lnTo>
                  <a:lnTo>
                    <a:pt x="3265" y="1646"/>
                  </a:lnTo>
                  <a:lnTo>
                    <a:pt x="3287" y="1662"/>
                  </a:lnTo>
                  <a:lnTo>
                    <a:pt x="3309" y="1680"/>
                  </a:lnTo>
                  <a:lnTo>
                    <a:pt x="3330" y="1698"/>
                  </a:lnTo>
                  <a:lnTo>
                    <a:pt x="3351" y="1716"/>
                  </a:lnTo>
                  <a:lnTo>
                    <a:pt x="3371" y="1736"/>
                  </a:lnTo>
                  <a:lnTo>
                    <a:pt x="3390" y="1755"/>
                  </a:lnTo>
                  <a:lnTo>
                    <a:pt x="3410" y="1774"/>
                  </a:lnTo>
                  <a:lnTo>
                    <a:pt x="3429" y="1795"/>
                  </a:lnTo>
                  <a:lnTo>
                    <a:pt x="3447" y="1816"/>
                  </a:lnTo>
                  <a:lnTo>
                    <a:pt x="3466" y="1837"/>
                  </a:lnTo>
                  <a:lnTo>
                    <a:pt x="3483" y="1859"/>
                  </a:lnTo>
                  <a:lnTo>
                    <a:pt x="3500" y="1880"/>
                  </a:lnTo>
                  <a:lnTo>
                    <a:pt x="3517" y="1903"/>
                  </a:lnTo>
                  <a:lnTo>
                    <a:pt x="3532" y="1926"/>
                  </a:lnTo>
                  <a:lnTo>
                    <a:pt x="3547" y="1950"/>
                  </a:lnTo>
                  <a:lnTo>
                    <a:pt x="3563" y="1973"/>
                  </a:lnTo>
                  <a:lnTo>
                    <a:pt x="3577" y="1996"/>
                  </a:lnTo>
                  <a:lnTo>
                    <a:pt x="3590" y="2021"/>
                  </a:lnTo>
                  <a:lnTo>
                    <a:pt x="3603" y="2046"/>
                  </a:lnTo>
                  <a:lnTo>
                    <a:pt x="3616" y="2071"/>
                  </a:lnTo>
                  <a:lnTo>
                    <a:pt x="3628" y="2096"/>
                  </a:lnTo>
                  <a:lnTo>
                    <a:pt x="3639" y="2123"/>
                  </a:lnTo>
                  <a:lnTo>
                    <a:pt x="3650" y="2148"/>
                  </a:lnTo>
                  <a:lnTo>
                    <a:pt x="3659" y="2175"/>
                  </a:lnTo>
                  <a:lnTo>
                    <a:pt x="3669" y="2201"/>
                  </a:lnTo>
                  <a:lnTo>
                    <a:pt x="3678" y="2229"/>
                  </a:lnTo>
                  <a:lnTo>
                    <a:pt x="3686" y="2256"/>
                  </a:lnTo>
                  <a:lnTo>
                    <a:pt x="3694" y="2284"/>
                  </a:lnTo>
                  <a:lnTo>
                    <a:pt x="3700" y="2311"/>
                  </a:lnTo>
                  <a:lnTo>
                    <a:pt x="3706" y="2340"/>
                  </a:lnTo>
                  <a:lnTo>
                    <a:pt x="3712" y="2368"/>
                  </a:lnTo>
                  <a:lnTo>
                    <a:pt x="3716" y="2397"/>
                  </a:lnTo>
                  <a:lnTo>
                    <a:pt x="3720" y="2425"/>
                  </a:lnTo>
                  <a:lnTo>
                    <a:pt x="3725" y="2454"/>
                  </a:lnTo>
                  <a:lnTo>
                    <a:pt x="3727" y="2483"/>
                  </a:lnTo>
                  <a:lnTo>
                    <a:pt x="3729" y="2513"/>
                  </a:lnTo>
                  <a:lnTo>
                    <a:pt x="3730" y="2542"/>
                  </a:lnTo>
                  <a:lnTo>
                    <a:pt x="3730" y="2572"/>
                  </a:lnTo>
                  <a:lnTo>
                    <a:pt x="3730" y="2600"/>
                  </a:lnTo>
                  <a:lnTo>
                    <a:pt x="3729" y="2628"/>
                  </a:lnTo>
                  <a:lnTo>
                    <a:pt x="3727" y="2655"/>
                  </a:lnTo>
                  <a:lnTo>
                    <a:pt x="3725" y="2683"/>
                  </a:lnTo>
                  <a:lnTo>
                    <a:pt x="3721" y="2711"/>
                  </a:lnTo>
                  <a:lnTo>
                    <a:pt x="3718" y="2738"/>
                  </a:lnTo>
                  <a:lnTo>
                    <a:pt x="3714" y="2764"/>
                  </a:lnTo>
                  <a:lnTo>
                    <a:pt x="3709" y="2791"/>
                  </a:lnTo>
                  <a:lnTo>
                    <a:pt x="3704" y="2817"/>
                  </a:lnTo>
                  <a:lnTo>
                    <a:pt x="3698" y="2844"/>
                  </a:lnTo>
                  <a:lnTo>
                    <a:pt x="3691" y="2870"/>
                  </a:lnTo>
                  <a:lnTo>
                    <a:pt x="3684" y="2896"/>
                  </a:lnTo>
                  <a:lnTo>
                    <a:pt x="3676" y="2921"/>
                  </a:lnTo>
                  <a:lnTo>
                    <a:pt x="3667" y="2947"/>
                  </a:lnTo>
                  <a:lnTo>
                    <a:pt x="3649" y="2997"/>
                  </a:lnTo>
                  <a:lnTo>
                    <a:pt x="3159" y="2268"/>
                  </a:lnTo>
                  <a:lnTo>
                    <a:pt x="2878" y="1986"/>
                  </a:lnTo>
                  <a:lnTo>
                    <a:pt x="2149" y="1496"/>
                  </a:lnTo>
                  <a:lnTo>
                    <a:pt x="2198" y="1478"/>
                  </a:lnTo>
                  <a:lnTo>
                    <a:pt x="2224" y="1470"/>
                  </a:lnTo>
                  <a:lnTo>
                    <a:pt x="2249" y="1462"/>
                  </a:lnTo>
                  <a:lnTo>
                    <a:pt x="2276" y="1455"/>
                  </a:lnTo>
                  <a:lnTo>
                    <a:pt x="2301" y="1448"/>
                  </a:lnTo>
                  <a:lnTo>
                    <a:pt x="2328" y="1442"/>
                  </a:lnTo>
                  <a:lnTo>
                    <a:pt x="2354" y="1436"/>
                  </a:lnTo>
                  <a:lnTo>
                    <a:pt x="2381" y="1431"/>
                  </a:lnTo>
                  <a:lnTo>
                    <a:pt x="2407" y="1427"/>
                  </a:lnTo>
                  <a:lnTo>
                    <a:pt x="2435" y="1424"/>
                  </a:lnTo>
                  <a:lnTo>
                    <a:pt x="2462" y="1421"/>
                  </a:lnTo>
                  <a:lnTo>
                    <a:pt x="2490" y="1419"/>
                  </a:lnTo>
                  <a:lnTo>
                    <a:pt x="2517" y="1417"/>
                  </a:lnTo>
                  <a:lnTo>
                    <a:pt x="2545" y="1416"/>
                  </a:lnTo>
                  <a:lnTo>
                    <a:pt x="2573" y="1416"/>
                  </a:lnTo>
                  <a:close/>
                  <a:moveTo>
                    <a:pt x="2797" y="2572"/>
                  </a:moveTo>
                  <a:lnTo>
                    <a:pt x="2797" y="2572"/>
                  </a:lnTo>
                  <a:lnTo>
                    <a:pt x="2796" y="2595"/>
                  </a:lnTo>
                  <a:lnTo>
                    <a:pt x="2792" y="2618"/>
                  </a:lnTo>
                  <a:lnTo>
                    <a:pt x="2787" y="2639"/>
                  </a:lnTo>
                  <a:lnTo>
                    <a:pt x="2780" y="2660"/>
                  </a:lnTo>
                  <a:lnTo>
                    <a:pt x="2770" y="2679"/>
                  </a:lnTo>
                  <a:lnTo>
                    <a:pt x="2759" y="2698"/>
                  </a:lnTo>
                  <a:lnTo>
                    <a:pt x="2747" y="2715"/>
                  </a:lnTo>
                  <a:lnTo>
                    <a:pt x="2731" y="2731"/>
                  </a:lnTo>
                  <a:lnTo>
                    <a:pt x="2716" y="2745"/>
                  </a:lnTo>
                  <a:lnTo>
                    <a:pt x="2699" y="2758"/>
                  </a:lnTo>
                  <a:lnTo>
                    <a:pt x="2680" y="2770"/>
                  </a:lnTo>
                  <a:lnTo>
                    <a:pt x="2660" y="2779"/>
                  </a:lnTo>
                  <a:lnTo>
                    <a:pt x="2640" y="2787"/>
                  </a:lnTo>
                  <a:lnTo>
                    <a:pt x="2618" y="2792"/>
                  </a:lnTo>
                  <a:lnTo>
                    <a:pt x="2596" y="2795"/>
                  </a:lnTo>
                  <a:lnTo>
                    <a:pt x="2573" y="2797"/>
                  </a:lnTo>
                  <a:lnTo>
                    <a:pt x="2550" y="2795"/>
                  </a:lnTo>
                  <a:lnTo>
                    <a:pt x="2528" y="2792"/>
                  </a:lnTo>
                  <a:lnTo>
                    <a:pt x="2506" y="2787"/>
                  </a:lnTo>
                  <a:lnTo>
                    <a:pt x="2486" y="2779"/>
                  </a:lnTo>
                  <a:lnTo>
                    <a:pt x="2466" y="2770"/>
                  </a:lnTo>
                  <a:lnTo>
                    <a:pt x="2448" y="2758"/>
                  </a:lnTo>
                  <a:lnTo>
                    <a:pt x="2431" y="2745"/>
                  </a:lnTo>
                  <a:lnTo>
                    <a:pt x="2414" y="2731"/>
                  </a:lnTo>
                  <a:lnTo>
                    <a:pt x="2400" y="2715"/>
                  </a:lnTo>
                  <a:lnTo>
                    <a:pt x="2387" y="2698"/>
                  </a:lnTo>
                  <a:lnTo>
                    <a:pt x="2376" y="2679"/>
                  </a:lnTo>
                  <a:lnTo>
                    <a:pt x="2367" y="2660"/>
                  </a:lnTo>
                  <a:lnTo>
                    <a:pt x="2358" y="2639"/>
                  </a:lnTo>
                  <a:lnTo>
                    <a:pt x="2353" y="2618"/>
                  </a:lnTo>
                  <a:lnTo>
                    <a:pt x="2350" y="2595"/>
                  </a:lnTo>
                  <a:lnTo>
                    <a:pt x="2348" y="2572"/>
                  </a:lnTo>
                  <a:lnTo>
                    <a:pt x="2350" y="2550"/>
                  </a:lnTo>
                  <a:lnTo>
                    <a:pt x="2353" y="2527"/>
                  </a:lnTo>
                  <a:lnTo>
                    <a:pt x="2358" y="2506"/>
                  </a:lnTo>
                  <a:lnTo>
                    <a:pt x="2367" y="2485"/>
                  </a:lnTo>
                  <a:lnTo>
                    <a:pt x="2376" y="2465"/>
                  </a:lnTo>
                  <a:lnTo>
                    <a:pt x="2387" y="2447"/>
                  </a:lnTo>
                  <a:lnTo>
                    <a:pt x="2400" y="2429"/>
                  </a:lnTo>
                  <a:lnTo>
                    <a:pt x="2414" y="2414"/>
                  </a:lnTo>
                  <a:lnTo>
                    <a:pt x="2431" y="2399"/>
                  </a:lnTo>
                  <a:lnTo>
                    <a:pt x="2448" y="2387"/>
                  </a:lnTo>
                  <a:lnTo>
                    <a:pt x="2466" y="2375"/>
                  </a:lnTo>
                  <a:lnTo>
                    <a:pt x="2486" y="2365"/>
                  </a:lnTo>
                  <a:lnTo>
                    <a:pt x="2506" y="2358"/>
                  </a:lnTo>
                  <a:lnTo>
                    <a:pt x="2528" y="2353"/>
                  </a:lnTo>
                  <a:lnTo>
                    <a:pt x="2550" y="2349"/>
                  </a:lnTo>
                  <a:lnTo>
                    <a:pt x="2573" y="2348"/>
                  </a:lnTo>
                  <a:lnTo>
                    <a:pt x="2596" y="2349"/>
                  </a:lnTo>
                  <a:lnTo>
                    <a:pt x="2618" y="2353"/>
                  </a:lnTo>
                  <a:lnTo>
                    <a:pt x="2640" y="2358"/>
                  </a:lnTo>
                  <a:lnTo>
                    <a:pt x="2660" y="2365"/>
                  </a:lnTo>
                  <a:lnTo>
                    <a:pt x="2680" y="2375"/>
                  </a:lnTo>
                  <a:lnTo>
                    <a:pt x="2699" y="2387"/>
                  </a:lnTo>
                  <a:lnTo>
                    <a:pt x="2716" y="2399"/>
                  </a:lnTo>
                  <a:lnTo>
                    <a:pt x="2731" y="2414"/>
                  </a:lnTo>
                  <a:lnTo>
                    <a:pt x="2747" y="2429"/>
                  </a:lnTo>
                  <a:lnTo>
                    <a:pt x="2759" y="2447"/>
                  </a:lnTo>
                  <a:lnTo>
                    <a:pt x="2770" y="2465"/>
                  </a:lnTo>
                  <a:lnTo>
                    <a:pt x="2780" y="2485"/>
                  </a:lnTo>
                  <a:lnTo>
                    <a:pt x="2787" y="2506"/>
                  </a:lnTo>
                  <a:lnTo>
                    <a:pt x="2792" y="2527"/>
                  </a:lnTo>
                  <a:lnTo>
                    <a:pt x="2796" y="2550"/>
                  </a:lnTo>
                  <a:lnTo>
                    <a:pt x="2797" y="2572"/>
                  </a:lnTo>
                  <a:close/>
                  <a:moveTo>
                    <a:pt x="2573" y="3729"/>
                  </a:moveTo>
                  <a:lnTo>
                    <a:pt x="2573" y="3729"/>
                  </a:lnTo>
                  <a:lnTo>
                    <a:pt x="2544" y="3729"/>
                  </a:lnTo>
                  <a:lnTo>
                    <a:pt x="2513" y="3728"/>
                  </a:lnTo>
                  <a:lnTo>
                    <a:pt x="2485" y="3726"/>
                  </a:lnTo>
                  <a:lnTo>
                    <a:pt x="2455" y="3723"/>
                  </a:lnTo>
                  <a:lnTo>
                    <a:pt x="2426" y="3720"/>
                  </a:lnTo>
                  <a:lnTo>
                    <a:pt x="2397" y="3716"/>
                  </a:lnTo>
                  <a:lnTo>
                    <a:pt x="2369" y="3711"/>
                  </a:lnTo>
                  <a:lnTo>
                    <a:pt x="2340" y="3706"/>
                  </a:lnTo>
                  <a:lnTo>
                    <a:pt x="2313" y="3700"/>
                  </a:lnTo>
                  <a:lnTo>
                    <a:pt x="2284" y="3692"/>
                  </a:lnTo>
                  <a:lnTo>
                    <a:pt x="2257" y="3685"/>
                  </a:lnTo>
                  <a:lnTo>
                    <a:pt x="2229" y="3677"/>
                  </a:lnTo>
                  <a:lnTo>
                    <a:pt x="2203" y="3668"/>
                  </a:lnTo>
                  <a:lnTo>
                    <a:pt x="2176" y="3659"/>
                  </a:lnTo>
                  <a:lnTo>
                    <a:pt x="2150" y="3649"/>
                  </a:lnTo>
                  <a:lnTo>
                    <a:pt x="2123" y="3638"/>
                  </a:lnTo>
                  <a:lnTo>
                    <a:pt x="2098" y="3627"/>
                  </a:lnTo>
                  <a:lnTo>
                    <a:pt x="2072" y="3615"/>
                  </a:lnTo>
                  <a:lnTo>
                    <a:pt x="2047" y="3603"/>
                  </a:lnTo>
                  <a:lnTo>
                    <a:pt x="2022" y="3590"/>
                  </a:lnTo>
                  <a:lnTo>
                    <a:pt x="1998" y="3575"/>
                  </a:lnTo>
                  <a:lnTo>
                    <a:pt x="1973" y="3561"/>
                  </a:lnTo>
                  <a:lnTo>
                    <a:pt x="1950" y="3547"/>
                  </a:lnTo>
                  <a:lnTo>
                    <a:pt x="1926" y="3531"/>
                  </a:lnTo>
                  <a:lnTo>
                    <a:pt x="1904" y="3515"/>
                  </a:lnTo>
                  <a:lnTo>
                    <a:pt x="1882" y="3499"/>
                  </a:lnTo>
                  <a:lnTo>
                    <a:pt x="1859" y="3482"/>
                  </a:lnTo>
                  <a:lnTo>
                    <a:pt x="1838" y="3464"/>
                  </a:lnTo>
                  <a:lnTo>
                    <a:pt x="1816" y="3447"/>
                  </a:lnTo>
                  <a:lnTo>
                    <a:pt x="1796" y="3429"/>
                  </a:lnTo>
                  <a:lnTo>
                    <a:pt x="1776" y="3409"/>
                  </a:lnTo>
                  <a:lnTo>
                    <a:pt x="1755" y="3390"/>
                  </a:lnTo>
                  <a:lnTo>
                    <a:pt x="1736" y="3370"/>
                  </a:lnTo>
                  <a:lnTo>
                    <a:pt x="1717" y="3350"/>
                  </a:lnTo>
                  <a:lnTo>
                    <a:pt x="1698" y="3329"/>
                  </a:lnTo>
                  <a:lnTo>
                    <a:pt x="1681" y="3307"/>
                  </a:lnTo>
                  <a:lnTo>
                    <a:pt x="1664" y="3286"/>
                  </a:lnTo>
                  <a:lnTo>
                    <a:pt x="1646" y="3264"/>
                  </a:lnTo>
                  <a:lnTo>
                    <a:pt x="1630" y="3241"/>
                  </a:lnTo>
                  <a:lnTo>
                    <a:pt x="1614" y="3219"/>
                  </a:lnTo>
                  <a:lnTo>
                    <a:pt x="1598" y="3195"/>
                  </a:lnTo>
                  <a:lnTo>
                    <a:pt x="1584" y="3172"/>
                  </a:lnTo>
                  <a:lnTo>
                    <a:pt x="1570" y="3147"/>
                  </a:lnTo>
                  <a:lnTo>
                    <a:pt x="1556" y="3123"/>
                  </a:lnTo>
                  <a:lnTo>
                    <a:pt x="1543" y="3099"/>
                  </a:lnTo>
                  <a:lnTo>
                    <a:pt x="1530" y="3073"/>
                  </a:lnTo>
                  <a:lnTo>
                    <a:pt x="1519" y="3048"/>
                  </a:lnTo>
                  <a:lnTo>
                    <a:pt x="1507" y="3022"/>
                  </a:lnTo>
                  <a:lnTo>
                    <a:pt x="1497" y="2996"/>
                  </a:lnTo>
                  <a:lnTo>
                    <a:pt x="1486" y="2969"/>
                  </a:lnTo>
                  <a:lnTo>
                    <a:pt x="1477" y="2943"/>
                  </a:lnTo>
                  <a:lnTo>
                    <a:pt x="1468" y="2916"/>
                  </a:lnTo>
                  <a:lnTo>
                    <a:pt x="1460" y="2889"/>
                  </a:lnTo>
                  <a:lnTo>
                    <a:pt x="1453" y="2861"/>
                  </a:lnTo>
                  <a:lnTo>
                    <a:pt x="1446" y="2833"/>
                  </a:lnTo>
                  <a:lnTo>
                    <a:pt x="1440" y="2805"/>
                  </a:lnTo>
                  <a:lnTo>
                    <a:pt x="1434" y="2777"/>
                  </a:lnTo>
                  <a:lnTo>
                    <a:pt x="1429" y="2748"/>
                  </a:lnTo>
                  <a:lnTo>
                    <a:pt x="1425" y="2720"/>
                  </a:lnTo>
                  <a:lnTo>
                    <a:pt x="1422" y="2690"/>
                  </a:lnTo>
                  <a:lnTo>
                    <a:pt x="1419" y="2662"/>
                  </a:lnTo>
                  <a:lnTo>
                    <a:pt x="1418" y="2632"/>
                  </a:lnTo>
                  <a:lnTo>
                    <a:pt x="1416" y="2603"/>
                  </a:lnTo>
                  <a:lnTo>
                    <a:pt x="1416" y="2572"/>
                  </a:lnTo>
                  <a:lnTo>
                    <a:pt x="1416" y="2544"/>
                  </a:lnTo>
                  <a:lnTo>
                    <a:pt x="1417" y="2517"/>
                  </a:lnTo>
                  <a:lnTo>
                    <a:pt x="1419" y="2488"/>
                  </a:lnTo>
                  <a:lnTo>
                    <a:pt x="1421" y="2461"/>
                  </a:lnTo>
                  <a:lnTo>
                    <a:pt x="1424" y="2434"/>
                  </a:lnTo>
                  <a:lnTo>
                    <a:pt x="1428" y="2407"/>
                  </a:lnTo>
                  <a:lnTo>
                    <a:pt x="1432" y="2380"/>
                  </a:lnTo>
                  <a:lnTo>
                    <a:pt x="1438" y="2354"/>
                  </a:lnTo>
                  <a:lnTo>
                    <a:pt x="1443" y="2328"/>
                  </a:lnTo>
                  <a:lnTo>
                    <a:pt x="1449" y="2301"/>
                  </a:lnTo>
                  <a:lnTo>
                    <a:pt x="1455" y="2275"/>
                  </a:lnTo>
                  <a:lnTo>
                    <a:pt x="1462" y="2249"/>
                  </a:lnTo>
                  <a:lnTo>
                    <a:pt x="1470" y="2224"/>
                  </a:lnTo>
                  <a:lnTo>
                    <a:pt x="1478" y="2198"/>
                  </a:lnTo>
                  <a:lnTo>
                    <a:pt x="1497" y="2148"/>
                  </a:lnTo>
                  <a:lnTo>
                    <a:pt x="1987" y="2877"/>
                  </a:lnTo>
                  <a:lnTo>
                    <a:pt x="2269" y="3159"/>
                  </a:lnTo>
                  <a:lnTo>
                    <a:pt x="2997" y="3649"/>
                  </a:lnTo>
                  <a:lnTo>
                    <a:pt x="2947" y="3667"/>
                  </a:lnTo>
                  <a:lnTo>
                    <a:pt x="2922" y="3675"/>
                  </a:lnTo>
                  <a:lnTo>
                    <a:pt x="2896" y="3683"/>
                  </a:lnTo>
                  <a:lnTo>
                    <a:pt x="2871" y="3690"/>
                  </a:lnTo>
                  <a:lnTo>
                    <a:pt x="2844" y="3696"/>
                  </a:lnTo>
                  <a:lnTo>
                    <a:pt x="2819" y="3703"/>
                  </a:lnTo>
                  <a:lnTo>
                    <a:pt x="2792" y="3708"/>
                  </a:lnTo>
                  <a:lnTo>
                    <a:pt x="2765" y="3713"/>
                  </a:lnTo>
                  <a:lnTo>
                    <a:pt x="2738" y="3717"/>
                  </a:lnTo>
                  <a:lnTo>
                    <a:pt x="2711" y="3721"/>
                  </a:lnTo>
                  <a:lnTo>
                    <a:pt x="2684" y="3724"/>
                  </a:lnTo>
                  <a:lnTo>
                    <a:pt x="2657" y="3726"/>
                  </a:lnTo>
                  <a:lnTo>
                    <a:pt x="2629" y="3728"/>
                  </a:lnTo>
                  <a:lnTo>
                    <a:pt x="2601" y="3729"/>
                  </a:lnTo>
                  <a:lnTo>
                    <a:pt x="2573" y="3729"/>
                  </a:lnTo>
                  <a:close/>
                </a:path>
              </a:pathLst>
            </a:custGeom>
            <a:solidFill>
              <a:srgbClr val="EF1D1D"/>
            </a:solidFill>
            <a:ln>
              <a:noFill/>
            </a:ln>
            <a:effectLst>
              <a:outerShdw blurRad="12700" dist="63500" dir="2700000" algn="tl" rotWithShape="0">
                <a:prstClr val="black">
                  <a:alpha val="47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20" name="矩形 19"/>
          <p:cNvSpPr/>
          <p:nvPr/>
        </p:nvSpPr>
        <p:spPr>
          <a:xfrm>
            <a:off x="178706" y="-21773"/>
            <a:ext cx="1063171" cy="106317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9465" y="602340"/>
            <a:ext cx="856343" cy="885372"/>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2078" y="1182912"/>
            <a:ext cx="609599" cy="609599"/>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488206" y="125091"/>
            <a:ext cx="2749471" cy="707886"/>
          </a:xfrm>
          <a:prstGeom prst="rect">
            <a:avLst/>
          </a:prstGeom>
        </p:spPr>
        <p:txBody>
          <a:bodyPr wrap="none">
            <a:spAutoFit/>
          </a:bodyPr>
          <a:lstStyle/>
          <a:p>
            <a:pPr algn="ctr"/>
            <a:r>
              <a:rPr lang="zh-CN" altLang="en-US" sz="4000" dirty="0">
                <a:solidFill>
                  <a:srgbClr val="FF4B4B"/>
                </a:solidFill>
                <a:latin typeface="微软雅黑" panose="020B0503020204020204" pitchFamily="34" charset="-122"/>
                <a:ea typeface="微软雅黑" panose="020B0503020204020204" pitchFamily="34" charset="-122"/>
              </a:rPr>
              <a:t>请输入标题</a:t>
            </a:r>
          </a:p>
        </p:txBody>
      </p:sp>
      <p:sp>
        <p:nvSpPr>
          <p:cNvPr id="24" name="文本框 23"/>
          <p:cNvSpPr txBox="1"/>
          <p:nvPr/>
        </p:nvSpPr>
        <p:spPr>
          <a:xfrm>
            <a:off x="2813147" y="2500085"/>
            <a:ext cx="1070429" cy="923330"/>
          </a:xfrm>
          <a:prstGeom prst="rect">
            <a:avLst/>
          </a:prstGeom>
          <a:noFill/>
        </p:spPr>
        <p:txBody>
          <a:bodyPr wrap="square" rtlCol="0">
            <a:spAutoFit/>
          </a:bodyPr>
          <a:lstStyle/>
          <a:p>
            <a:r>
              <a:rPr lang="en-US" altLang="zh-CN"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rPr>
              <a:t>01</a:t>
            </a:r>
            <a:endParaRPr lang="zh-CN" altLang="en-US"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endParaRPr>
          </a:p>
        </p:txBody>
      </p:sp>
      <p:sp>
        <p:nvSpPr>
          <p:cNvPr id="25" name="文本框 24"/>
          <p:cNvSpPr txBox="1"/>
          <p:nvPr/>
        </p:nvSpPr>
        <p:spPr>
          <a:xfrm>
            <a:off x="2330403" y="3662376"/>
            <a:ext cx="1471477" cy="1938992"/>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26" name="文本框 25"/>
          <p:cNvSpPr txBox="1"/>
          <p:nvPr/>
        </p:nvSpPr>
        <p:spPr>
          <a:xfrm>
            <a:off x="6149690" y="2500085"/>
            <a:ext cx="1070429" cy="923330"/>
          </a:xfrm>
          <a:prstGeom prst="rect">
            <a:avLst/>
          </a:prstGeom>
          <a:noFill/>
        </p:spPr>
        <p:txBody>
          <a:bodyPr wrap="square" rtlCol="0">
            <a:spAutoFit/>
          </a:bodyPr>
          <a:lstStyle/>
          <a:p>
            <a:r>
              <a:rPr lang="en-US" altLang="zh-CN"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rPr>
              <a:t>02</a:t>
            </a:r>
            <a:endParaRPr lang="zh-CN" altLang="en-US"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endParaRPr>
          </a:p>
        </p:txBody>
      </p:sp>
      <p:sp>
        <p:nvSpPr>
          <p:cNvPr id="27" name="文本框 26"/>
          <p:cNvSpPr txBox="1"/>
          <p:nvPr/>
        </p:nvSpPr>
        <p:spPr>
          <a:xfrm>
            <a:off x="5666946" y="3667798"/>
            <a:ext cx="1471477" cy="1938992"/>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28" name="文本框 27"/>
          <p:cNvSpPr txBox="1"/>
          <p:nvPr/>
        </p:nvSpPr>
        <p:spPr>
          <a:xfrm>
            <a:off x="9532846" y="2500085"/>
            <a:ext cx="1070429" cy="923330"/>
          </a:xfrm>
          <a:prstGeom prst="rect">
            <a:avLst/>
          </a:prstGeom>
          <a:noFill/>
        </p:spPr>
        <p:txBody>
          <a:bodyPr wrap="square" rtlCol="0">
            <a:spAutoFit/>
          </a:bodyPr>
          <a:lstStyle/>
          <a:p>
            <a:r>
              <a:rPr lang="en-US" altLang="zh-CN"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rPr>
              <a:t>03</a:t>
            </a:r>
            <a:endParaRPr lang="zh-CN" altLang="en-US" sz="5400" dirty="0">
              <a:solidFill>
                <a:schemeClr val="tx1">
                  <a:lumMod val="75000"/>
                  <a:lumOff val="25000"/>
                </a:schemeClr>
              </a:solidFill>
              <a:effectLst>
                <a:outerShdw blurRad="50800" dist="88900" dir="2700000" algn="tl" rotWithShape="0">
                  <a:prstClr val="black">
                    <a:alpha val="40000"/>
                  </a:prstClr>
                </a:outerShdw>
              </a:effectLst>
              <a:latin typeface="MHeiSung HKS UltraBold" panose="00000900000000000000" pitchFamily="2" charset="-120"/>
              <a:ea typeface="MHeiSung HKS UltraBold" panose="00000900000000000000" pitchFamily="2" charset="-120"/>
            </a:endParaRPr>
          </a:p>
        </p:txBody>
      </p:sp>
      <p:sp>
        <p:nvSpPr>
          <p:cNvPr id="29" name="文本框 28"/>
          <p:cNvSpPr txBox="1"/>
          <p:nvPr/>
        </p:nvSpPr>
        <p:spPr>
          <a:xfrm>
            <a:off x="9050102" y="3667798"/>
            <a:ext cx="1471477" cy="1938992"/>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a:t>
            </a:r>
          </a:p>
        </p:txBody>
      </p:sp>
      <p:sp>
        <p:nvSpPr>
          <p:cNvPr id="30" name="矩形 29"/>
          <p:cNvSpPr/>
          <p:nvPr/>
        </p:nvSpPr>
        <p:spPr>
          <a:xfrm>
            <a:off x="11952513" y="6473370"/>
            <a:ext cx="239487" cy="496755"/>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700863" y="6098601"/>
            <a:ext cx="251650" cy="936838"/>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461376" y="6420935"/>
            <a:ext cx="239487" cy="496755"/>
          </a:xfrm>
          <a:prstGeom prst="rect">
            <a:avLst/>
          </a:prstGeom>
          <a:solidFill>
            <a:srgbClr val="C4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565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300" y="628650"/>
            <a:ext cx="12601575" cy="114300"/>
          </a:xfrm>
          <a:prstGeom prst="rect">
            <a:avLst/>
          </a:prstGeom>
          <a:solidFill>
            <a:srgbClr val="F5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8588" y="414338"/>
            <a:ext cx="3200401" cy="542925"/>
          </a:xfrm>
          <a:prstGeom prst="rect">
            <a:avLst/>
          </a:prstGeom>
          <a:solidFill>
            <a:srgbClr val="F1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529138" y="500062"/>
            <a:ext cx="1857375" cy="371476"/>
          </a:xfrm>
          <a:prstGeom prst="rect">
            <a:avLst/>
          </a:prstGeom>
          <a:solidFill>
            <a:srgbClr val="F5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71814" y="464344"/>
            <a:ext cx="1457324" cy="442913"/>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952836" y="1520981"/>
            <a:ext cx="2213302" cy="1908019"/>
            <a:chOff x="4798312" y="816656"/>
            <a:chExt cx="1526289" cy="1315766"/>
          </a:xfrm>
          <a:effectLst>
            <a:outerShdw blurRad="50800" dist="38100" dir="2700000" algn="tl" rotWithShape="0">
              <a:prstClr val="black">
                <a:alpha val="40000"/>
              </a:prstClr>
            </a:outerShdw>
          </a:effectLst>
        </p:grpSpPr>
        <p:sp>
          <p:nvSpPr>
            <p:cNvPr id="11" name="六边形 10"/>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266700" dist="1270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KSO_Shape"/>
          <p:cNvSpPr txBox="1"/>
          <p:nvPr/>
        </p:nvSpPr>
        <p:spPr>
          <a:xfrm>
            <a:off x="5583237" y="2035763"/>
            <a:ext cx="952500" cy="952500"/>
          </a:xfrm>
          <a:custGeom>
            <a:avLst/>
            <a:gdLst/>
            <a:ahLst/>
            <a:cxnLst/>
            <a:rect l="l" t="t" r="r" b="b"/>
            <a:pathLst>
              <a:path w="854122" h="854122">
                <a:moveTo>
                  <a:pt x="181768" y="171229"/>
                </a:moveTo>
                <a:cubicBezTo>
                  <a:pt x="218994" y="171229"/>
                  <a:pt x="256220" y="171229"/>
                  <a:pt x="293446" y="171229"/>
                </a:cubicBezTo>
                <a:cubicBezTo>
                  <a:pt x="331150" y="300844"/>
                  <a:pt x="368854" y="430459"/>
                  <a:pt x="406558" y="560073"/>
                </a:cubicBezTo>
                <a:cubicBezTo>
                  <a:pt x="409300" y="560073"/>
                  <a:pt x="412042" y="560073"/>
                  <a:pt x="414784" y="560073"/>
                </a:cubicBezTo>
                <a:cubicBezTo>
                  <a:pt x="455272" y="430459"/>
                  <a:pt x="495759" y="300844"/>
                  <a:pt x="536247" y="171229"/>
                </a:cubicBezTo>
                <a:cubicBezTo>
                  <a:pt x="581616" y="171229"/>
                  <a:pt x="626985" y="171229"/>
                  <a:pt x="672354" y="171229"/>
                </a:cubicBezTo>
                <a:cubicBezTo>
                  <a:pt x="672354" y="177214"/>
                  <a:pt x="672354" y="183198"/>
                  <a:pt x="672354" y="189182"/>
                </a:cubicBezTo>
                <a:cubicBezTo>
                  <a:pt x="666621" y="189182"/>
                  <a:pt x="660887" y="189182"/>
                  <a:pt x="655154" y="189182"/>
                </a:cubicBezTo>
                <a:cubicBezTo>
                  <a:pt x="643728" y="189182"/>
                  <a:pt x="634432" y="191177"/>
                  <a:pt x="627265" y="195167"/>
                </a:cubicBezTo>
                <a:cubicBezTo>
                  <a:pt x="620099" y="199156"/>
                  <a:pt x="616515" y="205141"/>
                  <a:pt x="616515" y="213120"/>
                </a:cubicBezTo>
                <a:cubicBezTo>
                  <a:pt x="616515" y="355747"/>
                  <a:pt x="616515" y="498375"/>
                  <a:pt x="616515" y="641003"/>
                </a:cubicBezTo>
                <a:cubicBezTo>
                  <a:pt x="616515" y="648982"/>
                  <a:pt x="620099" y="654966"/>
                  <a:pt x="627265" y="658956"/>
                </a:cubicBezTo>
                <a:cubicBezTo>
                  <a:pt x="634432" y="662945"/>
                  <a:pt x="643728" y="664940"/>
                  <a:pt x="655154" y="664940"/>
                </a:cubicBezTo>
                <a:cubicBezTo>
                  <a:pt x="660887" y="664940"/>
                  <a:pt x="666621" y="664940"/>
                  <a:pt x="672354" y="664940"/>
                </a:cubicBezTo>
                <a:cubicBezTo>
                  <a:pt x="672354" y="670924"/>
                  <a:pt x="672354" y="676909"/>
                  <a:pt x="672354" y="682893"/>
                </a:cubicBezTo>
                <a:cubicBezTo>
                  <a:pt x="613856" y="682893"/>
                  <a:pt x="555358" y="682893"/>
                  <a:pt x="496860" y="682893"/>
                </a:cubicBezTo>
                <a:cubicBezTo>
                  <a:pt x="496860" y="676909"/>
                  <a:pt x="496860" y="670924"/>
                  <a:pt x="496860" y="664940"/>
                </a:cubicBezTo>
                <a:cubicBezTo>
                  <a:pt x="503508" y="664940"/>
                  <a:pt x="510155" y="664940"/>
                  <a:pt x="516803" y="664940"/>
                </a:cubicBezTo>
                <a:cubicBezTo>
                  <a:pt x="530098" y="664940"/>
                  <a:pt x="539404" y="662945"/>
                  <a:pt x="544722" y="658956"/>
                </a:cubicBezTo>
                <a:cubicBezTo>
                  <a:pt x="550040" y="654966"/>
                  <a:pt x="552699" y="648982"/>
                  <a:pt x="552699" y="641003"/>
                </a:cubicBezTo>
                <a:cubicBezTo>
                  <a:pt x="552699" y="510344"/>
                  <a:pt x="552699" y="379685"/>
                  <a:pt x="552699" y="249026"/>
                </a:cubicBezTo>
                <a:cubicBezTo>
                  <a:pt x="550040" y="249026"/>
                  <a:pt x="547381" y="249026"/>
                  <a:pt x="544722" y="249026"/>
                </a:cubicBezTo>
                <a:cubicBezTo>
                  <a:pt x="499519" y="393648"/>
                  <a:pt x="454316" y="538271"/>
                  <a:pt x="409113" y="682893"/>
                </a:cubicBezTo>
                <a:cubicBezTo>
                  <a:pt x="401136" y="682893"/>
                  <a:pt x="393159" y="682893"/>
                  <a:pt x="385182" y="682893"/>
                </a:cubicBezTo>
                <a:cubicBezTo>
                  <a:pt x="343967" y="541263"/>
                  <a:pt x="302753" y="399633"/>
                  <a:pt x="261538" y="258003"/>
                </a:cubicBezTo>
                <a:cubicBezTo>
                  <a:pt x="258879" y="258003"/>
                  <a:pt x="256220" y="258003"/>
                  <a:pt x="253561" y="258003"/>
                </a:cubicBezTo>
                <a:cubicBezTo>
                  <a:pt x="253561" y="385669"/>
                  <a:pt x="253561" y="513336"/>
                  <a:pt x="253561" y="641003"/>
                </a:cubicBezTo>
                <a:cubicBezTo>
                  <a:pt x="253561" y="648982"/>
                  <a:pt x="256885" y="654966"/>
                  <a:pt x="263533" y="658956"/>
                </a:cubicBezTo>
                <a:cubicBezTo>
                  <a:pt x="270180" y="662945"/>
                  <a:pt x="278822" y="664940"/>
                  <a:pt x="289458" y="664940"/>
                </a:cubicBezTo>
                <a:cubicBezTo>
                  <a:pt x="293446" y="664940"/>
                  <a:pt x="297435" y="664940"/>
                  <a:pt x="301423" y="664940"/>
                </a:cubicBezTo>
                <a:cubicBezTo>
                  <a:pt x="301423" y="670924"/>
                  <a:pt x="301423" y="676909"/>
                  <a:pt x="301423" y="682893"/>
                </a:cubicBezTo>
                <a:cubicBezTo>
                  <a:pt x="261538" y="682893"/>
                  <a:pt x="221653" y="682893"/>
                  <a:pt x="181768" y="682893"/>
                </a:cubicBezTo>
                <a:cubicBezTo>
                  <a:pt x="181768" y="676909"/>
                  <a:pt x="181768" y="670924"/>
                  <a:pt x="181768" y="664940"/>
                </a:cubicBezTo>
                <a:cubicBezTo>
                  <a:pt x="185757" y="664940"/>
                  <a:pt x="189745" y="664940"/>
                  <a:pt x="193734" y="664940"/>
                </a:cubicBezTo>
                <a:cubicBezTo>
                  <a:pt x="207029" y="664940"/>
                  <a:pt x="216335" y="662945"/>
                  <a:pt x="221653" y="658956"/>
                </a:cubicBezTo>
                <a:cubicBezTo>
                  <a:pt x="226971" y="654966"/>
                  <a:pt x="229630" y="648982"/>
                  <a:pt x="229630" y="641003"/>
                </a:cubicBezTo>
                <a:cubicBezTo>
                  <a:pt x="229630" y="498375"/>
                  <a:pt x="229630" y="355747"/>
                  <a:pt x="229630" y="213120"/>
                </a:cubicBezTo>
                <a:cubicBezTo>
                  <a:pt x="229630" y="205141"/>
                  <a:pt x="227179" y="199156"/>
                  <a:pt x="222277" y="195167"/>
                </a:cubicBezTo>
                <a:cubicBezTo>
                  <a:pt x="217374" y="191177"/>
                  <a:pt x="208774" y="189182"/>
                  <a:pt x="196476" y="189182"/>
                </a:cubicBezTo>
                <a:cubicBezTo>
                  <a:pt x="191573" y="189182"/>
                  <a:pt x="186671" y="189182"/>
                  <a:pt x="181768" y="189182"/>
                </a:cubicBezTo>
                <a:cubicBezTo>
                  <a:pt x="181768" y="183198"/>
                  <a:pt x="181768" y="177214"/>
                  <a:pt x="181768" y="171229"/>
                </a:cubicBezTo>
                <a:close/>
                <a:moveTo>
                  <a:pt x="427061" y="51273"/>
                </a:moveTo>
                <a:cubicBezTo>
                  <a:pt x="219519" y="51273"/>
                  <a:pt x="51273" y="219519"/>
                  <a:pt x="51273" y="427061"/>
                </a:cubicBezTo>
                <a:cubicBezTo>
                  <a:pt x="51273" y="634603"/>
                  <a:pt x="219519" y="802849"/>
                  <a:pt x="427061" y="802849"/>
                </a:cubicBezTo>
                <a:cubicBezTo>
                  <a:pt x="634603" y="802849"/>
                  <a:pt x="802849" y="634603"/>
                  <a:pt x="802849" y="427061"/>
                </a:cubicBezTo>
                <a:cubicBezTo>
                  <a:pt x="802849" y="219519"/>
                  <a:pt x="634603" y="51273"/>
                  <a:pt x="427061" y="51273"/>
                </a:cubicBezTo>
                <a:close/>
                <a:moveTo>
                  <a:pt x="427061" y="0"/>
                </a:moveTo>
                <a:cubicBezTo>
                  <a:pt x="662920" y="0"/>
                  <a:pt x="854122" y="191202"/>
                  <a:pt x="854122" y="427061"/>
                </a:cubicBezTo>
                <a:cubicBezTo>
                  <a:pt x="854122" y="662920"/>
                  <a:pt x="662920" y="854122"/>
                  <a:pt x="427061" y="854122"/>
                </a:cubicBezTo>
                <a:cubicBezTo>
                  <a:pt x="191202" y="854122"/>
                  <a:pt x="0" y="662920"/>
                  <a:pt x="0" y="427061"/>
                </a:cubicBezTo>
                <a:cubicBezTo>
                  <a:pt x="0" y="191202"/>
                  <a:pt x="191202" y="0"/>
                  <a:pt x="427061" y="0"/>
                </a:cubicBezTo>
                <a:close/>
              </a:path>
            </a:pathLst>
          </a:custGeom>
          <a:solidFill>
            <a:srgbClr val="F14141"/>
          </a:solidFill>
          <a:ln>
            <a:noFill/>
          </a:ln>
          <a:effectLst>
            <a:innerShdw blurRad="203200" dist="101600" dir="13500000">
              <a:prstClr val="black">
                <a:alpha val="45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14" name="文本框 13"/>
          <p:cNvSpPr txBox="1"/>
          <p:nvPr/>
        </p:nvSpPr>
        <p:spPr>
          <a:xfrm>
            <a:off x="4131469" y="3386137"/>
            <a:ext cx="3929063"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请输入标题</a:t>
            </a:r>
          </a:p>
        </p:txBody>
      </p:sp>
      <p:sp>
        <p:nvSpPr>
          <p:cNvPr id="22" name="文本框 21"/>
          <p:cNvSpPr txBox="1"/>
          <p:nvPr/>
        </p:nvSpPr>
        <p:spPr>
          <a:xfrm>
            <a:off x="8908889" y="2481617"/>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3" name="矩形 22"/>
          <p:cNvSpPr/>
          <p:nvPr/>
        </p:nvSpPr>
        <p:spPr>
          <a:xfrm>
            <a:off x="8881899" y="218279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24" name="文本框 23"/>
          <p:cNvSpPr txBox="1"/>
          <p:nvPr/>
        </p:nvSpPr>
        <p:spPr>
          <a:xfrm>
            <a:off x="7468811" y="4546828"/>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5" name="矩形 24"/>
          <p:cNvSpPr/>
          <p:nvPr/>
        </p:nvSpPr>
        <p:spPr>
          <a:xfrm>
            <a:off x="7441821" y="4248007"/>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26" name="文本框 25"/>
          <p:cNvSpPr txBox="1"/>
          <p:nvPr/>
        </p:nvSpPr>
        <p:spPr>
          <a:xfrm>
            <a:off x="360205" y="2481617"/>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7" name="矩形 26"/>
          <p:cNvSpPr/>
          <p:nvPr/>
        </p:nvSpPr>
        <p:spPr>
          <a:xfrm>
            <a:off x="1759800" y="218279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28" name="文本框 27"/>
          <p:cNvSpPr txBox="1"/>
          <p:nvPr/>
        </p:nvSpPr>
        <p:spPr>
          <a:xfrm>
            <a:off x="1736563" y="4540496"/>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9" name="矩形 28"/>
          <p:cNvSpPr/>
          <p:nvPr/>
        </p:nvSpPr>
        <p:spPr>
          <a:xfrm>
            <a:off x="3136158" y="4241675"/>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grpSp>
        <p:nvGrpSpPr>
          <p:cNvPr id="35" name="组合 34"/>
          <p:cNvGrpSpPr/>
          <p:nvPr/>
        </p:nvGrpSpPr>
        <p:grpSpPr>
          <a:xfrm>
            <a:off x="3350862" y="2028403"/>
            <a:ext cx="850312" cy="850312"/>
            <a:chOff x="3350862" y="2035763"/>
            <a:chExt cx="850312" cy="850312"/>
          </a:xfrm>
        </p:grpSpPr>
        <p:sp>
          <p:nvSpPr>
            <p:cNvPr id="15" name="椭圆 14"/>
            <p:cNvSpPr/>
            <p:nvPr/>
          </p:nvSpPr>
          <p:spPr>
            <a:xfrm>
              <a:off x="3350862" y="2035763"/>
              <a:ext cx="850312" cy="850312"/>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472168" y="2157069"/>
              <a:ext cx="607700" cy="607700"/>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4837887" y="4078443"/>
            <a:ext cx="850312" cy="850312"/>
            <a:chOff x="4837887" y="4078443"/>
            <a:chExt cx="850312" cy="850312"/>
          </a:xfrm>
        </p:grpSpPr>
        <p:sp>
          <p:nvSpPr>
            <p:cNvPr id="20" name="椭圆 19"/>
            <p:cNvSpPr/>
            <p:nvPr/>
          </p:nvSpPr>
          <p:spPr>
            <a:xfrm>
              <a:off x="4837887" y="4078443"/>
              <a:ext cx="850312" cy="850312"/>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959193" y="4199749"/>
              <a:ext cx="607700" cy="607700"/>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324912" y="4078443"/>
            <a:ext cx="850312" cy="850312"/>
            <a:chOff x="6324912" y="4078443"/>
            <a:chExt cx="850312" cy="850312"/>
          </a:xfrm>
        </p:grpSpPr>
        <p:sp>
          <p:nvSpPr>
            <p:cNvPr id="21" name="椭圆 20"/>
            <p:cNvSpPr/>
            <p:nvPr/>
          </p:nvSpPr>
          <p:spPr>
            <a:xfrm>
              <a:off x="6324912" y="4078443"/>
              <a:ext cx="850312" cy="850312"/>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46218" y="4199749"/>
              <a:ext cx="607700" cy="607700"/>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7811936" y="2028403"/>
            <a:ext cx="850312" cy="850312"/>
            <a:chOff x="7811936" y="2028403"/>
            <a:chExt cx="850312" cy="850312"/>
          </a:xfrm>
        </p:grpSpPr>
        <p:sp>
          <p:nvSpPr>
            <p:cNvPr id="19" name="椭圆 18"/>
            <p:cNvSpPr/>
            <p:nvPr/>
          </p:nvSpPr>
          <p:spPr>
            <a:xfrm>
              <a:off x="7811936" y="2028403"/>
              <a:ext cx="850312" cy="850312"/>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933242" y="2149709"/>
              <a:ext cx="607700" cy="607700"/>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623618" y="2160805"/>
            <a:ext cx="304800" cy="584775"/>
          </a:xfrm>
          <a:prstGeom prst="rect">
            <a:avLst/>
          </a:prstGeom>
          <a:noFill/>
        </p:spPr>
        <p:txBody>
          <a:bodyPr wrap="square" rtlCol="0">
            <a:spAutoFit/>
          </a:bodyPr>
          <a:lstStyle/>
          <a:p>
            <a:pPr algn="ctr"/>
            <a:r>
              <a:rPr lang="en-US" altLang="zh-CN" sz="3200" dirty="0">
                <a:solidFill>
                  <a:srgbClr val="F14141"/>
                </a:solidFill>
                <a:latin typeface="MHeiSung HKS UltraBold" panose="00000900000000000000" pitchFamily="2" charset="-120"/>
                <a:ea typeface="MHeiSung HKS UltraBold" panose="00000900000000000000" pitchFamily="2" charset="-120"/>
              </a:rPr>
              <a:t>1</a:t>
            </a:r>
            <a:endParaRPr lang="zh-CN" altLang="en-US" sz="3200" dirty="0">
              <a:solidFill>
                <a:srgbClr val="F14141"/>
              </a:solidFill>
              <a:latin typeface="MHeiSung HKS UltraBold" panose="00000900000000000000" pitchFamily="2" charset="-120"/>
              <a:ea typeface="MHeiSung HKS UltraBold" panose="00000900000000000000" pitchFamily="2" charset="-120"/>
            </a:endParaRPr>
          </a:p>
        </p:txBody>
      </p:sp>
      <p:sp>
        <p:nvSpPr>
          <p:cNvPr id="40" name="文本框 39"/>
          <p:cNvSpPr txBox="1"/>
          <p:nvPr/>
        </p:nvSpPr>
        <p:spPr>
          <a:xfrm>
            <a:off x="5110643" y="4193352"/>
            <a:ext cx="304800" cy="584775"/>
          </a:xfrm>
          <a:prstGeom prst="rect">
            <a:avLst/>
          </a:prstGeom>
          <a:noFill/>
        </p:spPr>
        <p:txBody>
          <a:bodyPr wrap="square" rtlCol="0">
            <a:spAutoFit/>
          </a:bodyPr>
          <a:lstStyle/>
          <a:p>
            <a:pPr algn="ctr"/>
            <a:r>
              <a:rPr lang="en-US" altLang="zh-CN" sz="3200" dirty="0">
                <a:solidFill>
                  <a:srgbClr val="F14141"/>
                </a:solidFill>
                <a:latin typeface="MHeiSung HKS UltraBold" panose="00000900000000000000" pitchFamily="2" charset="-120"/>
                <a:ea typeface="MHeiSung HKS UltraBold" panose="00000900000000000000" pitchFamily="2" charset="-120"/>
              </a:rPr>
              <a:t>2</a:t>
            </a:r>
            <a:endParaRPr lang="zh-CN" altLang="en-US" sz="3200" dirty="0">
              <a:solidFill>
                <a:srgbClr val="F14141"/>
              </a:solidFill>
              <a:latin typeface="MHeiSung HKS UltraBold" panose="00000900000000000000" pitchFamily="2" charset="-120"/>
              <a:ea typeface="MHeiSung HKS UltraBold" panose="00000900000000000000" pitchFamily="2" charset="-120"/>
            </a:endParaRPr>
          </a:p>
        </p:txBody>
      </p:sp>
      <p:sp>
        <p:nvSpPr>
          <p:cNvPr id="41" name="文本框 40"/>
          <p:cNvSpPr txBox="1"/>
          <p:nvPr/>
        </p:nvSpPr>
        <p:spPr>
          <a:xfrm>
            <a:off x="6597668" y="4207031"/>
            <a:ext cx="304800" cy="584775"/>
          </a:xfrm>
          <a:prstGeom prst="rect">
            <a:avLst/>
          </a:prstGeom>
          <a:noFill/>
        </p:spPr>
        <p:txBody>
          <a:bodyPr wrap="square" rtlCol="0">
            <a:spAutoFit/>
          </a:bodyPr>
          <a:lstStyle/>
          <a:p>
            <a:pPr algn="ctr"/>
            <a:r>
              <a:rPr lang="en-US" altLang="zh-CN" sz="3200" dirty="0">
                <a:solidFill>
                  <a:srgbClr val="F14141"/>
                </a:solidFill>
                <a:latin typeface="MHeiSung HKS UltraBold" panose="00000900000000000000" pitchFamily="2" charset="-120"/>
                <a:ea typeface="MHeiSung HKS UltraBold" panose="00000900000000000000" pitchFamily="2" charset="-120"/>
              </a:rPr>
              <a:t>3</a:t>
            </a:r>
            <a:endParaRPr lang="zh-CN" altLang="en-US" sz="3200" dirty="0">
              <a:solidFill>
                <a:srgbClr val="F14141"/>
              </a:solidFill>
              <a:latin typeface="MHeiSung HKS UltraBold" panose="00000900000000000000" pitchFamily="2" charset="-120"/>
              <a:ea typeface="MHeiSung HKS UltraBold" panose="00000900000000000000" pitchFamily="2" charset="-120"/>
            </a:endParaRPr>
          </a:p>
        </p:txBody>
      </p:sp>
      <p:sp>
        <p:nvSpPr>
          <p:cNvPr id="42" name="文本框 41"/>
          <p:cNvSpPr txBox="1"/>
          <p:nvPr/>
        </p:nvSpPr>
        <p:spPr>
          <a:xfrm>
            <a:off x="8084692" y="2160805"/>
            <a:ext cx="304800" cy="584775"/>
          </a:xfrm>
          <a:prstGeom prst="rect">
            <a:avLst/>
          </a:prstGeom>
          <a:noFill/>
        </p:spPr>
        <p:txBody>
          <a:bodyPr wrap="square" rtlCol="0">
            <a:spAutoFit/>
          </a:bodyPr>
          <a:lstStyle/>
          <a:p>
            <a:pPr algn="ctr"/>
            <a:r>
              <a:rPr lang="en-US" altLang="zh-CN" sz="3200" dirty="0">
                <a:solidFill>
                  <a:srgbClr val="F14141"/>
                </a:solidFill>
                <a:latin typeface="MHeiSung HKS UltraBold" panose="00000900000000000000" pitchFamily="2" charset="-120"/>
                <a:ea typeface="MHeiSung HKS UltraBold" panose="00000900000000000000" pitchFamily="2" charset="-120"/>
              </a:rPr>
              <a:t>4</a:t>
            </a:r>
            <a:endParaRPr lang="zh-CN" altLang="en-US" sz="3200" dirty="0">
              <a:solidFill>
                <a:srgbClr val="F14141"/>
              </a:solidFill>
              <a:latin typeface="MHeiSung HKS UltraBold" panose="00000900000000000000" pitchFamily="2" charset="-120"/>
              <a:ea typeface="MHeiSung HKS UltraBold" panose="00000900000000000000" pitchFamily="2" charset="-120"/>
            </a:endParaRPr>
          </a:p>
        </p:txBody>
      </p:sp>
      <p:sp>
        <p:nvSpPr>
          <p:cNvPr id="45" name="矩形 44"/>
          <p:cNvSpPr/>
          <p:nvPr/>
        </p:nvSpPr>
        <p:spPr>
          <a:xfrm>
            <a:off x="-120651" y="6553852"/>
            <a:ext cx="12601575" cy="114300"/>
          </a:xfrm>
          <a:prstGeom prst="rect">
            <a:avLst/>
          </a:prstGeom>
          <a:solidFill>
            <a:srgbClr val="F5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53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4775" y="256753"/>
            <a:ext cx="850312" cy="850312"/>
            <a:chOff x="3350862" y="2035763"/>
            <a:chExt cx="850312" cy="850312"/>
          </a:xfrm>
        </p:grpSpPr>
        <p:sp>
          <p:nvSpPr>
            <p:cNvPr id="3" name="椭圆 2"/>
            <p:cNvSpPr/>
            <p:nvPr/>
          </p:nvSpPr>
          <p:spPr>
            <a:xfrm>
              <a:off x="3350862" y="2035763"/>
              <a:ext cx="850312" cy="850312"/>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72168" y="2157069"/>
              <a:ext cx="607700" cy="607700"/>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205941" y="336921"/>
            <a:ext cx="3588022" cy="769441"/>
          </a:xfrm>
          <a:prstGeom prst="rect">
            <a:avLst/>
          </a:prstGeom>
        </p:spPr>
        <p:txBody>
          <a:bodyPr wrap="square">
            <a:spAutoFit/>
          </a:bodyPr>
          <a:lstStyle/>
          <a:p>
            <a:pPr algn="ctr"/>
            <a:r>
              <a:rPr lang="zh-CN" altLang="en-US" sz="4400" dirty="0">
                <a:solidFill>
                  <a:srgbClr val="EF1D1D"/>
                </a:solidFill>
                <a:latin typeface="微软雅黑" panose="020B0503020204020204" pitchFamily="34" charset="-122"/>
                <a:ea typeface="微软雅黑" panose="020B0503020204020204" pitchFamily="34" charset="-122"/>
              </a:rPr>
              <a:t>请输入标题</a:t>
            </a:r>
          </a:p>
        </p:txBody>
      </p:sp>
      <p:sp>
        <p:nvSpPr>
          <p:cNvPr id="6" name="六边形 5"/>
          <p:cNvSpPr/>
          <p:nvPr/>
        </p:nvSpPr>
        <p:spPr>
          <a:xfrm>
            <a:off x="613698" y="529984"/>
            <a:ext cx="352466" cy="303850"/>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499218" y="1643967"/>
            <a:ext cx="4264032" cy="557213"/>
          </a:xfrm>
          <a:prstGeom prst="roundRect">
            <a:avLst>
              <a:gd name="adj" fmla="val 50000"/>
            </a:avLst>
          </a:prstGeom>
          <a:gradFill>
            <a:gsLst>
              <a:gs pos="37000">
                <a:srgbClr val="FF0000"/>
              </a:gs>
              <a:gs pos="37000">
                <a:schemeClr val="bg1"/>
              </a:gs>
            </a:gsLst>
            <a:lin ang="0" scaled="0"/>
          </a:gradFill>
          <a:ln>
            <a:noFill/>
          </a:ln>
          <a:effectLst>
            <a:outerShdw blurRad="139700" dist="1270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499218" y="3240701"/>
            <a:ext cx="4264032" cy="557213"/>
          </a:xfrm>
          <a:prstGeom prst="roundRect">
            <a:avLst>
              <a:gd name="adj" fmla="val 50000"/>
            </a:avLst>
          </a:prstGeom>
          <a:gradFill>
            <a:gsLst>
              <a:gs pos="37000">
                <a:srgbClr val="EF1D1D"/>
              </a:gs>
              <a:gs pos="37000">
                <a:schemeClr val="bg1"/>
              </a:gs>
            </a:gsLst>
            <a:lin ang="0" scaled="0"/>
          </a:gradFill>
          <a:ln>
            <a:noFill/>
          </a:ln>
          <a:effectLst>
            <a:outerShdw blurRad="139700" dist="1270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499218" y="4755387"/>
            <a:ext cx="4264032" cy="557213"/>
          </a:xfrm>
          <a:prstGeom prst="roundRect">
            <a:avLst>
              <a:gd name="adj" fmla="val 50000"/>
            </a:avLst>
          </a:prstGeom>
          <a:gradFill>
            <a:gsLst>
              <a:gs pos="37000">
                <a:srgbClr val="FF4B4B"/>
              </a:gs>
              <a:gs pos="37000">
                <a:schemeClr val="bg1"/>
              </a:gs>
            </a:gsLst>
            <a:lin ang="0" scaled="0"/>
          </a:gradFill>
          <a:ln>
            <a:noFill/>
          </a:ln>
          <a:effectLst>
            <a:outerShdw blurRad="139700" dist="1270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336393" y="2167693"/>
            <a:ext cx="4264032" cy="557213"/>
          </a:xfrm>
          <a:prstGeom prst="roundRect">
            <a:avLst>
              <a:gd name="adj" fmla="val 50000"/>
            </a:avLst>
          </a:prstGeom>
          <a:gradFill>
            <a:gsLst>
              <a:gs pos="37000">
                <a:srgbClr val="FF0000"/>
              </a:gs>
              <a:gs pos="37000">
                <a:schemeClr val="bg1"/>
              </a:gs>
            </a:gsLst>
            <a:lin ang="0" scaled="0"/>
          </a:gradFill>
          <a:ln>
            <a:noFill/>
          </a:ln>
          <a:effectLst>
            <a:outerShdw blurRad="139700" dist="1270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336393" y="3827632"/>
            <a:ext cx="4264032" cy="557213"/>
          </a:xfrm>
          <a:prstGeom prst="roundRect">
            <a:avLst>
              <a:gd name="adj" fmla="val 50000"/>
            </a:avLst>
          </a:prstGeom>
          <a:gradFill>
            <a:gsLst>
              <a:gs pos="37000">
                <a:srgbClr val="FF4B4B"/>
              </a:gs>
              <a:gs pos="37000">
                <a:schemeClr val="bg1"/>
              </a:gs>
            </a:gsLst>
            <a:lin ang="0" scaled="0"/>
          </a:gradFill>
          <a:ln>
            <a:noFill/>
          </a:ln>
          <a:effectLst>
            <a:outerShdw blurRad="139700" dist="1270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32588" y="1599407"/>
            <a:ext cx="145732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2014</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32588" y="3196140"/>
            <a:ext cx="145732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2015</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804021" y="4711225"/>
            <a:ext cx="145732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2016</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42628" y="2123134"/>
            <a:ext cx="145732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2012</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542628" y="3783470"/>
            <a:ext cx="1457324" cy="646331"/>
          </a:xfrm>
          <a:prstGeom prst="rect">
            <a:avLst/>
          </a:prstGeom>
          <a:noFill/>
          <a:effectLst>
            <a:outerShdw blurRad="25400" dist="63500" dir="2700000" algn="tl" rotWithShape="0">
              <a:prstClr val="black">
                <a:alpha val="46000"/>
              </a:prstClr>
            </a:outerShdw>
          </a:effectLst>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2013</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8303656" y="1681213"/>
            <a:ext cx="17235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2" name="矩形 21"/>
          <p:cNvSpPr/>
          <p:nvPr/>
        </p:nvSpPr>
        <p:spPr>
          <a:xfrm>
            <a:off x="8303656" y="3293167"/>
            <a:ext cx="17235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3" name="矩形 22"/>
          <p:cNvSpPr/>
          <p:nvPr/>
        </p:nvSpPr>
        <p:spPr>
          <a:xfrm>
            <a:off x="3228411" y="3916036"/>
            <a:ext cx="17235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4" name="矩形 23"/>
          <p:cNvSpPr/>
          <p:nvPr/>
        </p:nvSpPr>
        <p:spPr>
          <a:xfrm>
            <a:off x="8333189" y="4830291"/>
            <a:ext cx="17235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5" name="矩形 24"/>
          <p:cNvSpPr/>
          <p:nvPr/>
        </p:nvSpPr>
        <p:spPr>
          <a:xfrm>
            <a:off x="3228411" y="2215466"/>
            <a:ext cx="17235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6" name="文本框 25"/>
          <p:cNvSpPr txBox="1"/>
          <p:nvPr/>
        </p:nvSpPr>
        <p:spPr>
          <a:xfrm>
            <a:off x="8089899" y="2348155"/>
            <a:ext cx="3082926" cy="83099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089899" y="3872818"/>
            <a:ext cx="3082926" cy="83099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044453" y="4526559"/>
            <a:ext cx="3053056" cy="83099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189912" y="5409128"/>
            <a:ext cx="3111501" cy="83099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044453" y="2913175"/>
            <a:ext cx="3070597" cy="83099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等腰三角形 30"/>
          <p:cNvSpPr/>
          <p:nvPr/>
        </p:nvSpPr>
        <p:spPr>
          <a:xfrm rot="8521194">
            <a:off x="-81732" y="6229807"/>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3642808">
            <a:off x="476037" y="658846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490353" y="5956973"/>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8521194">
            <a:off x="-185439" y="6472695"/>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42808">
            <a:off x="420890" y="598812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628134" y="674493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158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六边形 35"/>
          <p:cNvSpPr/>
          <p:nvPr/>
        </p:nvSpPr>
        <p:spPr>
          <a:xfrm>
            <a:off x="3551540" y="330498"/>
            <a:ext cx="829895" cy="610778"/>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a:off x="3308103" y="752588"/>
            <a:ext cx="688365" cy="506616"/>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825564" y="2702257"/>
            <a:ext cx="10061091" cy="3916906"/>
            <a:chOff x="1838041" y="3084963"/>
            <a:chExt cx="7360313" cy="2865460"/>
          </a:xfrm>
        </p:grpSpPr>
        <p:sp>
          <p:nvSpPr>
            <p:cNvPr id="2" name="六边形 1"/>
            <p:cNvSpPr/>
            <p:nvPr/>
          </p:nvSpPr>
          <p:spPr>
            <a:xfrm>
              <a:off x="2766088" y="3461982"/>
              <a:ext cx="2848719" cy="764274"/>
            </a:xfrm>
            <a:prstGeom prst="hexagon">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766089" y="4345675"/>
              <a:ext cx="2848720" cy="764274"/>
            </a:xfrm>
            <a:prstGeom prst="hexagon">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5575428" y="4755675"/>
              <a:ext cx="2655499" cy="764274"/>
            </a:xfrm>
            <a:prstGeom prst="hexagon">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5559601" y="3920319"/>
              <a:ext cx="2655499" cy="764274"/>
            </a:xfrm>
            <a:prstGeom prst="hexagon">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5559603" y="3084963"/>
              <a:ext cx="2655498" cy="764274"/>
            </a:xfrm>
            <a:prstGeom prst="hexagon">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1838041" y="3925438"/>
              <a:ext cx="1038458" cy="764274"/>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1838041" y="3084963"/>
              <a:ext cx="1038458" cy="764274"/>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8159896" y="3467100"/>
              <a:ext cx="1038458" cy="764274"/>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8159896" y="4345675"/>
              <a:ext cx="1038458" cy="764274"/>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8133711" y="5186149"/>
              <a:ext cx="1038458" cy="764274"/>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a:xfrm>
              <a:off x="8428157" y="3556279"/>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a:spLocks/>
            </p:cNvSpPr>
            <p:nvPr/>
          </p:nvSpPr>
          <p:spPr bwMode="auto">
            <a:xfrm>
              <a:off x="2020335" y="3257639"/>
              <a:ext cx="673870" cy="418922"/>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KSO_Shape"/>
            <p:cNvSpPr>
              <a:spLocks/>
            </p:cNvSpPr>
            <p:nvPr/>
          </p:nvSpPr>
          <p:spPr bwMode="auto">
            <a:xfrm>
              <a:off x="8328144" y="5351263"/>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 name="KSO_Shape"/>
            <p:cNvSpPr/>
            <p:nvPr/>
          </p:nvSpPr>
          <p:spPr>
            <a:xfrm flipH="1">
              <a:off x="2172310" y="4054806"/>
              <a:ext cx="259510" cy="505538"/>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rgbClr val="DA1010"/>
            </a:solidFill>
            <a:ln>
              <a:noFill/>
            </a:ln>
            <a:effectLst>
              <a:outerShdw blurRad="12700" dist="762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KSO_Shape"/>
            <p:cNvSpPr>
              <a:spLocks/>
            </p:cNvSpPr>
            <p:nvPr/>
          </p:nvSpPr>
          <p:spPr bwMode="auto">
            <a:xfrm>
              <a:off x="8555624" y="4496250"/>
              <a:ext cx="246999" cy="46312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4B4B"/>
            </a:solidFill>
            <a:ln>
              <a:noFill/>
            </a:ln>
            <a:effectLst>
              <a:outerShdw blurRad="12700" dist="76200" dir="2700000" algn="tl" rotWithShape="0">
                <a:prstClr val="black">
                  <a:alpha val="47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20" name="文本框 19"/>
          <p:cNvSpPr txBox="1"/>
          <p:nvPr/>
        </p:nvSpPr>
        <p:spPr>
          <a:xfrm>
            <a:off x="2311507" y="3608148"/>
            <a:ext cx="33099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这里是文字这里是文字这里是文字这里文字这里是文字这里</a:t>
            </a:r>
          </a:p>
        </p:txBody>
      </p:sp>
      <p:sp>
        <p:nvSpPr>
          <p:cNvPr id="21" name="矩形 20"/>
          <p:cNvSpPr/>
          <p:nvPr/>
        </p:nvSpPr>
        <p:spPr>
          <a:xfrm>
            <a:off x="2215092" y="3228297"/>
            <a:ext cx="1980754" cy="461665"/>
          </a:xfrm>
          <a:prstGeom prst="rect">
            <a:avLst/>
          </a:prstGeom>
        </p:spPr>
        <p:txBody>
          <a:bodyPr wrap="squar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3" name="文本框 22"/>
          <p:cNvSpPr txBox="1"/>
          <p:nvPr/>
        </p:nvSpPr>
        <p:spPr>
          <a:xfrm>
            <a:off x="6181728" y="4262334"/>
            <a:ext cx="33099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这里是文字这里是文字这里是文字这里文字这里是文字这里</a:t>
            </a:r>
          </a:p>
        </p:txBody>
      </p:sp>
      <p:sp>
        <p:nvSpPr>
          <p:cNvPr id="24" name="矩形 23"/>
          <p:cNvSpPr/>
          <p:nvPr/>
        </p:nvSpPr>
        <p:spPr>
          <a:xfrm>
            <a:off x="6085313" y="3882483"/>
            <a:ext cx="1980754" cy="461665"/>
          </a:xfrm>
          <a:prstGeom prst="rect">
            <a:avLst/>
          </a:prstGeom>
        </p:spPr>
        <p:txBody>
          <a:bodyPr wrap="squar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5" name="文本框 24"/>
          <p:cNvSpPr txBox="1"/>
          <p:nvPr/>
        </p:nvSpPr>
        <p:spPr>
          <a:xfrm>
            <a:off x="2341487" y="4780417"/>
            <a:ext cx="33099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这里是文字这里是文字这里是文字这里文字这里是文字这里</a:t>
            </a:r>
          </a:p>
        </p:txBody>
      </p:sp>
      <p:sp>
        <p:nvSpPr>
          <p:cNvPr id="26" name="矩形 25"/>
          <p:cNvSpPr/>
          <p:nvPr/>
        </p:nvSpPr>
        <p:spPr>
          <a:xfrm>
            <a:off x="2245072" y="4400566"/>
            <a:ext cx="1980754" cy="461665"/>
          </a:xfrm>
          <a:prstGeom prst="rect">
            <a:avLst/>
          </a:prstGeom>
        </p:spPr>
        <p:txBody>
          <a:bodyPr wrap="squar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7" name="文本框 26"/>
          <p:cNvSpPr txBox="1"/>
          <p:nvPr/>
        </p:nvSpPr>
        <p:spPr>
          <a:xfrm>
            <a:off x="6146383" y="3100641"/>
            <a:ext cx="33099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这里是文字这里是文字这里是文字这里文字这里是文字这里</a:t>
            </a:r>
          </a:p>
        </p:txBody>
      </p:sp>
      <p:sp>
        <p:nvSpPr>
          <p:cNvPr id="28" name="矩形 27"/>
          <p:cNvSpPr/>
          <p:nvPr/>
        </p:nvSpPr>
        <p:spPr>
          <a:xfrm>
            <a:off x="6049968" y="2720790"/>
            <a:ext cx="1980754" cy="461665"/>
          </a:xfrm>
          <a:prstGeom prst="rect">
            <a:avLst/>
          </a:prstGeom>
        </p:spPr>
        <p:txBody>
          <a:bodyPr wrap="squar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29" name="文本框 28"/>
          <p:cNvSpPr txBox="1"/>
          <p:nvPr/>
        </p:nvSpPr>
        <p:spPr>
          <a:xfrm>
            <a:off x="6178915" y="5372864"/>
            <a:ext cx="330996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这里是文字这里是文字这里是文字这里文字这里是文字这里</a:t>
            </a:r>
          </a:p>
        </p:txBody>
      </p:sp>
      <p:sp>
        <p:nvSpPr>
          <p:cNvPr id="30" name="矩形 29"/>
          <p:cNvSpPr/>
          <p:nvPr/>
        </p:nvSpPr>
        <p:spPr>
          <a:xfrm>
            <a:off x="6082500" y="4993013"/>
            <a:ext cx="1980754" cy="461665"/>
          </a:xfrm>
          <a:prstGeom prst="rect">
            <a:avLst/>
          </a:prstGeom>
        </p:spPr>
        <p:txBody>
          <a:bodyPr wrap="squar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请输入标题</a:t>
            </a:r>
          </a:p>
        </p:txBody>
      </p:sp>
      <p:sp>
        <p:nvSpPr>
          <p:cNvPr id="31" name="六边形 30"/>
          <p:cNvSpPr/>
          <p:nvPr/>
        </p:nvSpPr>
        <p:spPr>
          <a:xfrm>
            <a:off x="676738" y="0"/>
            <a:ext cx="688365" cy="506616"/>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a:off x="194780" y="236038"/>
            <a:ext cx="921138" cy="677930"/>
          </a:xfrm>
          <a:prstGeom prst="hexagon">
            <a:avLst/>
          </a:prstGeom>
          <a:solidFill>
            <a:srgbClr val="FF0000"/>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a:off x="410615" y="789982"/>
            <a:ext cx="829895" cy="610778"/>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91381" y="341223"/>
            <a:ext cx="2665437"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请输入标题</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六边形 36"/>
          <p:cNvSpPr/>
          <p:nvPr/>
        </p:nvSpPr>
        <p:spPr>
          <a:xfrm>
            <a:off x="10886655" y="-69351"/>
            <a:ext cx="829895" cy="610778"/>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p:nvPr/>
        </p:nvSpPr>
        <p:spPr>
          <a:xfrm>
            <a:off x="11189288" y="963518"/>
            <a:ext cx="688365" cy="506616"/>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a:off x="11398883" y="202462"/>
            <a:ext cx="921138" cy="677930"/>
          </a:xfrm>
          <a:prstGeom prst="hexagon">
            <a:avLst/>
          </a:prstGeom>
          <a:solidFill>
            <a:srgbClr val="FF0000"/>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9"/>
          <p:cNvSpPr/>
          <p:nvPr/>
        </p:nvSpPr>
        <p:spPr>
          <a:xfrm>
            <a:off x="259744" y="1213378"/>
            <a:ext cx="509209" cy="374763"/>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a:off x="11313881" y="502649"/>
            <a:ext cx="537365" cy="395485"/>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a:off x="11658063" y="770928"/>
            <a:ext cx="688365" cy="506616"/>
          </a:xfrm>
          <a:prstGeom prst="hexagon">
            <a:avLst/>
          </a:prstGeom>
          <a:solidFill>
            <a:schemeClr val="bg1"/>
          </a:solidFill>
          <a:ln w="19050">
            <a:solidFill>
              <a:srgbClr val="F5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SO_Shape"/>
          <p:cNvSpPr>
            <a:spLocks/>
          </p:cNvSpPr>
          <p:nvPr/>
        </p:nvSpPr>
        <p:spPr bwMode="auto">
          <a:xfrm>
            <a:off x="4673600" y="2846106"/>
            <a:ext cx="2844800" cy="171722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gradFill>
            <a:gsLst>
              <a:gs pos="97000">
                <a:srgbClr val="D2D0D0"/>
              </a:gs>
              <a:gs pos="24000">
                <a:schemeClr val="bg1"/>
              </a:gs>
            </a:gsLst>
            <a:lin ang="0" scaled="0"/>
          </a:gradFill>
          <a:ln w="31750">
            <a:gradFill>
              <a:gsLst>
                <a:gs pos="0">
                  <a:schemeClr val="accent1">
                    <a:lumMod val="5000"/>
                    <a:lumOff val="95000"/>
                  </a:schemeClr>
                </a:gs>
                <a:gs pos="100000">
                  <a:schemeClr val="bg2"/>
                </a:gs>
              </a:gsLst>
              <a:lin ang="2700000" scaled="0"/>
            </a:gradFill>
          </a:ln>
          <a:effectLst>
            <a:outerShdw blurRad="88900" dist="101600" dir="2700000" algn="tl" rotWithShape="0">
              <a:prstClr val="black">
                <a:alpha val="42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 name="KSO_Shape"/>
          <p:cNvSpPr>
            <a:spLocks/>
          </p:cNvSpPr>
          <p:nvPr/>
        </p:nvSpPr>
        <p:spPr bwMode="auto">
          <a:xfrm>
            <a:off x="4482007" y="2684239"/>
            <a:ext cx="3381107" cy="2040954"/>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noFill/>
          <a:ln w="31750">
            <a:gradFill>
              <a:gsLst>
                <a:gs pos="0">
                  <a:srgbClr val="FF4B4B"/>
                </a:gs>
                <a:gs pos="100000">
                  <a:srgbClr val="C40E0E"/>
                </a:gs>
              </a:gsLst>
              <a:lin ang="2700000" scaled="0"/>
            </a:gradFill>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文本框 5"/>
          <p:cNvSpPr txBox="1"/>
          <p:nvPr/>
        </p:nvSpPr>
        <p:spPr>
          <a:xfrm>
            <a:off x="4963886" y="3857171"/>
            <a:ext cx="2278743"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请输入标题</a:t>
            </a:r>
          </a:p>
        </p:txBody>
      </p:sp>
      <p:cxnSp>
        <p:nvCxnSpPr>
          <p:cNvPr id="8" name="直接连接符 7"/>
          <p:cNvCxnSpPr/>
          <p:nvPr/>
        </p:nvCxnSpPr>
        <p:spPr>
          <a:xfrm>
            <a:off x="3918857" y="2846106"/>
            <a:ext cx="1045029" cy="662723"/>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107543" y="4725193"/>
            <a:ext cx="856343" cy="0"/>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400800" y="2100832"/>
            <a:ext cx="667657" cy="1176984"/>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475536" y="3836982"/>
            <a:ext cx="1465943" cy="0"/>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716856" y="2585425"/>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874121" y="1769798"/>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981572" y="4515539"/>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31825" y="3627328"/>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462020" y="2037731"/>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5" name="矩形 24"/>
          <p:cNvSpPr/>
          <p:nvPr/>
        </p:nvSpPr>
        <p:spPr>
          <a:xfrm>
            <a:off x="7435030" y="1738910"/>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29" name="文本框 28"/>
          <p:cNvSpPr txBox="1"/>
          <p:nvPr/>
        </p:nvSpPr>
        <p:spPr>
          <a:xfrm>
            <a:off x="8195554" y="4515539"/>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30" name="矩形 29"/>
          <p:cNvSpPr/>
          <p:nvPr/>
        </p:nvSpPr>
        <p:spPr>
          <a:xfrm>
            <a:off x="8168564" y="421671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1" name="文本框 30"/>
          <p:cNvSpPr txBox="1"/>
          <p:nvPr/>
        </p:nvSpPr>
        <p:spPr>
          <a:xfrm>
            <a:off x="1101415" y="4861859"/>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32" name="矩形 31"/>
          <p:cNvSpPr/>
          <p:nvPr/>
        </p:nvSpPr>
        <p:spPr>
          <a:xfrm>
            <a:off x="2409729" y="4515539"/>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3" name="文本框 32"/>
          <p:cNvSpPr txBox="1"/>
          <p:nvPr/>
        </p:nvSpPr>
        <p:spPr>
          <a:xfrm>
            <a:off x="841918" y="2924061"/>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34" name="矩形 33"/>
          <p:cNvSpPr/>
          <p:nvPr/>
        </p:nvSpPr>
        <p:spPr>
          <a:xfrm>
            <a:off x="2188612" y="2572091"/>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5" name="椭圆 34"/>
          <p:cNvSpPr/>
          <p:nvPr/>
        </p:nvSpPr>
        <p:spPr>
          <a:xfrm>
            <a:off x="3894077" y="4428046"/>
            <a:ext cx="594296" cy="594296"/>
          </a:xfrm>
          <a:prstGeom prst="ellipse">
            <a:avLst/>
          </a:prstGeom>
          <a:noFill/>
          <a:ln w="38100">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83428" y="1686461"/>
            <a:ext cx="594296" cy="594296"/>
          </a:xfrm>
          <a:prstGeom prst="ellipse">
            <a:avLst/>
          </a:prstGeom>
          <a:noFill/>
          <a:ln w="38100">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644330" y="3537381"/>
            <a:ext cx="594296" cy="594296"/>
          </a:xfrm>
          <a:prstGeom prst="ellipse">
            <a:avLst/>
          </a:prstGeom>
          <a:noFill/>
          <a:ln w="38100">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629361" y="2497930"/>
            <a:ext cx="594296" cy="594296"/>
          </a:xfrm>
          <a:prstGeom prst="ellipse">
            <a:avLst/>
          </a:prstGeom>
          <a:noFill/>
          <a:ln w="38100">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2212819">
            <a:off x="720623" y="-717573"/>
            <a:ext cx="571500" cy="4186969"/>
          </a:xfrm>
          <a:prstGeom prst="rect">
            <a:avLst/>
          </a:prstGeom>
          <a:gradFill>
            <a:gsLst>
              <a:gs pos="10000">
                <a:srgbClr val="FF4B4B"/>
              </a:gs>
              <a:gs pos="87000">
                <a:srgbClr val="C40E0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请输入标题</a:t>
            </a:r>
          </a:p>
        </p:txBody>
      </p:sp>
      <p:sp>
        <p:nvSpPr>
          <p:cNvPr id="40" name="等腰三角形 39"/>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0800000">
            <a:off x="11711916" y="274489"/>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3642808">
            <a:off x="11212784" y="83122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3642808">
            <a:off x="11688183" y="543868"/>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0800000">
            <a:off x="11045215" y="-87625"/>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3642808">
            <a:off x="11509263" y="1050633"/>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811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4629150" cy="7072313"/>
          </a:xfrm>
          <a:prstGeom prst="rect">
            <a:avLst/>
          </a:prstGeom>
          <a:solidFill>
            <a:srgbClr val="F1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807244" y="1014412"/>
            <a:ext cx="2457450" cy="2457450"/>
            <a:chOff x="1071563" y="2171700"/>
            <a:chExt cx="2457450" cy="2457450"/>
          </a:xfrm>
        </p:grpSpPr>
        <p:sp>
          <p:nvSpPr>
            <p:cNvPr id="6" name="椭圆 5"/>
            <p:cNvSpPr/>
            <p:nvPr/>
          </p:nvSpPr>
          <p:spPr>
            <a:xfrm>
              <a:off x="1319214" y="2419351"/>
              <a:ext cx="1962149" cy="1962149"/>
            </a:xfrm>
            <a:prstGeom prst="ellipse">
              <a:avLst/>
            </a:prstGeom>
            <a:gradFill>
              <a:gsLst>
                <a:gs pos="41000">
                  <a:schemeClr val="bg1"/>
                </a:gs>
                <a:gs pos="10000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563" y="2171700"/>
              <a:ext cx="2457450" cy="24574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00201" y="2700338"/>
              <a:ext cx="1400175" cy="1400175"/>
            </a:xfrm>
            <a:prstGeom prst="ellipse">
              <a:avLst/>
            </a:prstGeom>
            <a:noFill/>
            <a:ln w="57150">
              <a:solidFill>
                <a:srgbClr val="F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2027237" y="3031254"/>
              <a:ext cx="574676" cy="738342"/>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FF4B4B"/>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3" name="矩形 12"/>
          <p:cNvSpPr/>
          <p:nvPr/>
        </p:nvSpPr>
        <p:spPr>
          <a:xfrm>
            <a:off x="4071938" y="0"/>
            <a:ext cx="557212" cy="7072313"/>
          </a:xfrm>
          <a:prstGeom prst="rect">
            <a:avLst/>
          </a:prstGeom>
          <a:gradFill flip="none" rotWithShape="1">
            <a:gsLst>
              <a:gs pos="0">
                <a:schemeClr val="bg1">
                  <a:lumMod val="98000"/>
                </a:schemeClr>
              </a:gs>
              <a:gs pos="100000">
                <a:schemeClr val="bg2"/>
              </a:gs>
            </a:gsLst>
            <a:lin ang="0" scaled="1"/>
            <a:tileRect/>
          </a:gradFill>
          <a:ln>
            <a:noFill/>
          </a:ln>
          <a:effectLst>
            <a:outerShdw blurRad="152400" dist="76200" algn="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29650" y="4002833"/>
            <a:ext cx="2574347" cy="1338828"/>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这里是文字这里是文字这里是文字这里文字这里是文字这里是文字这</a:t>
            </a:r>
          </a:p>
        </p:txBody>
      </p:sp>
      <p:sp>
        <p:nvSpPr>
          <p:cNvPr id="16" name="矩形 15"/>
          <p:cNvSpPr/>
          <p:nvPr/>
        </p:nvSpPr>
        <p:spPr>
          <a:xfrm>
            <a:off x="1012509" y="3602723"/>
            <a:ext cx="1980030" cy="523220"/>
          </a:xfrm>
          <a:prstGeom prst="rect">
            <a:avLst/>
          </a:prstGeom>
        </p:spPr>
        <p:txBody>
          <a:bodyPr wrap="non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请输入标题</a:t>
            </a:r>
          </a:p>
        </p:txBody>
      </p:sp>
      <p:graphicFrame>
        <p:nvGraphicFramePr>
          <p:cNvPr id="19" name="图表 18"/>
          <p:cNvGraphicFramePr/>
          <p:nvPr>
            <p:extLst>
              <p:ext uri="{D42A27DB-BD31-4B8C-83A1-F6EECF244321}">
                <p14:modId xmlns:p14="http://schemas.microsoft.com/office/powerpoint/2010/main" val="3939297579"/>
              </p:ext>
            </p:extLst>
          </p:nvPr>
        </p:nvGraphicFramePr>
        <p:xfrm>
          <a:off x="4350544" y="-400404"/>
          <a:ext cx="8128000" cy="5756353"/>
        </p:xfrm>
        <a:graphic>
          <a:graphicData uri="http://schemas.openxmlformats.org/drawingml/2006/chart">
            <c:chart xmlns:c="http://schemas.openxmlformats.org/drawingml/2006/chart" xmlns:r="http://schemas.openxmlformats.org/officeDocument/2006/relationships" r:id="rId2"/>
          </a:graphicData>
        </a:graphic>
      </p:graphicFrame>
      <p:sp>
        <p:nvSpPr>
          <p:cNvPr id="21" name="文本框 20"/>
          <p:cNvSpPr txBox="1"/>
          <p:nvPr/>
        </p:nvSpPr>
        <p:spPr>
          <a:xfrm>
            <a:off x="4843750" y="5714693"/>
            <a:ext cx="5771861" cy="1246495"/>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这里是文字这里是文字这里是文字这里文字这里是文字这里是文字这这里是文字这里是文字这里是文字这里文字这里</a:t>
            </a:r>
          </a:p>
          <a:p>
            <a:pPr>
              <a:lnSpc>
                <a:spcPct val="150000"/>
              </a:lnSpc>
            </a:pP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809129" y="5403850"/>
            <a:ext cx="1467068" cy="400110"/>
          </a:xfrm>
          <a:prstGeom prst="rect">
            <a:avLst/>
          </a:prstGeom>
        </p:spPr>
        <p:txBody>
          <a:bodyPr wrap="none">
            <a:spAutoFit/>
          </a:bodyP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请输入标题</a:t>
            </a:r>
          </a:p>
        </p:txBody>
      </p:sp>
    </p:spTree>
    <p:extLst>
      <p:ext uri="{BB962C8B-B14F-4D97-AF65-F5344CB8AC3E}">
        <p14:creationId xmlns:p14="http://schemas.microsoft.com/office/powerpoint/2010/main" val="424248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16940">
            <a:off x="1441462" y="5256724"/>
            <a:ext cx="1986323" cy="590844"/>
          </a:xfrm>
          <a:prstGeom prst="rect">
            <a:avLst/>
          </a:prstGeom>
          <a:solidFill>
            <a:srgbClr val="C40E0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18793440">
            <a:off x="-829422" y="5849522"/>
            <a:ext cx="3429978" cy="638593"/>
          </a:xfrm>
          <a:custGeom>
            <a:avLst/>
            <a:gdLst>
              <a:gd name="connsiteX0" fmla="*/ 0 w 3354465"/>
              <a:gd name="connsiteY0" fmla="*/ 0 h 590844"/>
              <a:gd name="connsiteX1" fmla="*/ 3354465 w 3354465"/>
              <a:gd name="connsiteY1" fmla="*/ 0 h 590844"/>
              <a:gd name="connsiteX2" fmla="*/ 3354465 w 3354465"/>
              <a:gd name="connsiteY2" fmla="*/ 590844 h 590844"/>
              <a:gd name="connsiteX3" fmla="*/ 0 w 3354465"/>
              <a:gd name="connsiteY3" fmla="*/ 590844 h 590844"/>
              <a:gd name="connsiteX4" fmla="*/ 0 w 3354465"/>
              <a:gd name="connsiteY4" fmla="*/ 0 h 590844"/>
              <a:gd name="connsiteX0" fmla="*/ 0 w 3354465"/>
              <a:gd name="connsiteY0" fmla="*/ 47749 h 638593"/>
              <a:gd name="connsiteX1" fmla="*/ 3335730 w 3354465"/>
              <a:gd name="connsiteY1" fmla="*/ 0 h 638593"/>
              <a:gd name="connsiteX2" fmla="*/ 3354465 w 3354465"/>
              <a:gd name="connsiteY2" fmla="*/ 638593 h 638593"/>
              <a:gd name="connsiteX3" fmla="*/ 0 w 3354465"/>
              <a:gd name="connsiteY3" fmla="*/ 638593 h 638593"/>
              <a:gd name="connsiteX4" fmla="*/ 0 w 3354465"/>
              <a:gd name="connsiteY4" fmla="*/ 47749 h 638593"/>
              <a:gd name="connsiteX0" fmla="*/ 0 w 3429978"/>
              <a:gd name="connsiteY0" fmla="*/ 47749 h 638593"/>
              <a:gd name="connsiteX1" fmla="*/ 3335730 w 3429978"/>
              <a:gd name="connsiteY1" fmla="*/ 0 h 638593"/>
              <a:gd name="connsiteX2" fmla="*/ 3429978 w 3429978"/>
              <a:gd name="connsiteY2" fmla="*/ 593766 h 638593"/>
              <a:gd name="connsiteX3" fmla="*/ 0 w 3429978"/>
              <a:gd name="connsiteY3" fmla="*/ 638593 h 638593"/>
              <a:gd name="connsiteX4" fmla="*/ 0 w 3429978"/>
              <a:gd name="connsiteY4" fmla="*/ 47749 h 638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978" h="638593">
                <a:moveTo>
                  <a:pt x="0" y="47749"/>
                </a:moveTo>
                <a:lnTo>
                  <a:pt x="3335730" y="0"/>
                </a:lnTo>
                <a:lnTo>
                  <a:pt x="3429978" y="593766"/>
                </a:lnTo>
                <a:lnTo>
                  <a:pt x="0" y="638593"/>
                </a:lnTo>
                <a:lnTo>
                  <a:pt x="0" y="47749"/>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1144589">
            <a:off x="3025288" y="5022124"/>
            <a:ext cx="10871386" cy="590844"/>
          </a:xfrm>
          <a:custGeom>
            <a:avLst/>
            <a:gdLst>
              <a:gd name="connsiteX0" fmla="*/ 0 w 10871386"/>
              <a:gd name="connsiteY0" fmla="*/ 0 h 590844"/>
              <a:gd name="connsiteX1" fmla="*/ 10871386 w 10871386"/>
              <a:gd name="connsiteY1" fmla="*/ 0 h 590844"/>
              <a:gd name="connsiteX2" fmla="*/ 10871386 w 10871386"/>
              <a:gd name="connsiteY2" fmla="*/ 590844 h 590844"/>
              <a:gd name="connsiteX3" fmla="*/ 0 w 10871386"/>
              <a:gd name="connsiteY3" fmla="*/ 590844 h 590844"/>
              <a:gd name="connsiteX4" fmla="*/ 0 w 10871386"/>
              <a:gd name="connsiteY4" fmla="*/ 0 h 590844"/>
              <a:gd name="connsiteX0" fmla="*/ 237297 w 10871386"/>
              <a:gd name="connsiteY0" fmla="*/ 22012 h 590844"/>
              <a:gd name="connsiteX1" fmla="*/ 10871386 w 10871386"/>
              <a:gd name="connsiteY1" fmla="*/ 0 h 590844"/>
              <a:gd name="connsiteX2" fmla="*/ 10871386 w 10871386"/>
              <a:gd name="connsiteY2" fmla="*/ 590844 h 590844"/>
              <a:gd name="connsiteX3" fmla="*/ 0 w 10871386"/>
              <a:gd name="connsiteY3" fmla="*/ 590844 h 590844"/>
              <a:gd name="connsiteX4" fmla="*/ 237297 w 10871386"/>
              <a:gd name="connsiteY4" fmla="*/ 22012 h 590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386" h="590844">
                <a:moveTo>
                  <a:pt x="237297" y="22012"/>
                </a:moveTo>
                <a:lnTo>
                  <a:pt x="10871386" y="0"/>
                </a:lnTo>
                <a:lnTo>
                  <a:pt x="10871386" y="590844"/>
                </a:lnTo>
                <a:lnTo>
                  <a:pt x="0" y="590844"/>
                </a:lnTo>
                <a:lnTo>
                  <a:pt x="237297" y="22012"/>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276075" y="2166925"/>
            <a:ext cx="2157593" cy="830997"/>
            <a:chOff x="1276075" y="1416238"/>
            <a:chExt cx="2157593" cy="830997"/>
          </a:xfrm>
        </p:grpSpPr>
        <p:sp>
          <p:nvSpPr>
            <p:cNvPr id="9" name="圆角矩形 8"/>
            <p:cNvSpPr/>
            <p:nvPr/>
          </p:nvSpPr>
          <p:spPr>
            <a:xfrm>
              <a:off x="1702560" y="1416238"/>
              <a:ext cx="1304623" cy="830997"/>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EF1D1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76075" y="1416238"/>
              <a:ext cx="2157593" cy="830997"/>
            </a:xfrm>
            <a:prstGeom prst="rect">
              <a:avLst/>
            </a:prstGeom>
            <a:noFill/>
            <a:effectLst>
              <a:innerShdw blurRad="38100" dist="114300" dir="13500000">
                <a:prstClr val="black">
                  <a:alpha val="39000"/>
                </a:prstClr>
              </a:innerShdw>
            </a:effectLst>
          </p:spPr>
          <p:txBody>
            <a:bodyPr wrap="square" rtlCol="0">
              <a:spAutoFit/>
            </a:bodyPr>
            <a:lstStyle/>
            <a:p>
              <a:pPr algn="ctr"/>
              <a:r>
                <a:rPr lang="zh-CN" altLang="en-US" sz="4800" b="1" dirty="0">
                  <a:solidFill>
                    <a:srgbClr val="EF1D1D"/>
                  </a:solidFill>
                  <a:effectLst>
                    <a:innerShdw blurRad="25400" dist="88900" dir="13500000">
                      <a:prstClr val="black">
                        <a:alpha val="56000"/>
                      </a:prstClr>
                    </a:innerShdw>
                  </a:effectLst>
                  <a:latin typeface="微软雅黑" panose="020B0503020204020204" pitchFamily="34" charset="-122"/>
                  <a:ea typeface="微软雅黑" panose="020B0503020204020204" pitchFamily="34" charset="-122"/>
                </a:rPr>
                <a:t>目录</a:t>
              </a:r>
            </a:p>
          </p:txBody>
        </p:sp>
      </p:grpSp>
      <p:sp>
        <p:nvSpPr>
          <p:cNvPr id="11" name="文本框 10"/>
          <p:cNvSpPr txBox="1"/>
          <p:nvPr/>
        </p:nvSpPr>
        <p:spPr>
          <a:xfrm>
            <a:off x="478104" y="1869663"/>
            <a:ext cx="3293795" cy="1862048"/>
          </a:xfrm>
          <a:prstGeom prst="rect">
            <a:avLst/>
          </a:prstGeom>
          <a:noFill/>
        </p:spPr>
        <p:txBody>
          <a:bodyPr wrap="square" rtlCol="0">
            <a:spAutoFit/>
          </a:bodyPr>
          <a:lstStyle/>
          <a:p>
            <a:r>
              <a:rPr lang="en-US" altLang="zh-CN" sz="11500" dirty="0">
                <a:solidFill>
                  <a:srgbClr val="EF1D1D"/>
                </a:solidFill>
                <a:effectLst>
                  <a:outerShdw blurRad="12700" dist="38100" dir="2700000" algn="tl" rotWithShape="0">
                    <a:prstClr val="black">
                      <a:alpha val="76000"/>
                    </a:prstClr>
                  </a:outerShdw>
                </a:effectLst>
                <a:latin typeface="MHeiSung HKS UltraBold" panose="00000900000000000000" pitchFamily="2" charset="-120"/>
                <a:ea typeface="MHeiSung HKS UltraBold" panose="00000900000000000000" pitchFamily="2" charset="-120"/>
              </a:rPr>
              <a:t>C</a:t>
            </a:r>
            <a:r>
              <a:rPr lang="en-US" altLang="zh-CN" sz="2400" b="1" dirty="0">
                <a:solidFill>
                  <a:srgbClr val="EF1D1D"/>
                </a:solidFill>
                <a:latin typeface="MHeiSung HKS UltraBold" panose="00000900000000000000" pitchFamily="2" charset="-120"/>
                <a:ea typeface="MHeiSung HKS UltraBold" panose="00000900000000000000" pitchFamily="2" charset="-120"/>
              </a:rPr>
              <a:t>ONCENTS</a:t>
            </a:r>
            <a:endParaRPr lang="zh-CN" altLang="en-US" sz="2400" b="1" dirty="0">
              <a:solidFill>
                <a:srgbClr val="EF1D1D"/>
              </a:solidFill>
              <a:latin typeface="MHeiSung HKS UltraBold" panose="00000900000000000000" pitchFamily="2" charset="-120"/>
              <a:ea typeface="MHeiSung HKS UltraBold" panose="00000900000000000000" pitchFamily="2" charset="-120"/>
            </a:endParaRPr>
          </a:p>
        </p:txBody>
      </p:sp>
      <p:grpSp>
        <p:nvGrpSpPr>
          <p:cNvPr id="14" name="组合 13"/>
          <p:cNvGrpSpPr/>
          <p:nvPr/>
        </p:nvGrpSpPr>
        <p:grpSpPr>
          <a:xfrm>
            <a:off x="5287091" y="436018"/>
            <a:ext cx="1221488" cy="1053007"/>
            <a:chOff x="4798312" y="816656"/>
            <a:chExt cx="1526289" cy="1315766"/>
          </a:xfrm>
        </p:grpSpPr>
        <p:sp>
          <p:nvSpPr>
            <p:cNvPr id="12" name="六边形 11"/>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281912" y="1580044"/>
            <a:ext cx="1221488" cy="1053007"/>
            <a:chOff x="4798312" y="816656"/>
            <a:chExt cx="1526289" cy="1315766"/>
          </a:xfrm>
        </p:grpSpPr>
        <p:sp>
          <p:nvSpPr>
            <p:cNvPr id="16" name="六边形 15"/>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281912" y="2711249"/>
            <a:ext cx="1221488" cy="1053007"/>
            <a:chOff x="4798312" y="816656"/>
            <a:chExt cx="1526289" cy="1315766"/>
          </a:xfrm>
        </p:grpSpPr>
        <p:sp>
          <p:nvSpPr>
            <p:cNvPr id="19" name="六边形 18"/>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5716366" y="527037"/>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2" name="文本框 21"/>
          <p:cNvSpPr txBox="1"/>
          <p:nvPr/>
        </p:nvSpPr>
        <p:spPr>
          <a:xfrm>
            <a:off x="5711187" y="171464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3" name="文本框 22"/>
          <p:cNvSpPr txBox="1"/>
          <p:nvPr/>
        </p:nvSpPr>
        <p:spPr>
          <a:xfrm>
            <a:off x="5711187" y="2871364"/>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cxnSp>
        <p:nvCxnSpPr>
          <p:cNvPr id="25" name="直接连接符 24"/>
          <p:cNvCxnSpPr/>
          <p:nvPr/>
        </p:nvCxnSpPr>
        <p:spPr>
          <a:xfrm flipH="1">
            <a:off x="550575" y="5797926"/>
            <a:ext cx="1352938" cy="135293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03513" y="5793581"/>
            <a:ext cx="1103670" cy="81676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007183" y="5317546"/>
            <a:ext cx="9318167" cy="1284221"/>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736956" y="639355"/>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项目背景及意义</a:t>
            </a:r>
          </a:p>
        </p:txBody>
      </p:sp>
      <p:sp>
        <p:nvSpPr>
          <p:cNvPr id="35" name="文本框 34"/>
          <p:cNvSpPr txBox="1"/>
          <p:nvPr/>
        </p:nvSpPr>
        <p:spPr>
          <a:xfrm>
            <a:off x="6736956" y="1806973"/>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项目实施方案</a:t>
            </a:r>
          </a:p>
        </p:txBody>
      </p:sp>
      <p:grpSp>
        <p:nvGrpSpPr>
          <p:cNvPr id="28" name="组合 27">
            <a:extLst>
              <a:ext uri="{FF2B5EF4-FFF2-40B4-BE49-F238E27FC236}">
                <a16:creationId xmlns:a16="http://schemas.microsoft.com/office/drawing/2014/main" id="{8805FF0E-573A-4D8B-85FD-087C3562B049}"/>
              </a:ext>
            </a:extLst>
          </p:cNvPr>
          <p:cNvGrpSpPr/>
          <p:nvPr/>
        </p:nvGrpSpPr>
        <p:grpSpPr>
          <a:xfrm>
            <a:off x="5281912" y="3846897"/>
            <a:ext cx="1221488" cy="1053007"/>
            <a:chOff x="4798312" y="816656"/>
            <a:chExt cx="1526289" cy="1315766"/>
          </a:xfrm>
        </p:grpSpPr>
        <p:sp>
          <p:nvSpPr>
            <p:cNvPr id="30" name="六边形 29">
              <a:extLst>
                <a:ext uri="{FF2B5EF4-FFF2-40B4-BE49-F238E27FC236}">
                  <a16:creationId xmlns:a16="http://schemas.microsoft.com/office/drawing/2014/main" id="{CAD8FEDD-07A5-4EF0-B010-DC00DCF55D87}"/>
                </a:ext>
              </a:extLst>
            </p:cNvPr>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a:extLst>
                <a:ext uri="{FF2B5EF4-FFF2-40B4-BE49-F238E27FC236}">
                  <a16:creationId xmlns:a16="http://schemas.microsoft.com/office/drawing/2014/main" id="{F9ACB319-68B7-454E-ACE0-7A297BCC0328}"/>
                </a:ext>
              </a:extLst>
            </p:cNvPr>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82DE36C3-D617-4BD6-8715-86A7D70218F1}"/>
              </a:ext>
            </a:extLst>
          </p:cNvPr>
          <p:cNvSpPr txBox="1"/>
          <p:nvPr/>
        </p:nvSpPr>
        <p:spPr>
          <a:xfrm>
            <a:off x="5711187" y="398071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33" name="文本框 32">
            <a:extLst>
              <a:ext uri="{FF2B5EF4-FFF2-40B4-BE49-F238E27FC236}">
                <a16:creationId xmlns:a16="http://schemas.microsoft.com/office/drawing/2014/main" id="{676FCAC3-7FC7-4AA5-A922-8E778166C4AB}"/>
              </a:ext>
            </a:extLst>
          </p:cNvPr>
          <p:cNvSpPr txBox="1"/>
          <p:nvPr/>
        </p:nvSpPr>
        <p:spPr>
          <a:xfrm>
            <a:off x="6736956" y="291998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项目预期成果</a:t>
            </a:r>
          </a:p>
        </p:txBody>
      </p:sp>
      <p:sp>
        <p:nvSpPr>
          <p:cNvPr id="37" name="文本框 36">
            <a:extLst>
              <a:ext uri="{FF2B5EF4-FFF2-40B4-BE49-F238E27FC236}">
                <a16:creationId xmlns:a16="http://schemas.microsoft.com/office/drawing/2014/main" id="{5EF9217D-00D8-4EC5-80C7-B4A67D2514AB}"/>
              </a:ext>
            </a:extLst>
          </p:cNvPr>
          <p:cNvSpPr txBox="1"/>
          <p:nvPr/>
        </p:nvSpPr>
        <p:spPr>
          <a:xfrm>
            <a:off x="6736956" y="406766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项目经费预算</a:t>
            </a:r>
          </a:p>
        </p:txBody>
      </p:sp>
    </p:spTree>
    <p:extLst>
      <p:ext uri="{BB962C8B-B14F-4D97-AF65-F5344CB8AC3E}">
        <p14:creationId xmlns:p14="http://schemas.microsoft.com/office/powerpoint/2010/main" val="389395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p:nvPr>
            <p:extLst>
              <p:ext uri="{D42A27DB-BD31-4B8C-83A1-F6EECF244321}">
                <p14:modId xmlns:p14="http://schemas.microsoft.com/office/powerpoint/2010/main" val="591116702"/>
              </p:ext>
            </p:extLst>
          </p:nvPr>
        </p:nvGraphicFramePr>
        <p:xfrm>
          <a:off x="595087" y="0"/>
          <a:ext cx="11248570" cy="4949371"/>
        </p:xfrm>
        <a:graphic>
          <a:graphicData uri="http://schemas.openxmlformats.org/drawingml/2006/chart">
            <c:chart xmlns:c="http://schemas.openxmlformats.org/drawingml/2006/chart" xmlns:r="http://schemas.openxmlformats.org/officeDocument/2006/relationships" r:id="rId2"/>
          </a:graphicData>
        </a:graphic>
      </p:graphicFrame>
      <p:sp>
        <p:nvSpPr>
          <p:cNvPr id="18" name="矩形 17"/>
          <p:cNvSpPr/>
          <p:nvPr/>
        </p:nvSpPr>
        <p:spPr>
          <a:xfrm>
            <a:off x="1032890" y="4656983"/>
            <a:ext cx="2236510" cy="584775"/>
          </a:xfrm>
          <a:prstGeom prst="rect">
            <a:avLst/>
          </a:prstGeom>
        </p:spPr>
        <p:txBody>
          <a:bodyPr wrap="none">
            <a:spAutoFit/>
          </a:bodyPr>
          <a:lstStyle/>
          <a:p>
            <a:pPr algn="ctr"/>
            <a:r>
              <a:rPr lang="zh-CN" altLang="en-US" sz="3200" dirty="0">
                <a:solidFill>
                  <a:srgbClr val="FF4B4B"/>
                </a:solidFill>
                <a:latin typeface="微软雅黑" panose="020B0503020204020204" pitchFamily="34" charset="-122"/>
                <a:ea typeface="微软雅黑" panose="020B0503020204020204" pitchFamily="34" charset="-122"/>
              </a:rPr>
              <a:t>请输入标题</a:t>
            </a:r>
          </a:p>
        </p:txBody>
      </p:sp>
      <p:sp>
        <p:nvSpPr>
          <p:cNvPr id="19" name="文本框 18"/>
          <p:cNvSpPr txBox="1"/>
          <p:nvPr/>
        </p:nvSpPr>
        <p:spPr>
          <a:xfrm>
            <a:off x="1032890" y="5248854"/>
            <a:ext cx="9359340"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这里是文字这里是文字这里是文字这里文字这里是文字这里是文字这里是文这里是文字这里是文字这里是文字这里文字这里是文字这里是文字这里是文这里是文字这里是文字这里是文字这里文字这里是文字这里是文字这里是文</a:t>
            </a:r>
          </a:p>
        </p:txBody>
      </p:sp>
      <p:sp>
        <p:nvSpPr>
          <p:cNvPr id="20" name="矩形 19"/>
          <p:cNvSpPr/>
          <p:nvPr/>
        </p:nvSpPr>
        <p:spPr>
          <a:xfrm>
            <a:off x="0" y="130629"/>
            <a:ext cx="841828" cy="6821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706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3838575"/>
            <a:chOff x="0" y="0"/>
            <a:chExt cx="12192000" cy="3838575"/>
          </a:xfrm>
        </p:grpSpPr>
        <p:sp>
          <p:nvSpPr>
            <p:cNvPr id="2" name="矩形 1"/>
            <p:cNvSpPr/>
            <p:nvPr/>
          </p:nvSpPr>
          <p:spPr>
            <a:xfrm>
              <a:off x="0" y="0"/>
              <a:ext cx="12192000" cy="3105150"/>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0800000">
              <a:off x="4895850" y="2371725"/>
              <a:ext cx="2400300" cy="1466850"/>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14400" y="2571750"/>
            <a:ext cx="13525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3875" y="171450"/>
            <a:ext cx="13239750" cy="2095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76823" y="457199"/>
            <a:ext cx="2038351" cy="2038351"/>
          </a:xfrm>
          <a:prstGeom prst="ellipse">
            <a:avLst/>
          </a:prstGeom>
          <a:gradFill>
            <a:gsLst>
              <a:gs pos="33000">
                <a:schemeClr val="bg1"/>
              </a:gs>
              <a:gs pos="100000">
                <a:schemeClr val="bg2">
                  <a:lumMod val="90000"/>
                </a:schemeClr>
              </a:gs>
            </a:gsLst>
            <a:lin ang="2700000" scaled="0"/>
          </a:gradFill>
          <a:ln w="50800">
            <a:gradFill>
              <a:gsLst>
                <a:gs pos="0">
                  <a:schemeClr val="bg2"/>
                </a:gs>
                <a:gs pos="81000">
                  <a:schemeClr val="bg1"/>
                </a:gs>
              </a:gsLst>
              <a:lin ang="2700000" scaled="0"/>
            </a:gradFill>
          </a:ln>
          <a:effectLst>
            <a:outerShdw blurRad="127000" dist="1016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a:spLocks/>
          </p:cNvSpPr>
          <p:nvPr/>
        </p:nvSpPr>
        <p:spPr bwMode="auto">
          <a:xfrm>
            <a:off x="5288754" y="695325"/>
            <a:ext cx="1614488" cy="1614488"/>
          </a:xfrm>
          <a:custGeom>
            <a:avLst/>
            <a:gdLst>
              <a:gd name="T0" fmla="*/ 899503 w 2736"/>
              <a:gd name="T1" fmla="*/ 1800397 h 2736"/>
              <a:gd name="T2" fmla="*/ 1799005 w 2736"/>
              <a:gd name="T3" fmla="*/ 893618 h 2736"/>
              <a:gd name="T4" fmla="*/ 899503 w 2736"/>
              <a:gd name="T5" fmla="*/ 658 h 2736"/>
              <a:gd name="T6" fmla="*/ 263670 w 2736"/>
              <a:gd name="T7" fmla="*/ 263874 h 2736"/>
              <a:gd name="T8" fmla="*/ 263670 w 2736"/>
              <a:gd name="T9" fmla="*/ 1536523 h 2736"/>
              <a:gd name="T10" fmla="*/ 899503 w 2736"/>
              <a:gd name="T11" fmla="*/ 153323 h 2736"/>
              <a:gd name="T12" fmla="*/ 1645800 w 2736"/>
              <a:gd name="T13" fmla="*/ 893618 h 2736"/>
              <a:gd name="T14" fmla="*/ 899503 w 2736"/>
              <a:gd name="T15" fmla="*/ 1647074 h 2736"/>
              <a:gd name="T16" fmla="*/ 153205 w 2736"/>
              <a:gd name="T17" fmla="*/ 900199 h 2736"/>
              <a:gd name="T18" fmla="*/ 325478 w 2736"/>
              <a:gd name="T19" fmla="*/ 1072605 h 2736"/>
              <a:gd name="T20" fmla="*/ 513532 w 2736"/>
              <a:gd name="T21" fmla="*/ 1323976 h 2736"/>
              <a:gd name="T22" fmla="*/ 378080 w 2736"/>
              <a:gd name="T23" fmla="*/ 1061418 h 2736"/>
              <a:gd name="T24" fmla="*/ 355067 w 2736"/>
              <a:gd name="T25" fmla="*/ 865322 h 2736"/>
              <a:gd name="T26" fmla="*/ 899503 w 2736"/>
              <a:gd name="T27" fmla="*/ 354025 h 2736"/>
              <a:gd name="T28" fmla="*/ 1304542 w 2736"/>
              <a:gd name="T29" fmla="*/ 534328 h 2736"/>
              <a:gd name="T30" fmla="*/ 1367665 w 2736"/>
              <a:gd name="T31" fmla="*/ 642905 h 2736"/>
              <a:gd name="T32" fmla="*/ 1441966 w 2736"/>
              <a:gd name="T33" fmla="*/ 838343 h 2736"/>
              <a:gd name="T34" fmla="*/ 1427500 w 2736"/>
              <a:gd name="T35" fmla="*/ 1037071 h 2736"/>
              <a:gd name="T36" fmla="*/ 1241419 w 2736"/>
              <a:gd name="T37" fmla="*/ 1135777 h 2736"/>
              <a:gd name="T38" fmla="*/ 1192761 w 2736"/>
              <a:gd name="T39" fmla="*/ 606713 h 2736"/>
              <a:gd name="T40" fmla="*/ 1068488 w 2736"/>
              <a:gd name="T41" fmla="*/ 517219 h 2736"/>
              <a:gd name="T42" fmla="*/ 862681 w 2736"/>
              <a:gd name="T43" fmla="*/ 486949 h 2736"/>
              <a:gd name="T44" fmla="*/ 484600 w 2736"/>
              <a:gd name="T45" fmla="*/ 900199 h 2736"/>
              <a:gd name="T46" fmla="*/ 643723 w 2736"/>
              <a:gd name="T47" fmla="*/ 1193684 h 2736"/>
              <a:gd name="T48" fmla="*/ 537860 w 2736"/>
              <a:gd name="T49" fmla="*/ 900199 h 2736"/>
              <a:gd name="T50" fmla="*/ 860708 w 2736"/>
              <a:gd name="T51" fmla="*/ 540251 h 2736"/>
              <a:gd name="T52" fmla="*/ 1052707 w 2736"/>
              <a:gd name="T53" fmla="*/ 572495 h 2736"/>
              <a:gd name="T54" fmla="*/ 1261145 w 2736"/>
              <a:gd name="T55" fmla="*/ 900199 h 2736"/>
              <a:gd name="T56" fmla="*/ 1009310 w 2736"/>
              <a:gd name="T57" fmla="*/ 903489 h 2736"/>
              <a:gd name="T58" fmla="*/ 904105 w 2736"/>
              <a:gd name="T59" fmla="*/ 797544 h 2736"/>
              <a:gd name="T60" fmla="*/ 896872 w 2736"/>
              <a:gd name="T61" fmla="*/ 1007459 h 2736"/>
              <a:gd name="T62" fmla="*/ 1388706 w 2736"/>
              <a:gd name="T63" fmla="*/ 1391754 h 2736"/>
              <a:gd name="T64" fmla="*/ 1372925 w 2736"/>
              <a:gd name="T65" fmla="*/ 1267385 h 2736"/>
              <a:gd name="T66" fmla="*/ 1573472 w 2736"/>
              <a:gd name="T67" fmla="*/ 940339 h 2736"/>
              <a:gd name="T68" fmla="*/ 1426185 w 2736"/>
              <a:gd name="T69" fmla="*/ 613951 h 2736"/>
              <a:gd name="T70" fmla="*/ 1367665 w 2736"/>
              <a:gd name="T71" fmla="*/ 497478 h 2736"/>
              <a:gd name="T72" fmla="*/ 1322953 w 2736"/>
              <a:gd name="T73" fmla="*/ 476421 h 2736"/>
              <a:gd name="T74" fmla="*/ 476052 w 2736"/>
              <a:gd name="T75" fmla="*/ 476421 h 2736"/>
              <a:gd name="T76" fmla="*/ 225533 w 2736"/>
              <a:gd name="T77" fmla="*/ 967977 h 27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6" h="2736">
                <a:moveTo>
                  <a:pt x="401" y="2335"/>
                </a:moveTo>
                <a:cubicBezTo>
                  <a:pt x="668" y="2602"/>
                  <a:pt x="1018" y="2736"/>
                  <a:pt x="1368" y="2736"/>
                </a:cubicBezTo>
                <a:cubicBezTo>
                  <a:pt x="1718" y="2736"/>
                  <a:pt x="2068" y="2602"/>
                  <a:pt x="2335" y="2335"/>
                </a:cubicBezTo>
                <a:cubicBezTo>
                  <a:pt x="2605" y="2065"/>
                  <a:pt x="2736" y="1710"/>
                  <a:pt x="2736" y="1358"/>
                </a:cubicBezTo>
                <a:cubicBezTo>
                  <a:pt x="2736" y="1011"/>
                  <a:pt x="2599" y="665"/>
                  <a:pt x="2335" y="401"/>
                </a:cubicBezTo>
                <a:cubicBezTo>
                  <a:pt x="2068" y="134"/>
                  <a:pt x="1718" y="0"/>
                  <a:pt x="1368" y="1"/>
                </a:cubicBezTo>
                <a:cubicBezTo>
                  <a:pt x="1368" y="1"/>
                  <a:pt x="1368" y="1"/>
                  <a:pt x="1368" y="1"/>
                </a:cubicBezTo>
                <a:cubicBezTo>
                  <a:pt x="1018" y="1"/>
                  <a:pt x="668" y="134"/>
                  <a:pt x="401" y="401"/>
                </a:cubicBezTo>
                <a:cubicBezTo>
                  <a:pt x="134" y="668"/>
                  <a:pt x="0" y="1019"/>
                  <a:pt x="1" y="1368"/>
                </a:cubicBezTo>
                <a:cubicBezTo>
                  <a:pt x="0" y="1718"/>
                  <a:pt x="134" y="2069"/>
                  <a:pt x="401" y="2335"/>
                </a:cubicBezTo>
                <a:close/>
                <a:moveTo>
                  <a:pt x="566" y="566"/>
                </a:moveTo>
                <a:cubicBezTo>
                  <a:pt x="788" y="344"/>
                  <a:pt x="1077" y="233"/>
                  <a:pt x="1368" y="233"/>
                </a:cubicBezTo>
                <a:cubicBezTo>
                  <a:pt x="1659" y="233"/>
                  <a:pt x="1949" y="344"/>
                  <a:pt x="2171" y="566"/>
                </a:cubicBezTo>
                <a:cubicBezTo>
                  <a:pt x="2391" y="786"/>
                  <a:pt x="2503" y="1072"/>
                  <a:pt x="2503" y="1358"/>
                </a:cubicBezTo>
                <a:cubicBezTo>
                  <a:pt x="2503" y="1653"/>
                  <a:pt x="2394" y="1947"/>
                  <a:pt x="2171" y="2171"/>
                </a:cubicBezTo>
                <a:cubicBezTo>
                  <a:pt x="1949" y="2393"/>
                  <a:pt x="1659" y="2503"/>
                  <a:pt x="1368" y="2503"/>
                </a:cubicBezTo>
                <a:cubicBezTo>
                  <a:pt x="1077" y="2503"/>
                  <a:pt x="788" y="2393"/>
                  <a:pt x="566" y="2171"/>
                </a:cubicBezTo>
                <a:cubicBezTo>
                  <a:pt x="344" y="1949"/>
                  <a:pt x="233" y="1659"/>
                  <a:pt x="233" y="1368"/>
                </a:cubicBezTo>
                <a:cubicBezTo>
                  <a:pt x="233" y="1077"/>
                  <a:pt x="344" y="788"/>
                  <a:pt x="566" y="566"/>
                </a:cubicBezTo>
                <a:close/>
                <a:moveTo>
                  <a:pt x="495" y="1630"/>
                </a:moveTo>
                <a:cubicBezTo>
                  <a:pt x="537" y="1770"/>
                  <a:pt x="614" y="1902"/>
                  <a:pt x="724" y="2012"/>
                </a:cubicBezTo>
                <a:cubicBezTo>
                  <a:pt x="740" y="2028"/>
                  <a:pt x="765" y="2028"/>
                  <a:pt x="781" y="2012"/>
                </a:cubicBezTo>
                <a:cubicBezTo>
                  <a:pt x="797" y="1997"/>
                  <a:pt x="797" y="1971"/>
                  <a:pt x="781" y="1955"/>
                </a:cubicBezTo>
                <a:cubicBezTo>
                  <a:pt x="682" y="1856"/>
                  <a:pt x="614" y="1738"/>
                  <a:pt x="575" y="1613"/>
                </a:cubicBezTo>
                <a:cubicBezTo>
                  <a:pt x="627" y="1587"/>
                  <a:pt x="662" y="1533"/>
                  <a:pt x="662" y="1471"/>
                </a:cubicBezTo>
                <a:cubicBezTo>
                  <a:pt x="662" y="1395"/>
                  <a:pt x="610" y="1332"/>
                  <a:pt x="540" y="1315"/>
                </a:cubicBezTo>
                <a:cubicBezTo>
                  <a:pt x="552" y="1121"/>
                  <a:pt x="632" y="930"/>
                  <a:pt x="781" y="781"/>
                </a:cubicBezTo>
                <a:cubicBezTo>
                  <a:pt x="943" y="619"/>
                  <a:pt x="1156" y="538"/>
                  <a:pt x="1368" y="538"/>
                </a:cubicBezTo>
                <a:cubicBezTo>
                  <a:pt x="1581" y="538"/>
                  <a:pt x="1793" y="619"/>
                  <a:pt x="1955" y="781"/>
                </a:cubicBezTo>
                <a:cubicBezTo>
                  <a:pt x="1965" y="791"/>
                  <a:pt x="1975" y="801"/>
                  <a:pt x="1984" y="812"/>
                </a:cubicBezTo>
                <a:cubicBezTo>
                  <a:pt x="1975" y="828"/>
                  <a:pt x="1969" y="847"/>
                  <a:pt x="1969" y="867"/>
                </a:cubicBezTo>
                <a:cubicBezTo>
                  <a:pt x="1969" y="928"/>
                  <a:pt x="2019" y="977"/>
                  <a:pt x="2080" y="977"/>
                </a:cubicBezTo>
                <a:cubicBezTo>
                  <a:pt x="2087" y="977"/>
                  <a:pt x="2093" y="977"/>
                  <a:pt x="2100" y="975"/>
                </a:cubicBezTo>
                <a:cubicBezTo>
                  <a:pt x="2150" y="1069"/>
                  <a:pt x="2181" y="1171"/>
                  <a:pt x="2193" y="1274"/>
                </a:cubicBezTo>
                <a:cubicBezTo>
                  <a:pt x="2124" y="1292"/>
                  <a:pt x="2073" y="1354"/>
                  <a:pt x="2073" y="1429"/>
                </a:cubicBezTo>
                <a:cubicBezTo>
                  <a:pt x="2073" y="1495"/>
                  <a:pt x="2114" y="1552"/>
                  <a:pt x="2171" y="1576"/>
                </a:cubicBezTo>
                <a:cubicBezTo>
                  <a:pt x="2145" y="1680"/>
                  <a:pt x="2098" y="1780"/>
                  <a:pt x="2030" y="1869"/>
                </a:cubicBezTo>
                <a:cubicBezTo>
                  <a:pt x="1888" y="1726"/>
                  <a:pt x="1888" y="1726"/>
                  <a:pt x="1888" y="1726"/>
                </a:cubicBezTo>
                <a:cubicBezTo>
                  <a:pt x="1962" y="1619"/>
                  <a:pt x="1999" y="1493"/>
                  <a:pt x="1999" y="1368"/>
                </a:cubicBezTo>
                <a:cubicBezTo>
                  <a:pt x="1999" y="1207"/>
                  <a:pt x="1937" y="1045"/>
                  <a:pt x="1814" y="922"/>
                </a:cubicBezTo>
                <a:cubicBezTo>
                  <a:pt x="1758" y="866"/>
                  <a:pt x="1693" y="822"/>
                  <a:pt x="1625" y="792"/>
                </a:cubicBezTo>
                <a:cubicBezTo>
                  <a:pt x="1625" y="790"/>
                  <a:pt x="1625" y="788"/>
                  <a:pt x="1625" y="786"/>
                </a:cubicBezTo>
                <a:cubicBezTo>
                  <a:pt x="1625" y="698"/>
                  <a:pt x="1553" y="626"/>
                  <a:pt x="1465" y="626"/>
                </a:cubicBezTo>
                <a:cubicBezTo>
                  <a:pt x="1393" y="626"/>
                  <a:pt x="1332" y="674"/>
                  <a:pt x="1312" y="740"/>
                </a:cubicBezTo>
                <a:cubicBezTo>
                  <a:pt x="1170" y="753"/>
                  <a:pt x="1031" y="813"/>
                  <a:pt x="922" y="922"/>
                </a:cubicBezTo>
                <a:cubicBezTo>
                  <a:pt x="799" y="1045"/>
                  <a:pt x="737" y="1207"/>
                  <a:pt x="737" y="1368"/>
                </a:cubicBezTo>
                <a:cubicBezTo>
                  <a:pt x="737" y="1529"/>
                  <a:pt x="799" y="1691"/>
                  <a:pt x="922" y="1814"/>
                </a:cubicBezTo>
                <a:cubicBezTo>
                  <a:pt x="938" y="1830"/>
                  <a:pt x="964" y="1830"/>
                  <a:pt x="979" y="1814"/>
                </a:cubicBezTo>
                <a:cubicBezTo>
                  <a:pt x="995" y="1799"/>
                  <a:pt x="995" y="1773"/>
                  <a:pt x="979" y="1757"/>
                </a:cubicBezTo>
                <a:cubicBezTo>
                  <a:pt x="872" y="1650"/>
                  <a:pt x="818" y="1509"/>
                  <a:pt x="818" y="1368"/>
                </a:cubicBezTo>
                <a:cubicBezTo>
                  <a:pt x="818" y="1227"/>
                  <a:pt x="872" y="1087"/>
                  <a:pt x="979" y="979"/>
                </a:cubicBezTo>
                <a:cubicBezTo>
                  <a:pt x="1072" y="887"/>
                  <a:pt x="1189" y="834"/>
                  <a:pt x="1309" y="821"/>
                </a:cubicBezTo>
                <a:cubicBezTo>
                  <a:pt x="1326" y="893"/>
                  <a:pt x="1389" y="946"/>
                  <a:pt x="1465" y="946"/>
                </a:cubicBezTo>
                <a:cubicBezTo>
                  <a:pt x="1523" y="946"/>
                  <a:pt x="1573" y="916"/>
                  <a:pt x="1601" y="870"/>
                </a:cubicBezTo>
                <a:cubicBezTo>
                  <a:pt x="1657" y="896"/>
                  <a:pt x="1710" y="933"/>
                  <a:pt x="1757" y="979"/>
                </a:cubicBezTo>
                <a:cubicBezTo>
                  <a:pt x="1864" y="1087"/>
                  <a:pt x="1918" y="1227"/>
                  <a:pt x="1918" y="1368"/>
                </a:cubicBezTo>
                <a:cubicBezTo>
                  <a:pt x="1918" y="1472"/>
                  <a:pt x="1888" y="1577"/>
                  <a:pt x="1829" y="1668"/>
                </a:cubicBezTo>
                <a:cubicBezTo>
                  <a:pt x="1535" y="1373"/>
                  <a:pt x="1535" y="1373"/>
                  <a:pt x="1535" y="1373"/>
                </a:cubicBezTo>
                <a:cubicBezTo>
                  <a:pt x="1535" y="1373"/>
                  <a:pt x="1535" y="1373"/>
                  <a:pt x="1535" y="1372"/>
                </a:cubicBezTo>
                <a:cubicBezTo>
                  <a:pt x="1535" y="1284"/>
                  <a:pt x="1464" y="1212"/>
                  <a:pt x="1375" y="1212"/>
                </a:cubicBezTo>
                <a:cubicBezTo>
                  <a:pt x="1287" y="1212"/>
                  <a:pt x="1216" y="1284"/>
                  <a:pt x="1216" y="1372"/>
                </a:cubicBezTo>
                <a:cubicBezTo>
                  <a:pt x="1216" y="1456"/>
                  <a:pt x="1281" y="1525"/>
                  <a:pt x="1364" y="1531"/>
                </a:cubicBezTo>
                <a:cubicBezTo>
                  <a:pt x="1947" y="2115"/>
                  <a:pt x="1947" y="2115"/>
                  <a:pt x="1947" y="2115"/>
                </a:cubicBezTo>
                <a:cubicBezTo>
                  <a:pt x="1993" y="2160"/>
                  <a:pt x="2067" y="2160"/>
                  <a:pt x="2112" y="2115"/>
                </a:cubicBezTo>
                <a:cubicBezTo>
                  <a:pt x="2157" y="2069"/>
                  <a:pt x="2157" y="1996"/>
                  <a:pt x="2112" y="1950"/>
                </a:cubicBezTo>
                <a:cubicBezTo>
                  <a:pt x="2088" y="1926"/>
                  <a:pt x="2088" y="1926"/>
                  <a:pt x="2088" y="1926"/>
                </a:cubicBezTo>
                <a:cubicBezTo>
                  <a:pt x="2168" y="1824"/>
                  <a:pt x="2223" y="1708"/>
                  <a:pt x="2252" y="1587"/>
                </a:cubicBezTo>
                <a:cubicBezTo>
                  <a:pt x="2331" y="1578"/>
                  <a:pt x="2393" y="1510"/>
                  <a:pt x="2393" y="1429"/>
                </a:cubicBezTo>
                <a:cubicBezTo>
                  <a:pt x="2393" y="1355"/>
                  <a:pt x="2342" y="1293"/>
                  <a:pt x="2274" y="1274"/>
                </a:cubicBezTo>
                <a:cubicBezTo>
                  <a:pt x="2262" y="1156"/>
                  <a:pt x="2227" y="1040"/>
                  <a:pt x="2169" y="933"/>
                </a:cubicBezTo>
                <a:cubicBezTo>
                  <a:pt x="2182" y="914"/>
                  <a:pt x="2190" y="891"/>
                  <a:pt x="2190" y="867"/>
                </a:cubicBezTo>
                <a:cubicBezTo>
                  <a:pt x="2190" y="805"/>
                  <a:pt x="2141" y="756"/>
                  <a:pt x="2080" y="756"/>
                </a:cubicBezTo>
                <a:cubicBezTo>
                  <a:pt x="2069" y="756"/>
                  <a:pt x="2058" y="758"/>
                  <a:pt x="2047" y="761"/>
                </a:cubicBezTo>
                <a:cubicBezTo>
                  <a:pt x="2036" y="748"/>
                  <a:pt x="2024" y="736"/>
                  <a:pt x="2012" y="724"/>
                </a:cubicBezTo>
                <a:cubicBezTo>
                  <a:pt x="1835" y="546"/>
                  <a:pt x="1601" y="457"/>
                  <a:pt x="1368" y="457"/>
                </a:cubicBezTo>
                <a:cubicBezTo>
                  <a:pt x="1135" y="457"/>
                  <a:pt x="902" y="546"/>
                  <a:pt x="724" y="724"/>
                </a:cubicBezTo>
                <a:cubicBezTo>
                  <a:pt x="559" y="889"/>
                  <a:pt x="471" y="1101"/>
                  <a:pt x="459" y="1317"/>
                </a:cubicBezTo>
                <a:cubicBezTo>
                  <a:pt x="392" y="1336"/>
                  <a:pt x="343" y="1398"/>
                  <a:pt x="343" y="1471"/>
                </a:cubicBezTo>
                <a:cubicBezTo>
                  <a:pt x="343" y="1557"/>
                  <a:pt x="410" y="1626"/>
                  <a:pt x="495" y="1630"/>
                </a:cubicBezTo>
                <a:close/>
              </a:path>
            </a:pathLst>
          </a:custGeom>
          <a:solidFill>
            <a:srgbClr val="EF1D1D"/>
          </a:solidFill>
          <a:ln>
            <a:noFill/>
          </a:ln>
          <a:effectLst>
            <a:innerShdw blurRad="114300" dist="139700" dir="13500000">
              <a:prstClr val="black">
                <a:alpha val="49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文本框 8"/>
          <p:cNvSpPr txBox="1"/>
          <p:nvPr/>
        </p:nvSpPr>
        <p:spPr>
          <a:xfrm>
            <a:off x="1840704" y="3715435"/>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请输入标题</a:t>
            </a:r>
          </a:p>
        </p:txBody>
      </p:sp>
      <p:sp>
        <p:nvSpPr>
          <p:cNvPr id="10" name="文本框 9"/>
          <p:cNvSpPr txBox="1"/>
          <p:nvPr/>
        </p:nvSpPr>
        <p:spPr>
          <a:xfrm>
            <a:off x="1833561" y="4378102"/>
            <a:ext cx="8853489"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这里是文字这里是文字这里是文字这里是文字这里是文字这里是文字这里是文字这里是文字这里是文字这里是文字这里是文字这里是文字这里是文字这里是文字</a:t>
            </a:r>
          </a:p>
        </p:txBody>
      </p:sp>
      <p:sp>
        <p:nvSpPr>
          <p:cNvPr id="11" name="等腰三角形 10"/>
          <p:cNvSpPr/>
          <p:nvPr/>
        </p:nvSpPr>
        <p:spPr>
          <a:xfrm rot="10800000">
            <a:off x="5724525" y="3190876"/>
            <a:ext cx="742950" cy="4776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467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373216" y="3810000"/>
            <a:ext cx="2946779" cy="2432532"/>
            <a:chOff x="1507324" y="1514902"/>
            <a:chExt cx="2946779" cy="2432532"/>
          </a:xfrm>
        </p:grpSpPr>
        <p:graphicFrame>
          <p:nvGraphicFramePr>
            <p:cNvPr id="3" name="图表 2"/>
            <p:cNvGraphicFramePr/>
            <p:nvPr>
              <p:extLst>
                <p:ext uri="{D42A27DB-BD31-4B8C-83A1-F6EECF244321}">
                  <p14:modId xmlns:p14="http://schemas.microsoft.com/office/powerpoint/2010/main" val="2199068044"/>
                </p:ext>
              </p:extLst>
            </p:nvPr>
          </p:nvGraphicFramePr>
          <p:xfrm>
            <a:off x="1507324" y="1514902"/>
            <a:ext cx="2946779" cy="2432532"/>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2155024" y="2377225"/>
              <a:ext cx="1651379" cy="707886"/>
            </a:xfrm>
            <a:prstGeom prst="rect">
              <a:avLst/>
            </a:prstGeom>
            <a:noFill/>
          </p:spPr>
          <p:txBody>
            <a:bodyPr wrap="square" rtlCol="0">
              <a:spAutoFit/>
            </a:bodyPr>
            <a:lstStyle/>
            <a:p>
              <a:pPr algn="ctr"/>
              <a:r>
                <a:rPr lang="en-US" altLang="zh-CN" sz="4000" dirty="0">
                  <a:solidFill>
                    <a:srgbClr val="FF4B4B"/>
                  </a:solidFill>
                  <a:latin typeface="MHeiSung HKS UltraBold" panose="00000900000000000000" pitchFamily="2" charset="-120"/>
                  <a:ea typeface="MHeiSung HKS UltraBold" panose="00000900000000000000" pitchFamily="2" charset="-120"/>
                </a:rPr>
                <a:t>72%</a:t>
              </a:r>
              <a:endParaRPr lang="zh-CN" altLang="en-US" sz="4000" dirty="0">
                <a:solidFill>
                  <a:srgbClr val="FF4B4B"/>
                </a:solidFill>
                <a:latin typeface="MHeiSung HKS UltraBold" panose="00000900000000000000" pitchFamily="2" charset="-120"/>
                <a:ea typeface="MHeiSung HKS UltraBold" panose="00000900000000000000" pitchFamily="2" charset="-120"/>
              </a:endParaRPr>
            </a:p>
          </p:txBody>
        </p:sp>
      </p:grpSp>
      <p:grpSp>
        <p:nvGrpSpPr>
          <p:cNvPr id="14" name="组合 13"/>
          <p:cNvGrpSpPr/>
          <p:nvPr/>
        </p:nvGrpSpPr>
        <p:grpSpPr>
          <a:xfrm>
            <a:off x="5948266" y="3827397"/>
            <a:ext cx="2950692" cy="2435762"/>
            <a:chOff x="8098392" y="1514902"/>
            <a:chExt cx="2950692" cy="2435762"/>
          </a:xfrm>
        </p:grpSpPr>
        <p:graphicFrame>
          <p:nvGraphicFramePr>
            <p:cNvPr id="4" name="图表 3"/>
            <p:cNvGraphicFramePr/>
            <p:nvPr>
              <p:extLst>
                <p:ext uri="{D42A27DB-BD31-4B8C-83A1-F6EECF244321}">
                  <p14:modId xmlns:p14="http://schemas.microsoft.com/office/powerpoint/2010/main" val="200346103"/>
                </p:ext>
              </p:extLst>
            </p:nvPr>
          </p:nvGraphicFramePr>
          <p:xfrm>
            <a:off x="8098392" y="1514902"/>
            <a:ext cx="2950692" cy="2435762"/>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8748049" y="2378840"/>
              <a:ext cx="1651379" cy="707886"/>
            </a:xfrm>
            <a:prstGeom prst="rect">
              <a:avLst/>
            </a:prstGeom>
            <a:noFill/>
          </p:spPr>
          <p:txBody>
            <a:bodyPr wrap="square" rtlCol="0">
              <a:spAutoFit/>
            </a:bodyPr>
            <a:lstStyle/>
            <a:p>
              <a:pPr algn="ctr"/>
              <a:r>
                <a:rPr lang="en-US" altLang="zh-CN" sz="4000" dirty="0">
                  <a:solidFill>
                    <a:srgbClr val="FF4B4B"/>
                  </a:solidFill>
                  <a:latin typeface="MHeiSung HKS UltraBold" panose="00000900000000000000" pitchFamily="2" charset="-120"/>
                  <a:ea typeface="MHeiSung HKS UltraBold" panose="00000900000000000000" pitchFamily="2" charset="-120"/>
                </a:rPr>
                <a:t>80%</a:t>
              </a:r>
              <a:endParaRPr lang="zh-CN" altLang="en-US" sz="4000" dirty="0">
                <a:solidFill>
                  <a:srgbClr val="FF4B4B"/>
                </a:solidFill>
                <a:latin typeface="MHeiSung HKS UltraBold" panose="00000900000000000000" pitchFamily="2" charset="-120"/>
                <a:ea typeface="MHeiSung HKS UltraBold" panose="00000900000000000000" pitchFamily="2" charset="-120"/>
              </a:endParaRPr>
            </a:p>
          </p:txBody>
        </p:sp>
      </p:grpSp>
      <p:sp>
        <p:nvSpPr>
          <p:cNvPr id="20" name="文本框 19"/>
          <p:cNvSpPr txBox="1"/>
          <p:nvPr/>
        </p:nvSpPr>
        <p:spPr>
          <a:xfrm>
            <a:off x="1537025" y="2640173"/>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21" name="矩形 20"/>
          <p:cNvSpPr/>
          <p:nvPr/>
        </p:nvSpPr>
        <p:spPr>
          <a:xfrm>
            <a:off x="1510035" y="233995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grpSp>
        <p:nvGrpSpPr>
          <p:cNvPr id="24" name="组合 23"/>
          <p:cNvGrpSpPr/>
          <p:nvPr/>
        </p:nvGrpSpPr>
        <p:grpSpPr>
          <a:xfrm>
            <a:off x="2629954" y="3935268"/>
            <a:ext cx="1478697" cy="538571"/>
            <a:chOff x="2408261" y="3446397"/>
            <a:chExt cx="1478697" cy="538571"/>
          </a:xfrm>
        </p:grpSpPr>
        <p:cxnSp>
          <p:nvCxnSpPr>
            <p:cNvPr id="19" name="直接连接符 18"/>
            <p:cNvCxnSpPr/>
            <p:nvPr/>
          </p:nvCxnSpPr>
          <p:spPr>
            <a:xfrm>
              <a:off x="2408261" y="3446397"/>
              <a:ext cx="873457" cy="0"/>
            </a:xfrm>
            <a:prstGeom prst="line">
              <a:avLst/>
            </a:prstGeom>
            <a:ln>
              <a:solidFill>
                <a:srgbClr val="FF4B4B"/>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281718" y="3446397"/>
              <a:ext cx="605240" cy="538571"/>
              <a:chOff x="3281718" y="3446397"/>
              <a:chExt cx="605240" cy="538571"/>
            </a:xfrm>
          </p:grpSpPr>
          <p:cxnSp>
            <p:nvCxnSpPr>
              <p:cNvPr id="16" name="直接连接符 15"/>
              <p:cNvCxnSpPr/>
              <p:nvPr/>
            </p:nvCxnSpPr>
            <p:spPr>
              <a:xfrm>
                <a:off x="3281718" y="3446397"/>
                <a:ext cx="524686" cy="464024"/>
              </a:xfrm>
              <a:prstGeom prst="line">
                <a:avLst/>
              </a:prstGeom>
              <a:ln>
                <a:solidFill>
                  <a:srgbClr val="FF4B4B"/>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806404" y="3904414"/>
                <a:ext cx="80554" cy="80554"/>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flipH="1">
            <a:off x="7959995" y="3746537"/>
            <a:ext cx="1478697" cy="538571"/>
            <a:chOff x="2408261" y="3446397"/>
            <a:chExt cx="1478697" cy="538571"/>
          </a:xfrm>
          <a:solidFill>
            <a:schemeClr val="tx1">
              <a:lumMod val="85000"/>
              <a:lumOff val="15000"/>
            </a:schemeClr>
          </a:solidFill>
        </p:grpSpPr>
        <p:cxnSp>
          <p:nvCxnSpPr>
            <p:cNvPr id="26" name="直接连接符 25"/>
            <p:cNvCxnSpPr/>
            <p:nvPr/>
          </p:nvCxnSpPr>
          <p:spPr>
            <a:xfrm>
              <a:off x="2408261" y="3446397"/>
              <a:ext cx="873457"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281718" y="3446397"/>
              <a:ext cx="605240" cy="538571"/>
              <a:chOff x="3281718" y="3446397"/>
              <a:chExt cx="605240" cy="538571"/>
            </a:xfrm>
            <a:grpFill/>
          </p:grpSpPr>
          <p:cxnSp>
            <p:nvCxnSpPr>
              <p:cNvPr id="28" name="直接连接符 27"/>
              <p:cNvCxnSpPr/>
              <p:nvPr/>
            </p:nvCxnSpPr>
            <p:spPr>
              <a:xfrm>
                <a:off x="3281718" y="3446397"/>
                <a:ext cx="524686" cy="464024"/>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3806404" y="3904414"/>
                <a:ext cx="80554" cy="80554"/>
              </a:xfrm>
              <a:prstGeom prst="ellipse">
                <a:avLst/>
              </a:prstGeom>
              <a:gr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文本框 29"/>
          <p:cNvSpPr txBox="1"/>
          <p:nvPr/>
        </p:nvSpPr>
        <p:spPr>
          <a:xfrm>
            <a:off x="9075043" y="4059409"/>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31" name="矩形 30"/>
          <p:cNvSpPr/>
          <p:nvPr/>
        </p:nvSpPr>
        <p:spPr>
          <a:xfrm>
            <a:off x="9048053" y="375919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32" name="等腰三角形 31"/>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0800000">
            <a:off x="11711916" y="274489"/>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42808">
            <a:off x="11212784" y="83122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42808">
            <a:off x="11688183" y="543868"/>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0800000">
            <a:off x="11045215" y="-87625"/>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42808">
            <a:off x="11509263" y="1050633"/>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90353" y="-362316"/>
            <a:ext cx="1071837" cy="887063"/>
          </a:xfrm>
          <a:prstGeom prst="round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129818" y="294724"/>
            <a:ext cx="1089382" cy="1017986"/>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515679" y="659598"/>
            <a:ext cx="2492991" cy="646331"/>
          </a:xfrm>
          <a:prstGeom prst="rect">
            <a:avLst/>
          </a:prstGeom>
        </p:spPr>
        <p:txBody>
          <a:bodyPr wrap="none">
            <a:spAutoFit/>
          </a:bodyPr>
          <a:lstStyle/>
          <a:p>
            <a:pPr algn="ctr"/>
            <a:r>
              <a:rPr lang="zh-CN" altLang="en-US" sz="3600" dirty="0">
                <a:solidFill>
                  <a:srgbClr val="EF1D1D"/>
                </a:solidFill>
                <a:latin typeface="微软雅黑" panose="020B0503020204020204" pitchFamily="34" charset="-122"/>
                <a:ea typeface="微软雅黑" panose="020B0503020204020204" pitchFamily="34" charset="-122"/>
              </a:rPr>
              <a:t>请输入标题</a:t>
            </a:r>
          </a:p>
        </p:txBody>
      </p:sp>
      <p:graphicFrame>
        <p:nvGraphicFramePr>
          <p:cNvPr id="42" name="图表 41"/>
          <p:cNvGraphicFramePr/>
          <p:nvPr>
            <p:extLst>
              <p:ext uri="{D42A27DB-BD31-4B8C-83A1-F6EECF244321}">
                <p14:modId xmlns:p14="http://schemas.microsoft.com/office/powerpoint/2010/main" val="2851618367"/>
              </p:ext>
            </p:extLst>
          </p:nvPr>
        </p:nvGraphicFramePr>
        <p:xfrm>
          <a:off x="4737245" y="1905191"/>
          <a:ext cx="2946779" cy="2432532"/>
        </p:xfrm>
        <a:graphic>
          <a:graphicData uri="http://schemas.openxmlformats.org/drawingml/2006/chart">
            <c:chart xmlns:c="http://schemas.openxmlformats.org/drawingml/2006/chart" xmlns:r="http://schemas.openxmlformats.org/officeDocument/2006/relationships" r:id="rId4"/>
          </a:graphicData>
        </a:graphic>
      </p:graphicFrame>
      <p:sp>
        <p:nvSpPr>
          <p:cNvPr id="43" name="文本框 42"/>
          <p:cNvSpPr txBox="1"/>
          <p:nvPr/>
        </p:nvSpPr>
        <p:spPr>
          <a:xfrm>
            <a:off x="5384944" y="2740066"/>
            <a:ext cx="1651379" cy="707886"/>
          </a:xfrm>
          <a:prstGeom prst="rect">
            <a:avLst/>
          </a:prstGeom>
          <a:noFill/>
        </p:spPr>
        <p:txBody>
          <a:bodyPr wrap="square" rtlCol="0">
            <a:spAutoFit/>
          </a:bodyPr>
          <a:lstStyle/>
          <a:p>
            <a:pPr algn="ctr"/>
            <a:r>
              <a:rPr lang="en-US" altLang="zh-CN" sz="4000" dirty="0">
                <a:solidFill>
                  <a:srgbClr val="FF4B4B"/>
                </a:solidFill>
                <a:latin typeface="MHeiSung HKS UltraBold" panose="00000900000000000000" pitchFamily="2" charset="-120"/>
                <a:ea typeface="MHeiSung HKS UltraBold" panose="00000900000000000000" pitchFamily="2" charset="-120"/>
              </a:rPr>
              <a:t>60%</a:t>
            </a:r>
            <a:endParaRPr lang="zh-CN" altLang="en-US" sz="4000" dirty="0">
              <a:solidFill>
                <a:srgbClr val="FF4B4B"/>
              </a:solidFill>
              <a:latin typeface="MHeiSung HKS UltraBold" panose="00000900000000000000" pitchFamily="2" charset="-120"/>
              <a:ea typeface="MHeiSung HKS UltraBold" panose="00000900000000000000" pitchFamily="2" charset="-120"/>
            </a:endParaRPr>
          </a:p>
        </p:txBody>
      </p:sp>
      <p:grpSp>
        <p:nvGrpSpPr>
          <p:cNvPr id="45" name="组合 44"/>
          <p:cNvGrpSpPr/>
          <p:nvPr/>
        </p:nvGrpSpPr>
        <p:grpSpPr>
          <a:xfrm flipH="1">
            <a:off x="6994746" y="2328731"/>
            <a:ext cx="924420" cy="498203"/>
            <a:chOff x="2962538" y="3486765"/>
            <a:chExt cx="924420" cy="498203"/>
          </a:xfrm>
          <a:solidFill>
            <a:schemeClr val="tx1">
              <a:lumMod val="85000"/>
              <a:lumOff val="15000"/>
            </a:schemeClr>
          </a:solidFill>
        </p:grpSpPr>
        <p:cxnSp>
          <p:nvCxnSpPr>
            <p:cNvPr id="46" name="直接连接符 45"/>
            <p:cNvCxnSpPr/>
            <p:nvPr/>
          </p:nvCxnSpPr>
          <p:spPr>
            <a:xfrm>
              <a:off x="2962538" y="3486765"/>
              <a:ext cx="897952" cy="457926"/>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806404" y="3904414"/>
              <a:ext cx="80554" cy="80554"/>
            </a:xfrm>
            <a:prstGeom prst="ellipse">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8133632" y="2104445"/>
            <a:ext cx="2880157" cy="120032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这里是文字这里是文字这里是文字这里文字这里是文字这里是文字这里是文字</a:t>
            </a:r>
          </a:p>
        </p:txBody>
      </p:sp>
      <p:sp>
        <p:nvSpPr>
          <p:cNvPr id="51" name="矩形 50"/>
          <p:cNvSpPr/>
          <p:nvPr/>
        </p:nvSpPr>
        <p:spPr>
          <a:xfrm>
            <a:off x="8106642" y="180422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54" name="等腰三角形 53"/>
          <p:cNvSpPr/>
          <p:nvPr/>
        </p:nvSpPr>
        <p:spPr>
          <a:xfrm rot="8521194">
            <a:off x="-81732" y="6229807"/>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476037" y="658846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490353" y="5956973"/>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8521194">
            <a:off x="-185439" y="6472695"/>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42808">
            <a:off x="420890" y="598812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628134" y="674493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048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511754" y="2353756"/>
            <a:ext cx="1913617" cy="1841990"/>
            <a:chOff x="2019754" y="2790825"/>
            <a:chExt cx="2010742" cy="1935480"/>
          </a:xfrm>
        </p:grpSpPr>
        <p:sp>
          <p:nvSpPr>
            <p:cNvPr id="16" name="圆角矩形 15"/>
            <p:cNvSpPr/>
            <p:nvPr/>
          </p:nvSpPr>
          <p:spPr>
            <a:xfrm>
              <a:off x="2019754" y="2790825"/>
              <a:ext cx="1550760" cy="1550760"/>
            </a:xfrm>
            <a:prstGeom prst="roundRect">
              <a:avLst/>
            </a:prstGeom>
            <a:noFill/>
            <a:ln w="38100">
              <a:solidFill>
                <a:srgbClr val="EF1D1D"/>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79877" y="3050948"/>
              <a:ext cx="1030514" cy="1030514"/>
            </a:xfrm>
            <a:prstGeom prst="roundRect">
              <a:avLst/>
            </a:prstGeom>
            <a:solidFill>
              <a:srgbClr val="FF4B4B"/>
            </a:solidFill>
            <a:ln>
              <a:solidFill>
                <a:srgbClr val="FFFFFF"/>
              </a:soli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229428" y="4000499"/>
              <a:ext cx="682172" cy="682172"/>
            </a:xfrm>
            <a:prstGeom prst="roundRect">
              <a:avLst/>
            </a:prstGeom>
            <a:solidFill>
              <a:srgbClr val="FF4B4B"/>
            </a:solidFill>
            <a:ln>
              <a:solidFill>
                <a:srgbClr val="FF4B4B"/>
              </a:solidFill>
            </a:ln>
            <a:effectLst>
              <a:innerShdw blurRad="101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KSO_Shape"/>
            <p:cNvSpPr/>
            <p:nvPr/>
          </p:nvSpPr>
          <p:spPr>
            <a:xfrm>
              <a:off x="2670515" y="3284049"/>
              <a:ext cx="249238" cy="564312"/>
            </a:xfrm>
            <a:custGeom>
              <a:avLst/>
              <a:gdLst>
                <a:gd name="connsiteX0" fmla="*/ 1193800 w 2387600"/>
                <a:gd name="connsiteY0" fmla="*/ 342900 h 5404814"/>
                <a:gd name="connsiteX1" fmla="*/ 930275 w 2387600"/>
                <a:gd name="connsiteY1" fmla="*/ 606425 h 5404814"/>
                <a:gd name="connsiteX2" fmla="*/ 1193800 w 2387600"/>
                <a:gd name="connsiteY2" fmla="*/ 869950 h 5404814"/>
                <a:gd name="connsiteX3" fmla="*/ 1457325 w 2387600"/>
                <a:gd name="connsiteY3" fmla="*/ 606425 h 5404814"/>
                <a:gd name="connsiteX4" fmla="*/ 1193800 w 2387600"/>
                <a:gd name="connsiteY4" fmla="*/ 342900 h 5404814"/>
                <a:gd name="connsiteX5" fmla="*/ 1193800 w 2387600"/>
                <a:gd name="connsiteY5" fmla="*/ 0 h 5404814"/>
                <a:gd name="connsiteX6" fmla="*/ 2387600 w 2387600"/>
                <a:gd name="connsiteY6" fmla="*/ 1193800 h 5404814"/>
                <a:gd name="connsiteX7" fmla="*/ 1658481 w 2387600"/>
                <a:gd name="connsiteY7" fmla="*/ 2293786 h 5404814"/>
                <a:gd name="connsiteX8" fmla="*/ 1580853 w 2387600"/>
                <a:gd name="connsiteY8" fmla="*/ 2317883 h 5404814"/>
                <a:gd name="connsiteX9" fmla="*/ 1580853 w 2387600"/>
                <a:gd name="connsiteY9" fmla="*/ 3478606 h 5404814"/>
                <a:gd name="connsiteX10" fmla="*/ 1320504 w 2387600"/>
                <a:gd name="connsiteY10" fmla="*/ 3735389 h 5404814"/>
                <a:gd name="connsiteX11" fmla="*/ 1580853 w 2387600"/>
                <a:gd name="connsiteY11" fmla="*/ 3992173 h 5404814"/>
                <a:gd name="connsiteX12" fmla="*/ 1580853 w 2387600"/>
                <a:gd name="connsiteY12" fmla="*/ 4001885 h 5404814"/>
                <a:gd name="connsiteX13" fmla="*/ 1320504 w 2387600"/>
                <a:gd name="connsiteY13" fmla="*/ 4258668 h 5404814"/>
                <a:gd name="connsiteX14" fmla="*/ 1580853 w 2387600"/>
                <a:gd name="connsiteY14" fmla="*/ 4515452 h 5404814"/>
                <a:gd name="connsiteX15" fmla="*/ 1580853 w 2387600"/>
                <a:gd name="connsiteY15" fmla="*/ 4525164 h 5404814"/>
                <a:gd name="connsiteX16" fmla="*/ 1320504 w 2387600"/>
                <a:gd name="connsiteY16" fmla="*/ 4781947 h 5404814"/>
                <a:gd name="connsiteX17" fmla="*/ 1577964 w 2387600"/>
                <a:gd name="connsiteY17" fmla="*/ 5035881 h 5404814"/>
                <a:gd name="connsiteX18" fmla="*/ 1191121 w 2387600"/>
                <a:gd name="connsiteY18" fmla="*/ 5404814 h 5404814"/>
                <a:gd name="connsiteX19" fmla="*/ 806747 w 2387600"/>
                <a:gd name="connsiteY19" fmla="*/ 5038235 h 5404814"/>
                <a:gd name="connsiteX20" fmla="*/ 806747 w 2387600"/>
                <a:gd name="connsiteY20" fmla="*/ 2317883 h 5404814"/>
                <a:gd name="connsiteX21" fmla="*/ 729119 w 2387600"/>
                <a:gd name="connsiteY21" fmla="*/ 2293786 h 5404814"/>
                <a:gd name="connsiteX22" fmla="*/ 0 w 2387600"/>
                <a:gd name="connsiteY22" fmla="*/ 1193800 h 5404814"/>
                <a:gd name="connsiteX23" fmla="*/ 1193800 w 2387600"/>
                <a:gd name="connsiteY23" fmla="*/ 0 h 540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87600" h="5404814">
                  <a:moveTo>
                    <a:pt x="1193800" y="342900"/>
                  </a:moveTo>
                  <a:cubicBezTo>
                    <a:pt x="1048259" y="342900"/>
                    <a:pt x="930275" y="460884"/>
                    <a:pt x="930275" y="606425"/>
                  </a:cubicBezTo>
                  <a:cubicBezTo>
                    <a:pt x="930275" y="751966"/>
                    <a:pt x="1048259" y="869950"/>
                    <a:pt x="1193800" y="869950"/>
                  </a:cubicBezTo>
                  <a:cubicBezTo>
                    <a:pt x="1339341" y="869950"/>
                    <a:pt x="1457325" y="751966"/>
                    <a:pt x="1457325" y="606425"/>
                  </a:cubicBezTo>
                  <a:cubicBezTo>
                    <a:pt x="1457325" y="460884"/>
                    <a:pt x="1339341" y="342900"/>
                    <a:pt x="1193800" y="342900"/>
                  </a:cubicBezTo>
                  <a:close/>
                  <a:moveTo>
                    <a:pt x="1193800" y="0"/>
                  </a:moveTo>
                  <a:cubicBezTo>
                    <a:pt x="1853118" y="0"/>
                    <a:pt x="2387600" y="534482"/>
                    <a:pt x="2387600" y="1193800"/>
                  </a:cubicBezTo>
                  <a:cubicBezTo>
                    <a:pt x="2387600" y="1688289"/>
                    <a:pt x="2086954" y="2112557"/>
                    <a:pt x="1658481" y="2293786"/>
                  </a:cubicBezTo>
                  <a:lnTo>
                    <a:pt x="1580853" y="2317883"/>
                  </a:lnTo>
                  <a:lnTo>
                    <a:pt x="1580853" y="3478606"/>
                  </a:lnTo>
                  <a:lnTo>
                    <a:pt x="1320504" y="3735389"/>
                  </a:lnTo>
                  <a:lnTo>
                    <a:pt x="1580853" y="3992173"/>
                  </a:lnTo>
                  <a:lnTo>
                    <a:pt x="1580853" y="4001885"/>
                  </a:lnTo>
                  <a:lnTo>
                    <a:pt x="1320504" y="4258668"/>
                  </a:lnTo>
                  <a:lnTo>
                    <a:pt x="1580853" y="4515452"/>
                  </a:lnTo>
                  <a:lnTo>
                    <a:pt x="1580853" y="4525164"/>
                  </a:lnTo>
                  <a:lnTo>
                    <a:pt x="1320504" y="4781947"/>
                  </a:lnTo>
                  <a:lnTo>
                    <a:pt x="1577964" y="5035881"/>
                  </a:lnTo>
                  <a:lnTo>
                    <a:pt x="1191121" y="5404814"/>
                  </a:lnTo>
                  <a:lnTo>
                    <a:pt x="806747" y="5038235"/>
                  </a:lnTo>
                  <a:lnTo>
                    <a:pt x="806747" y="2317883"/>
                  </a:lnTo>
                  <a:lnTo>
                    <a:pt x="729119" y="2293786"/>
                  </a:lnTo>
                  <a:cubicBezTo>
                    <a:pt x="300646" y="2112557"/>
                    <a:pt x="0" y="1688289"/>
                    <a:pt x="0" y="1193800"/>
                  </a:cubicBezTo>
                  <a:cubicBezTo>
                    <a:pt x="0" y="534482"/>
                    <a:pt x="534482" y="0"/>
                    <a:pt x="1193800" y="0"/>
                  </a:cubicBezTo>
                  <a:close/>
                </a:path>
              </a:pathLst>
            </a:custGeom>
            <a:solidFill>
              <a:schemeClr val="bg1"/>
            </a:solidFill>
            <a:ln>
              <a:noFill/>
            </a:ln>
            <a:effectLst>
              <a:outerShdw blurRad="76200" dist="508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3110531" y="3956864"/>
              <a:ext cx="919965" cy="769441"/>
            </a:xfrm>
            <a:prstGeom prst="rect">
              <a:avLst/>
            </a:prstGeom>
            <a:noFill/>
          </p:spPr>
          <p:txBody>
            <a:bodyPr wrap="square" rtlCol="0">
              <a:spAutoFit/>
            </a:bodyPr>
            <a:lstStyle/>
            <a:p>
              <a:pPr algn="ctr"/>
              <a:r>
                <a:rPr lang="en-US" altLang="zh-CN"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rPr>
                <a:t>1</a:t>
              </a:r>
              <a:endParaRPr lang="zh-CN" altLang="en-US"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endParaRPr>
            </a:p>
          </p:txBody>
        </p:sp>
      </p:grpSp>
      <p:grpSp>
        <p:nvGrpSpPr>
          <p:cNvPr id="25" name="组合 24"/>
          <p:cNvGrpSpPr/>
          <p:nvPr/>
        </p:nvGrpSpPr>
        <p:grpSpPr>
          <a:xfrm>
            <a:off x="4063724" y="2353757"/>
            <a:ext cx="1913617" cy="1879158"/>
            <a:chOff x="2019754" y="2790825"/>
            <a:chExt cx="2010742" cy="1974534"/>
          </a:xfrm>
        </p:grpSpPr>
        <p:sp>
          <p:nvSpPr>
            <p:cNvPr id="26" name="圆角矩形 25"/>
            <p:cNvSpPr/>
            <p:nvPr/>
          </p:nvSpPr>
          <p:spPr>
            <a:xfrm>
              <a:off x="2019754" y="2790825"/>
              <a:ext cx="1550760" cy="1550760"/>
            </a:xfrm>
            <a:prstGeom prst="roundRect">
              <a:avLst/>
            </a:prstGeom>
            <a:noFill/>
            <a:ln w="38100">
              <a:solidFill>
                <a:srgbClr val="EF1D1D"/>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279877" y="3050948"/>
              <a:ext cx="1030514" cy="1030514"/>
            </a:xfrm>
            <a:prstGeom prst="roundRect">
              <a:avLst/>
            </a:prstGeom>
            <a:solidFill>
              <a:srgbClr val="FF4B4B"/>
            </a:solidFill>
            <a:ln>
              <a:solidFill>
                <a:srgbClr val="FFFFFF"/>
              </a:soli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29428" y="4000499"/>
              <a:ext cx="682172" cy="682172"/>
            </a:xfrm>
            <a:prstGeom prst="roundRect">
              <a:avLst/>
            </a:prstGeom>
            <a:solidFill>
              <a:srgbClr val="FF4B4B"/>
            </a:solidFill>
            <a:ln>
              <a:solidFill>
                <a:srgbClr val="FF4B4B"/>
              </a:solidFill>
            </a:ln>
            <a:effectLst>
              <a:innerShdw blurRad="101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110531" y="3956865"/>
              <a:ext cx="919965" cy="808494"/>
            </a:xfrm>
            <a:prstGeom prst="rect">
              <a:avLst/>
            </a:prstGeom>
            <a:noFill/>
          </p:spPr>
          <p:txBody>
            <a:bodyPr wrap="square" rtlCol="0">
              <a:spAutoFit/>
            </a:bodyPr>
            <a:lstStyle/>
            <a:p>
              <a:pPr algn="ctr"/>
              <a:r>
                <a:rPr lang="en-US" altLang="zh-CN"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rPr>
                <a:t>2</a:t>
              </a:r>
              <a:endParaRPr lang="zh-CN" altLang="en-US"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endParaRPr>
            </a:p>
          </p:txBody>
        </p:sp>
      </p:grpSp>
      <p:grpSp>
        <p:nvGrpSpPr>
          <p:cNvPr id="31" name="组合 30"/>
          <p:cNvGrpSpPr/>
          <p:nvPr/>
        </p:nvGrpSpPr>
        <p:grpSpPr>
          <a:xfrm>
            <a:off x="6491667" y="2353757"/>
            <a:ext cx="1913617" cy="1879158"/>
            <a:chOff x="2019754" y="2790825"/>
            <a:chExt cx="2010742" cy="1974534"/>
          </a:xfrm>
        </p:grpSpPr>
        <p:sp>
          <p:nvSpPr>
            <p:cNvPr id="32" name="圆角矩形 31"/>
            <p:cNvSpPr/>
            <p:nvPr/>
          </p:nvSpPr>
          <p:spPr>
            <a:xfrm>
              <a:off x="2019754" y="2790825"/>
              <a:ext cx="1550760" cy="1550760"/>
            </a:xfrm>
            <a:prstGeom prst="roundRect">
              <a:avLst/>
            </a:prstGeom>
            <a:noFill/>
            <a:ln w="38100">
              <a:solidFill>
                <a:srgbClr val="EF1D1D"/>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279877" y="3050948"/>
              <a:ext cx="1030514" cy="1030514"/>
            </a:xfrm>
            <a:prstGeom prst="roundRect">
              <a:avLst/>
            </a:prstGeom>
            <a:solidFill>
              <a:srgbClr val="FF4B4B"/>
            </a:solidFill>
            <a:ln>
              <a:solidFill>
                <a:srgbClr val="FFFFFF"/>
              </a:soli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229428" y="4000499"/>
              <a:ext cx="682172" cy="682172"/>
            </a:xfrm>
            <a:prstGeom prst="roundRect">
              <a:avLst/>
            </a:prstGeom>
            <a:solidFill>
              <a:srgbClr val="FF4B4B"/>
            </a:solidFill>
            <a:ln>
              <a:solidFill>
                <a:srgbClr val="FF4B4B"/>
              </a:solidFill>
            </a:ln>
            <a:effectLst>
              <a:innerShdw blurRad="101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110531" y="3956865"/>
              <a:ext cx="919965" cy="808494"/>
            </a:xfrm>
            <a:prstGeom prst="rect">
              <a:avLst/>
            </a:prstGeom>
            <a:noFill/>
          </p:spPr>
          <p:txBody>
            <a:bodyPr wrap="square" rtlCol="0">
              <a:spAutoFit/>
            </a:bodyPr>
            <a:lstStyle/>
            <a:p>
              <a:pPr algn="ctr"/>
              <a:r>
                <a:rPr lang="en-US" altLang="zh-CN"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rPr>
                <a:t>3</a:t>
              </a:r>
              <a:endParaRPr lang="zh-CN" altLang="en-US"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8919610" y="2353757"/>
            <a:ext cx="1913617" cy="1879158"/>
            <a:chOff x="2019754" y="2790825"/>
            <a:chExt cx="2010742" cy="1974534"/>
          </a:xfrm>
        </p:grpSpPr>
        <p:sp>
          <p:nvSpPr>
            <p:cNvPr id="38" name="圆角矩形 37"/>
            <p:cNvSpPr/>
            <p:nvPr/>
          </p:nvSpPr>
          <p:spPr>
            <a:xfrm>
              <a:off x="2019754" y="2790825"/>
              <a:ext cx="1550760" cy="1550760"/>
            </a:xfrm>
            <a:prstGeom prst="roundRect">
              <a:avLst/>
            </a:prstGeom>
            <a:noFill/>
            <a:ln w="38100">
              <a:solidFill>
                <a:srgbClr val="EF1D1D"/>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279877" y="3050948"/>
              <a:ext cx="1030514" cy="1030514"/>
            </a:xfrm>
            <a:prstGeom prst="roundRect">
              <a:avLst/>
            </a:prstGeom>
            <a:solidFill>
              <a:srgbClr val="FF4B4B"/>
            </a:solidFill>
            <a:ln>
              <a:solidFill>
                <a:srgbClr val="FFFFFF"/>
              </a:soli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229428" y="4000499"/>
              <a:ext cx="682172" cy="682172"/>
            </a:xfrm>
            <a:prstGeom prst="roundRect">
              <a:avLst/>
            </a:prstGeom>
            <a:solidFill>
              <a:srgbClr val="FF4B4B"/>
            </a:solidFill>
            <a:ln>
              <a:solidFill>
                <a:srgbClr val="FF4B4B"/>
              </a:solidFill>
            </a:ln>
            <a:effectLst>
              <a:innerShdw blurRad="101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110531" y="3956865"/>
              <a:ext cx="919965" cy="808494"/>
            </a:xfrm>
            <a:prstGeom prst="rect">
              <a:avLst/>
            </a:prstGeom>
            <a:noFill/>
          </p:spPr>
          <p:txBody>
            <a:bodyPr wrap="square" rtlCol="0">
              <a:spAutoFit/>
            </a:bodyPr>
            <a:lstStyle/>
            <a:p>
              <a:pPr algn="ctr"/>
              <a:r>
                <a:rPr lang="en-US" altLang="zh-CN"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rPr>
                <a:t>4</a:t>
              </a:r>
              <a:endParaRPr lang="zh-CN" altLang="en-US" sz="4400" dirty="0">
                <a:solidFill>
                  <a:schemeClr val="bg1"/>
                </a:solidFill>
                <a:effectLst>
                  <a:outerShdw blurRad="25400" dist="114300" dir="2700000" algn="tl" rotWithShape="0">
                    <a:prstClr val="black">
                      <a:alpha val="45000"/>
                    </a:prstClr>
                  </a:outerShdw>
                </a:effectLst>
                <a:latin typeface="MHeiSung HKS UltraBold" panose="00000900000000000000" pitchFamily="2" charset="-120"/>
                <a:ea typeface="MHeiSung HKS UltraBold" panose="00000900000000000000" pitchFamily="2" charset="-120"/>
              </a:endParaRPr>
            </a:p>
          </p:txBody>
        </p:sp>
      </p:grpSp>
      <p:sp>
        <p:nvSpPr>
          <p:cNvPr id="4" name="椭圆 3"/>
          <p:cNvSpPr/>
          <p:nvPr/>
        </p:nvSpPr>
        <p:spPr>
          <a:xfrm>
            <a:off x="5054599" y="-1041401"/>
            <a:ext cx="2082801" cy="2082801"/>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4599" y="-58057"/>
            <a:ext cx="238946" cy="413118"/>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430096" y="609600"/>
            <a:ext cx="315985" cy="278606"/>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880311" y="-101331"/>
            <a:ext cx="257089" cy="413118"/>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28533" y="479511"/>
            <a:ext cx="206558" cy="206558"/>
          </a:xfrm>
          <a:prstGeom prst="ellipse">
            <a:avLst/>
          </a:prstGeom>
          <a:solidFill>
            <a:srgbClr val="C4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71975" y="1189902"/>
            <a:ext cx="3448050" cy="646331"/>
          </a:xfrm>
          <a:prstGeom prst="rect">
            <a:avLst/>
          </a:prstGeom>
          <a:noFill/>
        </p:spPr>
        <p:txBody>
          <a:bodyPr wrap="square" rtlCol="0">
            <a:spAutoFit/>
          </a:bodyPr>
          <a:lstStyle/>
          <a:p>
            <a:pPr algn="ctr"/>
            <a:r>
              <a:rPr lang="zh-CN" altLang="en-US" sz="3600" dirty="0">
                <a:solidFill>
                  <a:srgbClr val="EF1D1D"/>
                </a:solidFill>
                <a:latin typeface="微软雅黑" panose="020B0503020204020204" pitchFamily="34" charset="-122"/>
                <a:ea typeface="微软雅黑" panose="020B0503020204020204" pitchFamily="34" charset="-122"/>
              </a:rPr>
              <a:t>请输入标题</a:t>
            </a:r>
          </a:p>
        </p:txBody>
      </p:sp>
      <p:cxnSp>
        <p:nvCxnSpPr>
          <p:cNvPr id="11" name="直接连接符 10"/>
          <p:cNvCxnSpPr/>
          <p:nvPr/>
        </p:nvCxnSpPr>
        <p:spPr>
          <a:xfrm flipV="1">
            <a:off x="5054599" y="1832699"/>
            <a:ext cx="2184401" cy="9525"/>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299200" y="1915416"/>
            <a:ext cx="939800" cy="4099"/>
          </a:xfrm>
          <a:prstGeom prst="line">
            <a:avLst/>
          </a:prstGeom>
          <a:ln w="28575">
            <a:solidFill>
              <a:srgbClr val="FF4B4B"/>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187436" y="1791416"/>
            <a:ext cx="171450" cy="171450"/>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119071" y="1791416"/>
            <a:ext cx="171450" cy="171450"/>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KSO_Shape"/>
          <p:cNvSpPr>
            <a:spLocks/>
          </p:cNvSpPr>
          <p:nvPr/>
        </p:nvSpPr>
        <p:spPr bwMode="auto">
          <a:xfrm>
            <a:off x="9534036" y="2875879"/>
            <a:ext cx="246999" cy="46312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a:effectLst>
            <a:outerShdw blurRad="12700" dist="76200" dir="2700000" algn="tl" rotWithShape="0">
              <a:prstClr val="black">
                <a:alpha val="47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0" name="KSO_Shape"/>
          <p:cNvSpPr/>
          <p:nvPr/>
        </p:nvSpPr>
        <p:spPr>
          <a:xfrm flipH="1">
            <a:off x="4671895" y="2854672"/>
            <a:ext cx="259510" cy="505538"/>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chemeClr val="bg1"/>
          </a:solidFill>
          <a:ln>
            <a:noFill/>
          </a:ln>
          <a:effectLst>
            <a:outerShdw blurRad="12700" dist="762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KSO_Shape"/>
          <p:cNvSpPr>
            <a:spLocks/>
          </p:cNvSpPr>
          <p:nvPr/>
        </p:nvSpPr>
        <p:spPr bwMode="auto">
          <a:xfrm>
            <a:off x="6928948" y="2791538"/>
            <a:ext cx="601290" cy="600288"/>
          </a:xfrm>
          <a:custGeom>
            <a:avLst/>
            <a:gdLst>
              <a:gd name="T0" fmla="*/ 1435690 w 5147"/>
              <a:gd name="T1" fmla="*/ 1165934 h 5145"/>
              <a:gd name="T2" fmla="*/ 1462708 w 5147"/>
              <a:gd name="T3" fmla="*/ 1091584 h 5145"/>
              <a:gd name="T4" fmla="*/ 1474552 w 5147"/>
              <a:gd name="T5" fmla="*/ 867423 h 5145"/>
              <a:gd name="T6" fmla="*/ 1440131 w 5147"/>
              <a:gd name="T7" fmla="*/ 746834 h 5145"/>
              <a:gd name="T8" fmla="*/ 1367218 w 5147"/>
              <a:gd name="T9" fmla="*/ 623656 h 5145"/>
              <a:gd name="T10" fmla="*/ 1264325 w 5147"/>
              <a:gd name="T11" fmla="*/ 524892 h 5145"/>
              <a:gd name="T12" fmla="*/ 1138114 w 5147"/>
              <a:gd name="T13" fmla="*/ 456830 h 5145"/>
              <a:gd name="T14" fmla="*/ 867928 w 5147"/>
              <a:gd name="T15" fmla="*/ 429457 h 5145"/>
              <a:gd name="T16" fmla="*/ 801307 w 5147"/>
              <a:gd name="T17" fmla="*/ 444993 h 5145"/>
              <a:gd name="T18" fmla="*/ 727653 w 5147"/>
              <a:gd name="T19" fmla="*/ 472736 h 5145"/>
              <a:gd name="T20" fmla="*/ 483375 w 5147"/>
              <a:gd name="T21" fmla="*/ 707255 h 5145"/>
              <a:gd name="T22" fmla="*/ 452285 w 5147"/>
              <a:gd name="T23" fmla="*/ 779016 h 5145"/>
              <a:gd name="T24" fmla="*/ 432298 w 5147"/>
              <a:gd name="T25" fmla="*/ 855956 h 5145"/>
              <a:gd name="T26" fmla="*/ 443772 w 5147"/>
              <a:gd name="T27" fmla="*/ 1097502 h 5145"/>
              <a:gd name="T28" fmla="*/ 502251 w 5147"/>
              <a:gd name="T29" fmla="*/ 1229558 h 5145"/>
              <a:gd name="T30" fmla="*/ 593300 w 5147"/>
              <a:gd name="T31" fmla="*/ 1339419 h 5145"/>
              <a:gd name="T32" fmla="*/ 709887 w 5147"/>
              <a:gd name="T33" fmla="*/ 1421167 h 5145"/>
              <a:gd name="T34" fmla="*/ 847201 w 5147"/>
              <a:gd name="T35" fmla="*/ 1469625 h 5145"/>
              <a:gd name="T36" fmla="*/ 1070383 w 5147"/>
              <a:gd name="T37" fmla="*/ 1466665 h 5145"/>
              <a:gd name="T38" fmla="*/ 1146257 w 5147"/>
              <a:gd name="T39" fmla="*/ 1443362 h 5145"/>
              <a:gd name="T40" fmla="*/ 1846521 w 5147"/>
              <a:gd name="T41" fmla="*/ 1844706 h 5145"/>
              <a:gd name="T42" fmla="*/ 1006722 w 5147"/>
              <a:gd name="T43" fmla="*/ 527112 h 5145"/>
              <a:gd name="T44" fmla="*/ 1079636 w 5147"/>
              <a:gd name="T45" fmla="*/ 543018 h 5145"/>
              <a:gd name="T46" fmla="*/ 1146997 w 5147"/>
              <a:gd name="T47" fmla="*/ 570390 h 5145"/>
              <a:gd name="T48" fmla="*/ 1208437 w 5147"/>
              <a:gd name="T49" fmla="*/ 608860 h 5145"/>
              <a:gd name="T50" fmla="*/ 1262104 w 5147"/>
              <a:gd name="T51" fmla="*/ 656208 h 5145"/>
              <a:gd name="T52" fmla="*/ 1307259 w 5147"/>
              <a:gd name="T53" fmla="*/ 712433 h 5145"/>
              <a:gd name="T54" fmla="*/ 1342790 w 5147"/>
              <a:gd name="T55" fmla="*/ 775317 h 5145"/>
              <a:gd name="T56" fmla="*/ 1367218 w 5147"/>
              <a:gd name="T57" fmla="*/ 844858 h 5145"/>
              <a:gd name="T58" fmla="*/ 1379432 w 5147"/>
              <a:gd name="T59" fmla="*/ 918469 h 5145"/>
              <a:gd name="T60" fmla="*/ 1379432 w 5147"/>
              <a:gd name="T61" fmla="*/ 982092 h 5145"/>
              <a:gd name="T62" fmla="*/ 1368698 w 5147"/>
              <a:gd name="T63" fmla="*/ 1052004 h 5145"/>
              <a:gd name="T64" fmla="*/ 1065201 w 5147"/>
              <a:gd name="T65" fmla="*/ 734627 h 5145"/>
              <a:gd name="T66" fmla="*/ 851643 w 5147"/>
              <a:gd name="T67" fmla="*/ 535620 h 5145"/>
              <a:gd name="T68" fmla="*/ 921595 w 5147"/>
              <a:gd name="T69" fmla="*/ 524892 h 5145"/>
              <a:gd name="T70" fmla="*/ 1034851 w 5147"/>
              <a:gd name="T71" fmla="*/ 959898 h 5145"/>
              <a:gd name="T72" fmla="*/ 1010794 w 5147"/>
              <a:gd name="T73" fmla="*/ 1010205 h 5145"/>
              <a:gd name="T74" fmla="*/ 960828 w 5147"/>
              <a:gd name="T75" fmla="*/ 1033879 h 5145"/>
              <a:gd name="T76" fmla="*/ 912712 w 5147"/>
              <a:gd name="T77" fmla="*/ 1024631 h 5145"/>
              <a:gd name="T78" fmla="*/ 876071 w 5147"/>
              <a:gd name="T79" fmla="*/ 983942 h 5145"/>
              <a:gd name="T80" fmla="*/ 870889 w 5147"/>
              <a:gd name="T81" fmla="*/ 934745 h 5145"/>
              <a:gd name="T82" fmla="*/ 899758 w 5147"/>
              <a:gd name="T83" fmla="*/ 887397 h 5145"/>
              <a:gd name="T84" fmla="*/ 952315 w 5147"/>
              <a:gd name="T85" fmla="*/ 868532 h 5145"/>
              <a:gd name="T86" fmla="*/ 998950 w 5147"/>
              <a:gd name="T87" fmla="*/ 882958 h 5145"/>
              <a:gd name="T88" fmla="*/ 1031520 w 5147"/>
              <a:gd name="T89" fmla="*/ 926977 h 5145"/>
              <a:gd name="T90" fmla="*/ 941582 w 5147"/>
              <a:gd name="T91" fmla="*/ 1379368 h 5145"/>
              <a:gd name="T92" fmla="*/ 866077 w 5147"/>
              <a:gd name="T93" fmla="*/ 1370861 h 5145"/>
              <a:gd name="T94" fmla="*/ 795755 w 5147"/>
              <a:gd name="T95" fmla="*/ 1349776 h 5145"/>
              <a:gd name="T96" fmla="*/ 730244 w 5147"/>
              <a:gd name="T97" fmla="*/ 1317225 h 5145"/>
              <a:gd name="T98" fmla="*/ 672135 w 5147"/>
              <a:gd name="T99" fmla="*/ 1275056 h 5145"/>
              <a:gd name="T100" fmla="*/ 622169 w 5147"/>
              <a:gd name="T101" fmla="*/ 1223269 h 5145"/>
              <a:gd name="T102" fmla="*/ 581086 w 5147"/>
              <a:gd name="T103" fmla="*/ 1164085 h 5145"/>
              <a:gd name="T104" fmla="*/ 549996 w 5147"/>
              <a:gd name="T105" fmla="*/ 1098242 h 5145"/>
              <a:gd name="T106" fmla="*/ 530750 w 5147"/>
              <a:gd name="T107" fmla="*/ 1027221 h 5145"/>
              <a:gd name="T108" fmla="*/ 524088 w 5147"/>
              <a:gd name="T109" fmla="*/ 951391 h 5145"/>
              <a:gd name="T110" fmla="*/ 528529 w 5147"/>
              <a:gd name="T111" fmla="*/ 890357 h 5145"/>
              <a:gd name="T112" fmla="*/ 544074 w 5147"/>
              <a:gd name="T113" fmla="*/ 822664 h 5145"/>
              <a:gd name="T114" fmla="*/ 1090739 w 5147"/>
              <a:gd name="T115" fmla="*/ 1356434 h 5145"/>
              <a:gd name="T116" fmla="*/ 1023378 w 5147"/>
              <a:gd name="T117" fmla="*/ 1373450 h 5145"/>
              <a:gd name="T118" fmla="*/ 952315 w 5147"/>
              <a:gd name="T119" fmla="*/ 1379368 h 514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147" h="5145">
                <a:moveTo>
                  <a:pt x="4989" y="4987"/>
                </a:moveTo>
                <a:lnTo>
                  <a:pt x="3826" y="3260"/>
                </a:lnTo>
                <a:lnTo>
                  <a:pt x="3841" y="3233"/>
                </a:lnTo>
                <a:lnTo>
                  <a:pt x="3854" y="3207"/>
                </a:lnTo>
                <a:lnTo>
                  <a:pt x="3867" y="3179"/>
                </a:lnTo>
                <a:lnTo>
                  <a:pt x="3879" y="3152"/>
                </a:lnTo>
                <a:lnTo>
                  <a:pt x="3892" y="3124"/>
                </a:lnTo>
                <a:lnTo>
                  <a:pt x="3903" y="3096"/>
                </a:lnTo>
                <a:lnTo>
                  <a:pt x="3914" y="3067"/>
                </a:lnTo>
                <a:lnTo>
                  <a:pt x="3924" y="3038"/>
                </a:lnTo>
                <a:lnTo>
                  <a:pt x="3934" y="3010"/>
                </a:lnTo>
                <a:lnTo>
                  <a:pt x="3944" y="2980"/>
                </a:lnTo>
                <a:lnTo>
                  <a:pt x="3952" y="2951"/>
                </a:lnTo>
                <a:lnTo>
                  <a:pt x="3959" y="2921"/>
                </a:lnTo>
                <a:lnTo>
                  <a:pt x="3967" y="2891"/>
                </a:lnTo>
                <a:lnTo>
                  <a:pt x="3973" y="2861"/>
                </a:lnTo>
                <a:lnTo>
                  <a:pt x="3979" y="2831"/>
                </a:lnTo>
                <a:lnTo>
                  <a:pt x="3984" y="2800"/>
                </a:lnTo>
                <a:lnTo>
                  <a:pt x="5147" y="2572"/>
                </a:lnTo>
                <a:lnTo>
                  <a:pt x="3984" y="2345"/>
                </a:lnTo>
                <a:lnTo>
                  <a:pt x="3974" y="2289"/>
                </a:lnTo>
                <a:lnTo>
                  <a:pt x="3962" y="2233"/>
                </a:lnTo>
                <a:lnTo>
                  <a:pt x="3947" y="2178"/>
                </a:lnTo>
                <a:lnTo>
                  <a:pt x="3930" y="2124"/>
                </a:lnTo>
                <a:lnTo>
                  <a:pt x="3912" y="2071"/>
                </a:lnTo>
                <a:lnTo>
                  <a:pt x="3891" y="2019"/>
                </a:lnTo>
                <a:lnTo>
                  <a:pt x="3868" y="1968"/>
                </a:lnTo>
                <a:lnTo>
                  <a:pt x="3844" y="1918"/>
                </a:lnTo>
                <a:lnTo>
                  <a:pt x="3817" y="1869"/>
                </a:lnTo>
                <a:lnTo>
                  <a:pt x="3789" y="1821"/>
                </a:lnTo>
                <a:lnTo>
                  <a:pt x="3759" y="1774"/>
                </a:lnTo>
                <a:lnTo>
                  <a:pt x="3728" y="1730"/>
                </a:lnTo>
                <a:lnTo>
                  <a:pt x="3694" y="1686"/>
                </a:lnTo>
                <a:lnTo>
                  <a:pt x="3658" y="1643"/>
                </a:lnTo>
                <a:lnTo>
                  <a:pt x="3622" y="1601"/>
                </a:lnTo>
                <a:lnTo>
                  <a:pt x="3584" y="1562"/>
                </a:lnTo>
                <a:lnTo>
                  <a:pt x="3544" y="1524"/>
                </a:lnTo>
                <a:lnTo>
                  <a:pt x="3502" y="1487"/>
                </a:lnTo>
                <a:lnTo>
                  <a:pt x="3461" y="1452"/>
                </a:lnTo>
                <a:lnTo>
                  <a:pt x="3416" y="1419"/>
                </a:lnTo>
                <a:lnTo>
                  <a:pt x="3371" y="1386"/>
                </a:lnTo>
                <a:lnTo>
                  <a:pt x="3324" y="1357"/>
                </a:lnTo>
                <a:lnTo>
                  <a:pt x="3277" y="1328"/>
                </a:lnTo>
                <a:lnTo>
                  <a:pt x="3228" y="1302"/>
                </a:lnTo>
                <a:lnTo>
                  <a:pt x="3178" y="1277"/>
                </a:lnTo>
                <a:lnTo>
                  <a:pt x="3127" y="1255"/>
                </a:lnTo>
                <a:lnTo>
                  <a:pt x="3075" y="1235"/>
                </a:lnTo>
                <a:lnTo>
                  <a:pt x="3022" y="1215"/>
                </a:lnTo>
                <a:lnTo>
                  <a:pt x="2968" y="1199"/>
                </a:lnTo>
                <a:lnTo>
                  <a:pt x="2913" y="1185"/>
                </a:lnTo>
                <a:lnTo>
                  <a:pt x="2858" y="1171"/>
                </a:lnTo>
                <a:lnTo>
                  <a:pt x="2801" y="1161"/>
                </a:lnTo>
                <a:lnTo>
                  <a:pt x="2573" y="0"/>
                </a:lnTo>
                <a:lnTo>
                  <a:pt x="2345" y="1161"/>
                </a:lnTo>
                <a:lnTo>
                  <a:pt x="2315" y="1166"/>
                </a:lnTo>
                <a:lnTo>
                  <a:pt x="2284" y="1172"/>
                </a:lnTo>
                <a:lnTo>
                  <a:pt x="2255" y="1180"/>
                </a:lnTo>
                <a:lnTo>
                  <a:pt x="2224" y="1187"/>
                </a:lnTo>
                <a:lnTo>
                  <a:pt x="2194" y="1194"/>
                </a:lnTo>
                <a:lnTo>
                  <a:pt x="2165" y="1203"/>
                </a:lnTo>
                <a:lnTo>
                  <a:pt x="2135" y="1212"/>
                </a:lnTo>
                <a:lnTo>
                  <a:pt x="2107" y="1221"/>
                </a:lnTo>
                <a:lnTo>
                  <a:pt x="2078" y="1232"/>
                </a:lnTo>
                <a:lnTo>
                  <a:pt x="2050" y="1243"/>
                </a:lnTo>
                <a:lnTo>
                  <a:pt x="2021" y="1254"/>
                </a:lnTo>
                <a:lnTo>
                  <a:pt x="1994" y="1266"/>
                </a:lnTo>
                <a:lnTo>
                  <a:pt x="1966" y="1278"/>
                </a:lnTo>
                <a:lnTo>
                  <a:pt x="1939" y="1292"/>
                </a:lnTo>
                <a:lnTo>
                  <a:pt x="1912" y="1305"/>
                </a:lnTo>
                <a:lnTo>
                  <a:pt x="1886" y="1319"/>
                </a:lnTo>
                <a:lnTo>
                  <a:pt x="158" y="157"/>
                </a:lnTo>
                <a:lnTo>
                  <a:pt x="1320" y="1885"/>
                </a:lnTo>
                <a:lnTo>
                  <a:pt x="1306" y="1912"/>
                </a:lnTo>
                <a:lnTo>
                  <a:pt x="1292" y="1938"/>
                </a:lnTo>
                <a:lnTo>
                  <a:pt x="1279" y="1966"/>
                </a:lnTo>
                <a:lnTo>
                  <a:pt x="1266" y="1993"/>
                </a:lnTo>
                <a:lnTo>
                  <a:pt x="1254" y="2021"/>
                </a:lnTo>
                <a:lnTo>
                  <a:pt x="1243" y="2049"/>
                </a:lnTo>
                <a:lnTo>
                  <a:pt x="1232" y="2077"/>
                </a:lnTo>
                <a:lnTo>
                  <a:pt x="1222" y="2106"/>
                </a:lnTo>
                <a:lnTo>
                  <a:pt x="1212" y="2135"/>
                </a:lnTo>
                <a:lnTo>
                  <a:pt x="1203" y="2165"/>
                </a:lnTo>
                <a:lnTo>
                  <a:pt x="1195" y="2194"/>
                </a:lnTo>
                <a:lnTo>
                  <a:pt x="1187" y="2224"/>
                </a:lnTo>
                <a:lnTo>
                  <a:pt x="1180" y="2253"/>
                </a:lnTo>
                <a:lnTo>
                  <a:pt x="1174" y="2284"/>
                </a:lnTo>
                <a:lnTo>
                  <a:pt x="1168" y="2314"/>
                </a:lnTo>
                <a:lnTo>
                  <a:pt x="1162" y="2345"/>
                </a:lnTo>
                <a:lnTo>
                  <a:pt x="0" y="2572"/>
                </a:lnTo>
                <a:lnTo>
                  <a:pt x="1162" y="2800"/>
                </a:lnTo>
                <a:lnTo>
                  <a:pt x="1173" y="2856"/>
                </a:lnTo>
                <a:lnTo>
                  <a:pt x="1185" y="2912"/>
                </a:lnTo>
                <a:lnTo>
                  <a:pt x="1199" y="2967"/>
                </a:lnTo>
                <a:lnTo>
                  <a:pt x="1216" y="3021"/>
                </a:lnTo>
                <a:lnTo>
                  <a:pt x="1235" y="3074"/>
                </a:lnTo>
                <a:lnTo>
                  <a:pt x="1255" y="3126"/>
                </a:lnTo>
                <a:lnTo>
                  <a:pt x="1278" y="3177"/>
                </a:lnTo>
                <a:lnTo>
                  <a:pt x="1303" y="3227"/>
                </a:lnTo>
                <a:lnTo>
                  <a:pt x="1330" y="3276"/>
                </a:lnTo>
                <a:lnTo>
                  <a:pt x="1357" y="3324"/>
                </a:lnTo>
                <a:lnTo>
                  <a:pt x="1388" y="3371"/>
                </a:lnTo>
                <a:lnTo>
                  <a:pt x="1419" y="3415"/>
                </a:lnTo>
                <a:lnTo>
                  <a:pt x="1453" y="3459"/>
                </a:lnTo>
                <a:lnTo>
                  <a:pt x="1487" y="3502"/>
                </a:lnTo>
                <a:lnTo>
                  <a:pt x="1524" y="3543"/>
                </a:lnTo>
                <a:lnTo>
                  <a:pt x="1563" y="3582"/>
                </a:lnTo>
                <a:lnTo>
                  <a:pt x="1603" y="3621"/>
                </a:lnTo>
                <a:lnTo>
                  <a:pt x="1643" y="3658"/>
                </a:lnTo>
                <a:lnTo>
                  <a:pt x="1686" y="3692"/>
                </a:lnTo>
                <a:lnTo>
                  <a:pt x="1730" y="3726"/>
                </a:lnTo>
                <a:lnTo>
                  <a:pt x="1775" y="3758"/>
                </a:lnTo>
                <a:lnTo>
                  <a:pt x="1822" y="3788"/>
                </a:lnTo>
                <a:lnTo>
                  <a:pt x="1869" y="3816"/>
                </a:lnTo>
                <a:lnTo>
                  <a:pt x="1918" y="3842"/>
                </a:lnTo>
                <a:lnTo>
                  <a:pt x="1968" y="3868"/>
                </a:lnTo>
                <a:lnTo>
                  <a:pt x="2019" y="3890"/>
                </a:lnTo>
                <a:lnTo>
                  <a:pt x="2071" y="3910"/>
                </a:lnTo>
                <a:lnTo>
                  <a:pt x="2124" y="3930"/>
                </a:lnTo>
                <a:lnTo>
                  <a:pt x="2178" y="3946"/>
                </a:lnTo>
                <a:lnTo>
                  <a:pt x="2233" y="3960"/>
                </a:lnTo>
                <a:lnTo>
                  <a:pt x="2289" y="3973"/>
                </a:lnTo>
                <a:lnTo>
                  <a:pt x="2345" y="3983"/>
                </a:lnTo>
                <a:lnTo>
                  <a:pt x="2573" y="5145"/>
                </a:lnTo>
                <a:lnTo>
                  <a:pt x="2801" y="3983"/>
                </a:lnTo>
                <a:lnTo>
                  <a:pt x="2831" y="3978"/>
                </a:lnTo>
                <a:lnTo>
                  <a:pt x="2862" y="3972"/>
                </a:lnTo>
                <a:lnTo>
                  <a:pt x="2892" y="3965"/>
                </a:lnTo>
                <a:lnTo>
                  <a:pt x="2922" y="3958"/>
                </a:lnTo>
                <a:lnTo>
                  <a:pt x="2951" y="3950"/>
                </a:lnTo>
                <a:lnTo>
                  <a:pt x="2981" y="3942"/>
                </a:lnTo>
                <a:lnTo>
                  <a:pt x="3010" y="3933"/>
                </a:lnTo>
                <a:lnTo>
                  <a:pt x="3039" y="3924"/>
                </a:lnTo>
                <a:lnTo>
                  <a:pt x="3068" y="3913"/>
                </a:lnTo>
                <a:lnTo>
                  <a:pt x="3097" y="3902"/>
                </a:lnTo>
                <a:lnTo>
                  <a:pt x="3124" y="3891"/>
                </a:lnTo>
                <a:lnTo>
                  <a:pt x="3152" y="3879"/>
                </a:lnTo>
                <a:lnTo>
                  <a:pt x="3180" y="3867"/>
                </a:lnTo>
                <a:lnTo>
                  <a:pt x="3207" y="3853"/>
                </a:lnTo>
                <a:lnTo>
                  <a:pt x="3233" y="3839"/>
                </a:lnTo>
                <a:lnTo>
                  <a:pt x="3260" y="3826"/>
                </a:lnTo>
                <a:lnTo>
                  <a:pt x="4989" y="4987"/>
                </a:lnTo>
                <a:close/>
                <a:moveTo>
                  <a:pt x="2573" y="1416"/>
                </a:moveTo>
                <a:lnTo>
                  <a:pt x="2573" y="1416"/>
                </a:lnTo>
                <a:lnTo>
                  <a:pt x="2603" y="1416"/>
                </a:lnTo>
                <a:lnTo>
                  <a:pt x="2632" y="1417"/>
                </a:lnTo>
                <a:lnTo>
                  <a:pt x="2662" y="1419"/>
                </a:lnTo>
                <a:lnTo>
                  <a:pt x="2692" y="1422"/>
                </a:lnTo>
                <a:lnTo>
                  <a:pt x="2720" y="1425"/>
                </a:lnTo>
                <a:lnTo>
                  <a:pt x="2750" y="1429"/>
                </a:lnTo>
                <a:lnTo>
                  <a:pt x="2778" y="1433"/>
                </a:lnTo>
                <a:lnTo>
                  <a:pt x="2806" y="1439"/>
                </a:lnTo>
                <a:lnTo>
                  <a:pt x="2834" y="1445"/>
                </a:lnTo>
                <a:lnTo>
                  <a:pt x="2862" y="1452"/>
                </a:lnTo>
                <a:lnTo>
                  <a:pt x="2889" y="1460"/>
                </a:lnTo>
                <a:lnTo>
                  <a:pt x="2917" y="1468"/>
                </a:lnTo>
                <a:lnTo>
                  <a:pt x="2944" y="1476"/>
                </a:lnTo>
                <a:lnTo>
                  <a:pt x="2971" y="1486"/>
                </a:lnTo>
                <a:lnTo>
                  <a:pt x="2997" y="1496"/>
                </a:lnTo>
                <a:lnTo>
                  <a:pt x="3023" y="1507"/>
                </a:lnTo>
                <a:lnTo>
                  <a:pt x="3049" y="1518"/>
                </a:lnTo>
                <a:lnTo>
                  <a:pt x="3075" y="1530"/>
                </a:lnTo>
                <a:lnTo>
                  <a:pt x="3099" y="1542"/>
                </a:lnTo>
                <a:lnTo>
                  <a:pt x="3124" y="1555"/>
                </a:lnTo>
                <a:lnTo>
                  <a:pt x="3149" y="1569"/>
                </a:lnTo>
                <a:lnTo>
                  <a:pt x="3172" y="1583"/>
                </a:lnTo>
                <a:lnTo>
                  <a:pt x="3196" y="1598"/>
                </a:lnTo>
                <a:lnTo>
                  <a:pt x="3219" y="1613"/>
                </a:lnTo>
                <a:lnTo>
                  <a:pt x="3243" y="1629"/>
                </a:lnTo>
                <a:lnTo>
                  <a:pt x="3265" y="1646"/>
                </a:lnTo>
                <a:lnTo>
                  <a:pt x="3287" y="1662"/>
                </a:lnTo>
                <a:lnTo>
                  <a:pt x="3309" y="1680"/>
                </a:lnTo>
                <a:lnTo>
                  <a:pt x="3330" y="1698"/>
                </a:lnTo>
                <a:lnTo>
                  <a:pt x="3351" y="1716"/>
                </a:lnTo>
                <a:lnTo>
                  <a:pt x="3371" y="1736"/>
                </a:lnTo>
                <a:lnTo>
                  <a:pt x="3390" y="1755"/>
                </a:lnTo>
                <a:lnTo>
                  <a:pt x="3410" y="1774"/>
                </a:lnTo>
                <a:lnTo>
                  <a:pt x="3429" y="1795"/>
                </a:lnTo>
                <a:lnTo>
                  <a:pt x="3447" y="1816"/>
                </a:lnTo>
                <a:lnTo>
                  <a:pt x="3466" y="1837"/>
                </a:lnTo>
                <a:lnTo>
                  <a:pt x="3483" y="1859"/>
                </a:lnTo>
                <a:lnTo>
                  <a:pt x="3500" y="1880"/>
                </a:lnTo>
                <a:lnTo>
                  <a:pt x="3517" y="1903"/>
                </a:lnTo>
                <a:lnTo>
                  <a:pt x="3532" y="1926"/>
                </a:lnTo>
                <a:lnTo>
                  <a:pt x="3547" y="1950"/>
                </a:lnTo>
                <a:lnTo>
                  <a:pt x="3563" y="1973"/>
                </a:lnTo>
                <a:lnTo>
                  <a:pt x="3577" y="1996"/>
                </a:lnTo>
                <a:lnTo>
                  <a:pt x="3590" y="2021"/>
                </a:lnTo>
                <a:lnTo>
                  <a:pt x="3603" y="2046"/>
                </a:lnTo>
                <a:lnTo>
                  <a:pt x="3616" y="2071"/>
                </a:lnTo>
                <a:lnTo>
                  <a:pt x="3628" y="2096"/>
                </a:lnTo>
                <a:lnTo>
                  <a:pt x="3639" y="2123"/>
                </a:lnTo>
                <a:lnTo>
                  <a:pt x="3650" y="2148"/>
                </a:lnTo>
                <a:lnTo>
                  <a:pt x="3659" y="2175"/>
                </a:lnTo>
                <a:lnTo>
                  <a:pt x="3669" y="2201"/>
                </a:lnTo>
                <a:lnTo>
                  <a:pt x="3678" y="2229"/>
                </a:lnTo>
                <a:lnTo>
                  <a:pt x="3686" y="2256"/>
                </a:lnTo>
                <a:lnTo>
                  <a:pt x="3694" y="2284"/>
                </a:lnTo>
                <a:lnTo>
                  <a:pt x="3700" y="2311"/>
                </a:lnTo>
                <a:lnTo>
                  <a:pt x="3706" y="2340"/>
                </a:lnTo>
                <a:lnTo>
                  <a:pt x="3712" y="2368"/>
                </a:lnTo>
                <a:lnTo>
                  <a:pt x="3716" y="2397"/>
                </a:lnTo>
                <a:lnTo>
                  <a:pt x="3720" y="2425"/>
                </a:lnTo>
                <a:lnTo>
                  <a:pt x="3725" y="2454"/>
                </a:lnTo>
                <a:lnTo>
                  <a:pt x="3727" y="2483"/>
                </a:lnTo>
                <a:lnTo>
                  <a:pt x="3729" y="2513"/>
                </a:lnTo>
                <a:lnTo>
                  <a:pt x="3730" y="2542"/>
                </a:lnTo>
                <a:lnTo>
                  <a:pt x="3730" y="2572"/>
                </a:lnTo>
                <a:lnTo>
                  <a:pt x="3730" y="2600"/>
                </a:lnTo>
                <a:lnTo>
                  <a:pt x="3729" y="2628"/>
                </a:lnTo>
                <a:lnTo>
                  <a:pt x="3727" y="2655"/>
                </a:lnTo>
                <a:lnTo>
                  <a:pt x="3725" y="2683"/>
                </a:lnTo>
                <a:lnTo>
                  <a:pt x="3721" y="2711"/>
                </a:lnTo>
                <a:lnTo>
                  <a:pt x="3718" y="2738"/>
                </a:lnTo>
                <a:lnTo>
                  <a:pt x="3714" y="2764"/>
                </a:lnTo>
                <a:lnTo>
                  <a:pt x="3709" y="2791"/>
                </a:lnTo>
                <a:lnTo>
                  <a:pt x="3704" y="2817"/>
                </a:lnTo>
                <a:lnTo>
                  <a:pt x="3698" y="2844"/>
                </a:lnTo>
                <a:lnTo>
                  <a:pt x="3691" y="2870"/>
                </a:lnTo>
                <a:lnTo>
                  <a:pt x="3684" y="2896"/>
                </a:lnTo>
                <a:lnTo>
                  <a:pt x="3676" y="2921"/>
                </a:lnTo>
                <a:lnTo>
                  <a:pt x="3667" y="2947"/>
                </a:lnTo>
                <a:lnTo>
                  <a:pt x="3649" y="2997"/>
                </a:lnTo>
                <a:lnTo>
                  <a:pt x="3159" y="2268"/>
                </a:lnTo>
                <a:lnTo>
                  <a:pt x="2878" y="1986"/>
                </a:lnTo>
                <a:lnTo>
                  <a:pt x="2149" y="1496"/>
                </a:lnTo>
                <a:lnTo>
                  <a:pt x="2198" y="1478"/>
                </a:lnTo>
                <a:lnTo>
                  <a:pt x="2224" y="1470"/>
                </a:lnTo>
                <a:lnTo>
                  <a:pt x="2249" y="1462"/>
                </a:lnTo>
                <a:lnTo>
                  <a:pt x="2276" y="1455"/>
                </a:lnTo>
                <a:lnTo>
                  <a:pt x="2301" y="1448"/>
                </a:lnTo>
                <a:lnTo>
                  <a:pt x="2328" y="1442"/>
                </a:lnTo>
                <a:lnTo>
                  <a:pt x="2354" y="1436"/>
                </a:lnTo>
                <a:lnTo>
                  <a:pt x="2381" y="1431"/>
                </a:lnTo>
                <a:lnTo>
                  <a:pt x="2407" y="1427"/>
                </a:lnTo>
                <a:lnTo>
                  <a:pt x="2435" y="1424"/>
                </a:lnTo>
                <a:lnTo>
                  <a:pt x="2462" y="1421"/>
                </a:lnTo>
                <a:lnTo>
                  <a:pt x="2490" y="1419"/>
                </a:lnTo>
                <a:lnTo>
                  <a:pt x="2517" y="1417"/>
                </a:lnTo>
                <a:lnTo>
                  <a:pt x="2545" y="1416"/>
                </a:lnTo>
                <a:lnTo>
                  <a:pt x="2573" y="1416"/>
                </a:lnTo>
                <a:close/>
                <a:moveTo>
                  <a:pt x="2797" y="2572"/>
                </a:moveTo>
                <a:lnTo>
                  <a:pt x="2797" y="2572"/>
                </a:lnTo>
                <a:lnTo>
                  <a:pt x="2796" y="2595"/>
                </a:lnTo>
                <a:lnTo>
                  <a:pt x="2792" y="2618"/>
                </a:lnTo>
                <a:lnTo>
                  <a:pt x="2787" y="2639"/>
                </a:lnTo>
                <a:lnTo>
                  <a:pt x="2780" y="2660"/>
                </a:lnTo>
                <a:lnTo>
                  <a:pt x="2770" y="2679"/>
                </a:lnTo>
                <a:lnTo>
                  <a:pt x="2759" y="2698"/>
                </a:lnTo>
                <a:lnTo>
                  <a:pt x="2747" y="2715"/>
                </a:lnTo>
                <a:lnTo>
                  <a:pt x="2731" y="2731"/>
                </a:lnTo>
                <a:lnTo>
                  <a:pt x="2716" y="2745"/>
                </a:lnTo>
                <a:lnTo>
                  <a:pt x="2699" y="2758"/>
                </a:lnTo>
                <a:lnTo>
                  <a:pt x="2680" y="2770"/>
                </a:lnTo>
                <a:lnTo>
                  <a:pt x="2660" y="2779"/>
                </a:lnTo>
                <a:lnTo>
                  <a:pt x="2640" y="2787"/>
                </a:lnTo>
                <a:lnTo>
                  <a:pt x="2618" y="2792"/>
                </a:lnTo>
                <a:lnTo>
                  <a:pt x="2596" y="2795"/>
                </a:lnTo>
                <a:lnTo>
                  <a:pt x="2573" y="2797"/>
                </a:lnTo>
                <a:lnTo>
                  <a:pt x="2550" y="2795"/>
                </a:lnTo>
                <a:lnTo>
                  <a:pt x="2528" y="2792"/>
                </a:lnTo>
                <a:lnTo>
                  <a:pt x="2506" y="2787"/>
                </a:lnTo>
                <a:lnTo>
                  <a:pt x="2486" y="2779"/>
                </a:lnTo>
                <a:lnTo>
                  <a:pt x="2466" y="2770"/>
                </a:lnTo>
                <a:lnTo>
                  <a:pt x="2448" y="2758"/>
                </a:lnTo>
                <a:lnTo>
                  <a:pt x="2431" y="2745"/>
                </a:lnTo>
                <a:lnTo>
                  <a:pt x="2414" y="2731"/>
                </a:lnTo>
                <a:lnTo>
                  <a:pt x="2400" y="2715"/>
                </a:lnTo>
                <a:lnTo>
                  <a:pt x="2387" y="2698"/>
                </a:lnTo>
                <a:lnTo>
                  <a:pt x="2376" y="2679"/>
                </a:lnTo>
                <a:lnTo>
                  <a:pt x="2367" y="2660"/>
                </a:lnTo>
                <a:lnTo>
                  <a:pt x="2358" y="2639"/>
                </a:lnTo>
                <a:lnTo>
                  <a:pt x="2353" y="2618"/>
                </a:lnTo>
                <a:lnTo>
                  <a:pt x="2350" y="2595"/>
                </a:lnTo>
                <a:lnTo>
                  <a:pt x="2348" y="2572"/>
                </a:lnTo>
                <a:lnTo>
                  <a:pt x="2350" y="2550"/>
                </a:lnTo>
                <a:lnTo>
                  <a:pt x="2353" y="2527"/>
                </a:lnTo>
                <a:lnTo>
                  <a:pt x="2358" y="2506"/>
                </a:lnTo>
                <a:lnTo>
                  <a:pt x="2367" y="2485"/>
                </a:lnTo>
                <a:lnTo>
                  <a:pt x="2376" y="2465"/>
                </a:lnTo>
                <a:lnTo>
                  <a:pt x="2387" y="2447"/>
                </a:lnTo>
                <a:lnTo>
                  <a:pt x="2400" y="2429"/>
                </a:lnTo>
                <a:lnTo>
                  <a:pt x="2414" y="2414"/>
                </a:lnTo>
                <a:lnTo>
                  <a:pt x="2431" y="2399"/>
                </a:lnTo>
                <a:lnTo>
                  <a:pt x="2448" y="2387"/>
                </a:lnTo>
                <a:lnTo>
                  <a:pt x="2466" y="2375"/>
                </a:lnTo>
                <a:lnTo>
                  <a:pt x="2486" y="2365"/>
                </a:lnTo>
                <a:lnTo>
                  <a:pt x="2506" y="2358"/>
                </a:lnTo>
                <a:lnTo>
                  <a:pt x="2528" y="2353"/>
                </a:lnTo>
                <a:lnTo>
                  <a:pt x="2550" y="2349"/>
                </a:lnTo>
                <a:lnTo>
                  <a:pt x="2573" y="2348"/>
                </a:lnTo>
                <a:lnTo>
                  <a:pt x="2596" y="2349"/>
                </a:lnTo>
                <a:lnTo>
                  <a:pt x="2618" y="2353"/>
                </a:lnTo>
                <a:lnTo>
                  <a:pt x="2640" y="2358"/>
                </a:lnTo>
                <a:lnTo>
                  <a:pt x="2660" y="2365"/>
                </a:lnTo>
                <a:lnTo>
                  <a:pt x="2680" y="2375"/>
                </a:lnTo>
                <a:lnTo>
                  <a:pt x="2699" y="2387"/>
                </a:lnTo>
                <a:lnTo>
                  <a:pt x="2716" y="2399"/>
                </a:lnTo>
                <a:lnTo>
                  <a:pt x="2731" y="2414"/>
                </a:lnTo>
                <a:lnTo>
                  <a:pt x="2747" y="2429"/>
                </a:lnTo>
                <a:lnTo>
                  <a:pt x="2759" y="2447"/>
                </a:lnTo>
                <a:lnTo>
                  <a:pt x="2770" y="2465"/>
                </a:lnTo>
                <a:lnTo>
                  <a:pt x="2780" y="2485"/>
                </a:lnTo>
                <a:lnTo>
                  <a:pt x="2787" y="2506"/>
                </a:lnTo>
                <a:lnTo>
                  <a:pt x="2792" y="2527"/>
                </a:lnTo>
                <a:lnTo>
                  <a:pt x="2796" y="2550"/>
                </a:lnTo>
                <a:lnTo>
                  <a:pt x="2797" y="2572"/>
                </a:lnTo>
                <a:close/>
                <a:moveTo>
                  <a:pt x="2573" y="3729"/>
                </a:moveTo>
                <a:lnTo>
                  <a:pt x="2573" y="3729"/>
                </a:lnTo>
                <a:lnTo>
                  <a:pt x="2544" y="3729"/>
                </a:lnTo>
                <a:lnTo>
                  <a:pt x="2513" y="3728"/>
                </a:lnTo>
                <a:lnTo>
                  <a:pt x="2485" y="3726"/>
                </a:lnTo>
                <a:lnTo>
                  <a:pt x="2455" y="3723"/>
                </a:lnTo>
                <a:lnTo>
                  <a:pt x="2426" y="3720"/>
                </a:lnTo>
                <a:lnTo>
                  <a:pt x="2397" y="3716"/>
                </a:lnTo>
                <a:lnTo>
                  <a:pt x="2369" y="3711"/>
                </a:lnTo>
                <a:lnTo>
                  <a:pt x="2340" y="3706"/>
                </a:lnTo>
                <a:lnTo>
                  <a:pt x="2313" y="3700"/>
                </a:lnTo>
                <a:lnTo>
                  <a:pt x="2284" y="3692"/>
                </a:lnTo>
                <a:lnTo>
                  <a:pt x="2257" y="3685"/>
                </a:lnTo>
                <a:lnTo>
                  <a:pt x="2229" y="3677"/>
                </a:lnTo>
                <a:lnTo>
                  <a:pt x="2203" y="3668"/>
                </a:lnTo>
                <a:lnTo>
                  <a:pt x="2176" y="3659"/>
                </a:lnTo>
                <a:lnTo>
                  <a:pt x="2150" y="3649"/>
                </a:lnTo>
                <a:lnTo>
                  <a:pt x="2123" y="3638"/>
                </a:lnTo>
                <a:lnTo>
                  <a:pt x="2098" y="3627"/>
                </a:lnTo>
                <a:lnTo>
                  <a:pt x="2072" y="3615"/>
                </a:lnTo>
                <a:lnTo>
                  <a:pt x="2047" y="3603"/>
                </a:lnTo>
                <a:lnTo>
                  <a:pt x="2022" y="3590"/>
                </a:lnTo>
                <a:lnTo>
                  <a:pt x="1998" y="3575"/>
                </a:lnTo>
                <a:lnTo>
                  <a:pt x="1973" y="3561"/>
                </a:lnTo>
                <a:lnTo>
                  <a:pt x="1950" y="3547"/>
                </a:lnTo>
                <a:lnTo>
                  <a:pt x="1926" y="3531"/>
                </a:lnTo>
                <a:lnTo>
                  <a:pt x="1904" y="3515"/>
                </a:lnTo>
                <a:lnTo>
                  <a:pt x="1882" y="3499"/>
                </a:lnTo>
                <a:lnTo>
                  <a:pt x="1859" y="3482"/>
                </a:lnTo>
                <a:lnTo>
                  <a:pt x="1838" y="3464"/>
                </a:lnTo>
                <a:lnTo>
                  <a:pt x="1816" y="3447"/>
                </a:lnTo>
                <a:lnTo>
                  <a:pt x="1796" y="3429"/>
                </a:lnTo>
                <a:lnTo>
                  <a:pt x="1776" y="3409"/>
                </a:lnTo>
                <a:lnTo>
                  <a:pt x="1755" y="3390"/>
                </a:lnTo>
                <a:lnTo>
                  <a:pt x="1736" y="3370"/>
                </a:lnTo>
                <a:lnTo>
                  <a:pt x="1717" y="3350"/>
                </a:lnTo>
                <a:lnTo>
                  <a:pt x="1698" y="3329"/>
                </a:lnTo>
                <a:lnTo>
                  <a:pt x="1681" y="3307"/>
                </a:lnTo>
                <a:lnTo>
                  <a:pt x="1664" y="3286"/>
                </a:lnTo>
                <a:lnTo>
                  <a:pt x="1646" y="3264"/>
                </a:lnTo>
                <a:lnTo>
                  <a:pt x="1630" y="3241"/>
                </a:lnTo>
                <a:lnTo>
                  <a:pt x="1614" y="3219"/>
                </a:lnTo>
                <a:lnTo>
                  <a:pt x="1598" y="3195"/>
                </a:lnTo>
                <a:lnTo>
                  <a:pt x="1584" y="3172"/>
                </a:lnTo>
                <a:lnTo>
                  <a:pt x="1570" y="3147"/>
                </a:lnTo>
                <a:lnTo>
                  <a:pt x="1556" y="3123"/>
                </a:lnTo>
                <a:lnTo>
                  <a:pt x="1543" y="3099"/>
                </a:lnTo>
                <a:lnTo>
                  <a:pt x="1530" y="3073"/>
                </a:lnTo>
                <a:lnTo>
                  <a:pt x="1519" y="3048"/>
                </a:lnTo>
                <a:lnTo>
                  <a:pt x="1507" y="3022"/>
                </a:lnTo>
                <a:lnTo>
                  <a:pt x="1497" y="2996"/>
                </a:lnTo>
                <a:lnTo>
                  <a:pt x="1486" y="2969"/>
                </a:lnTo>
                <a:lnTo>
                  <a:pt x="1477" y="2943"/>
                </a:lnTo>
                <a:lnTo>
                  <a:pt x="1468" y="2916"/>
                </a:lnTo>
                <a:lnTo>
                  <a:pt x="1460" y="2889"/>
                </a:lnTo>
                <a:lnTo>
                  <a:pt x="1453" y="2861"/>
                </a:lnTo>
                <a:lnTo>
                  <a:pt x="1446" y="2833"/>
                </a:lnTo>
                <a:lnTo>
                  <a:pt x="1440" y="2805"/>
                </a:lnTo>
                <a:lnTo>
                  <a:pt x="1434" y="2777"/>
                </a:lnTo>
                <a:lnTo>
                  <a:pt x="1429" y="2748"/>
                </a:lnTo>
                <a:lnTo>
                  <a:pt x="1425" y="2720"/>
                </a:lnTo>
                <a:lnTo>
                  <a:pt x="1422" y="2690"/>
                </a:lnTo>
                <a:lnTo>
                  <a:pt x="1419" y="2662"/>
                </a:lnTo>
                <a:lnTo>
                  <a:pt x="1418" y="2632"/>
                </a:lnTo>
                <a:lnTo>
                  <a:pt x="1416" y="2603"/>
                </a:lnTo>
                <a:lnTo>
                  <a:pt x="1416" y="2572"/>
                </a:lnTo>
                <a:lnTo>
                  <a:pt x="1416" y="2544"/>
                </a:lnTo>
                <a:lnTo>
                  <a:pt x="1417" y="2517"/>
                </a:lnTo>
                <a:lnTo>
                  <a:pt x="1419" y="2488"/>
                </a:lnTo>
                <a:lnTo>
                  <a:pt x="1421" y="2461"/>
                </a:lnTo>
                <a:lnTo>
                  <a:pt x="1424" y="2434"/>
                </a:lnTo>
                <a:lnTo>
                  <a:pt x="1428" y="2407"/>
                </a:lnTo>
                <a:lnTo>
                  <a:pt x="1432" y="2380"/>
                </a:lnTo>
                <a:lnTo>
                  <a:pt x="1438" y="2354"/>
                </a:lnTo>
                <a:lnTo>
                  <a:pt x="1443" y="2328"/>
                </a:lnTo>
                <a:lnTo>
                  <a:pt x="1449" y="2301"/>
                </a:lnTo>
                <a:lnTo>
                  <a:pt x="1455" y="2275"/>
                </a:lnTo>
                <a:lnTo>
                  <a:pt x="1462" y="2249"/>
                </a:lnTo>
                <a:lnTo>
                  <a:pt x="1470" y="2224"/>
                </a:lnTo>
                <a:lnTo>
                  <a:pt x="1478" y="2198"/>
                </a:lnTo>
                <a:lnTo>
                  <a:pt x="1497" y="2148"/>
                </a:lnTo>
                <a:lnTo>
                  <a:pt x="1987" y="2877"/>
                </a:lnTo>
                <a:lnTo>
                  <a:pt x="2269" y="3159"/>
                </a:lnTo>
                <a:lnTo>
                  <a:pt x="2997" y="3649"/>
                </a:lnTo>
                <a:lnTo>
                  <a:pt x="2947" y="3667"/>
                </a:lnTo>
                <a:lnTo>
                  <a:pt x="2922" y="3675"/>
                </a:lnTo>
                <a:lnTo>
                  <a:pt x="2896" y="3683"/>
                </a:lnTo>
                <a:lnTo>
                  <a:pt x="2871" y="3690"/>
                </a:lnTo>
                <a:lnTo>
                  <a:pt x="2844" y="3696"/>
                </a:lnTo>
                <a:lnTo>
                  <a:pt x="2819" y="3703"/>
                </a:lnTo>
                <a:lnTo>
                  <a:pt x="2792" y="3708"/>
                </a:lnTo>
                <a:lnTo>
                  <a:pt x="2765" y="3713"/>
                </a:lnTo>
                <a:lnTo>
                  <a:pt x="2738" y="3717"/>
                </a:lnTo>
                <a:lnTo>
                  <a:pt x="2711" y="3721"/>
                </a:lnTo>
                <a:lnTo>
                  <a:pt x="2684" y="3724"/>
                </a:lnTo>
                <a:lnTo>
                  <a:pt x="2657" y="3726"/>
                </a:lnTo>
                <a:lnTo>
                  <a:pt x="2629" y="3728"/>
                </a:lnTo>
                <a:lnTo>
                  <a:pt x="2601" y="3729"/>
                </a:lnTo>
                <a:lnTo>
                  <a:pt x="2573" y="3729"/>
                </a:lnTo>
                <a:close/>
              </a:path>
            </a:pathLst>
          </a:custGeom>
          <a:solidFill>
            <a:schemeClr val="bg1"/>
          </a:solidFill>
          <a:ln>
            <a:noFill/>
          </a:ln>
          <a:effectLst>
            <a:outerShdw blurRad="12700" dist="63500" dir="2700000" algn="tl" rotWithShape="0">
              <a:prstClr val="black">
                <a:alpha val="47000"/>
              </a:prst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3" name="文本框 42"/>
          <p:cNvSpPr txBox="1"/>
          <p:nvPr/>
        </p:nvSpPr>
        <p:spPr>
          <a:xfrm>
            <a:off x="1424538" y="4838036"/>
            <a:ext cx="2000834" cy="1569660"/>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a:t>
            </a:r>
          </a:p>
        </p:txBody>
      </p:sp>
      <p:sp>
        <p:nvSpPr>
          <p:cNvPr id="44" name="矩形 43"/>
          <p:cNvSpPr/>
          <p:nvPr/>
        </p:nvSpPr>
        <p:spPr>
          <a:xfrm>
            <a:off x="1397547" y="443792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47" name="文本框 46"/>
          <p:cNvSpPr txBox="1"/>
          <p:nvPr/>
        </p:nvSpPr>
        <p:spPr>
          <a:xfrm>
            <a:off x="3976507" y="4838036"/>
            <a:ext cx="2000834" cy="1569660"/>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a:t>
            </a:r>
          </a:p>
        </p:txBody>
      </p:sp>
      <p:sp>
        <p:nvSpPr>
          <p:cNvPr id="48" name="矩形 47"/>
          <p:cNvSpPr/>
          <p:nvPr/>
        </p:nvSpPr>
        <p:spPr>
          <a:xfrm>
            <a:off x="3949516" y="443792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49" name="文本框 48"/>
          <p:cNvSpPr txBox="1"/>
          <p:nvPr/>
        </p:nvSpPr>
        <p:spPr>
          <a:xfrm>
            <a:off x="6525588" y="4862578"/>
            <a:ext cx="2000834" cy="1569660"/>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a:t>
            </a:r>
          </a:p>
        </p:txBody>
      </p:sp>
      <p:sp>
        <p:nvSpPr>
          <p:cNvPr id="50" name="矩形 49"/>
          <p:cNvSpPr/>
          <p:nvPr/>
        </p:nvSpPr>
        <p:spPr>
          <a:xfrm>
            <a:off x="6498597" y="446246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
        <p:nvSpPr>
          <p:cNvPr id="51" name="文本框 50"/>
          <p:cNvSpPr txBox="1"/>
          <p:nvPr/>
        </p:nvSpPr>
        <p:spPr>
          <a:xfrm>
            <a:off x="8837319" y="4838036"/>
            <a:ext cx="2000834" cy="1569660"/>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这里是文字这里是文字这里是文字这里文字这里是文字这里是文字这里是</a:t>
            </a:r>
          </a:p>
        </p:txBody>
      </p:sp>
      <p:sp>
        <p:nvSpPr>
          <p:cNvPr id="52" name="矩形 51"/>
          <p:cNvSpPr/>
          <p:nvPr/>
        </p:nvSpPr>
        <p:spPr>
          <a:xfrm>
            <a:off x="8810328" y="4437926"/>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请输入标题</a:t>
            </a:r>
          </a:p>
        </p:txBody>
      </p:sp>
    </p:spTree>
    <p:extLst>
      <p:ext uri="{BB962C8B-B14F-4D97-AF65-F5344CB8AC3E}">
        <p14:creationId xmlns:p14="http://schemas.microsoft.com/office/powerpoint/2010/main" val="3791788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3790" y="1735797"/>
            <a:ext cx="2872492" cy="523220"/>
          </a:xfrm>
          <a:prstGeom prst="rect">
            <a:avLst/>
          </a:prstGeom>
          <a:noFill/>
        </p:spPr>
        <p:txBody>
          <a:bodyPr wrap="square" rtlCol="0">
            <a:spAutoFit/>
          </a:bodyPr>
          <a:lstStyle/>
          <a:p>
            <a:r>
              <a:rPr lang="zh-CN" altLang="en-US" sz="2800" dirty="0">
                <a:solidFill>
                  <a:srgbClr val="EF1D1D"/>
                </a:solidFill>
                <a:latin typeface="微软雅黑" panose="020B0503020204020204" pitchFamily="34" charset="-122"/>
                <a:ea typeface="微软雅黑" panose="020B0503020204020204" pitchFamily="34" charset="-122"/>
              </a:rPr>
              <a:t>请输入标题</a:t>
            </a:r>
          </a:p>
        </p:txBody>
      </p:sp>
      <p:sp>
        <p:nvSpPr>
          <p:cNvPr id="5" name="文本框 4"/>
          <p:cNvSpPr txBox="1"/>
          <p:nvPr/>
        </p:nvSpPr>
        <p:spPr>
          <a:xfrm>
            <a:off x="933790" y="2259017"/>
            <a:ext cx="7375639"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这里是文字这里是文字这里是文字这里是文字这里是文字这里是文字这里是文字这里是文字这里是文字这里是文字这里是文字这里是文字这里是文字这里是文字</a:t>
            </a:r>
          </a:p>
        </p:txBody>
      </p:sp>
      <p:sp>
        <p:nvSpPr>
          <p:cNvPr id="6" name="文本框 5"/>
          <p:cNvSpPr txBox="1"/>
          <p:nvPr/>
        </p:nvSpPr>
        <p:spPr>
          <a:xfrm>
            <a:off x="933790" y="3684340"/>
            <a:ext cx="2872492" cy="523220"/>
          </a:xfrm>
          <a:prstGeom prst="rect">
            <a:avLst/>
          </a:prstGeom>
          <a:noFill/>
        </p:spPr>
        <p:txBody>
          <a:bodyPr wrap="square" rtlCol="0">
            <a:spAutoFit/>
          </a:bodyPr>
          <a:lstStyle/>
          <a:p>
            <a:r>
              <a:rPr lang="zh-CN" altLang="en-US" sz="2800" dirty="0">
                <a:solidFill>
                  <a:srgbClr val="EF1D1D"/>
                </a:solidFill>
                <a:latin typeface="微软雅黑" panose="020B0503020204020204" pitchFamily="34" charset="-122"/>
                <a:ea typeface="微软雅黑" panose="020B0503020204020204" pitchFamily="34" charset="-122"/>
              </a:rPr>
              <a:t>请输入标题</a:t>
            </a:r>
          </a:p>
        </p:txBody>
      </p:sp>
      <p:sp>
        <p:nvSpPr>
          <p:cNvPr id="7" name="文本框 6"/>
          <p:cNvSpPr txBox="1"/>
          <p:nvPr/>
        </p:nvSpPr>
        <p:spPr>
          <a:xfrm>
            <a:off x="933790" y="4207560"/>
            <a:ext cx="7375639"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这里是文字这里是文字这里是文字这里是文字这里是文字这里是文字这里是文字这里是文字这里是文字这里是文字这里是文字这里是文字这里是文字这里是文字</a:t>
            </a:r>
          </a:p>
        </p:txBody>
      </p:sp>
      <p:sp>
        <p:nvSpPr>
          <p:cNvPr id="8" name="矩形 7"/>
          <p:cNvSpPr/>
          <p:nvPr/>
        </p:nvSpPr>
        <p:spPr>
          <a:xfrm>
            <a:off x="300250" y="59560"/>
            <a:ext cx="2585263" cy="646331"/>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4626" y="90338"/>
            <a:ext cx="2236510" cy="584775"/>
          </a:xfrm>
          <a:prstGeom prst="rect">
            <a:avLst/>
          </a:prstGeom>
        </p:spPr>
        <p:txBody>
          <a:bodyPr wrap="non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请输入标题</a:t>
            </a:r>
          </a:p>
        </p:txBody>
      </p:sp>
      <p:sp>
        <p:nvSpPr>
          <p:cNvPr id="10" name="矩形 9"/>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9470878" y="2077632"/>
            <a:ext cx="1476665" cy="1272987"/>
          </a:xfrm>
          <a:prstGeom prst="hexagon">
            <a:avLst/>
          </a:prstGeom>
          <a:solidFill>
            <a:srgbClr val="EF1D1D"/>
          </a:soli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10062554" y="1975799"/>
            <a:ext cx="1055850" cy="910216"/>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11460127" y="2364927"/>
            <a:ext cx="892642" cy="769519"/>
          </a:xfrm>
          <a:prstGeom prst="hexagon">
            <a:avLst/>
          </a:prstGeom>
          <a:solidFill>
            <a:srgbClr val="EF1D1D"/>
          </a:soli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10211348" y="3549118"/>
            <a:ext cx="1171240" cy="1009690"/>
          </a:xfrm>
          <a:prstGeom prst="hexagon">
            <a:avLst/>
          </a:prstGeom>
          <a:solidFill>
            <a:srgbClr val="EF1D1D"/>
          </a:solidFill>
          <a:ln w="50800">
            <a:gradFill>
              <a:gsLst>
                <a:gs pos="0">
                  <a:schemeClr val="accent1">
                    <a:lumMod val="5000"/>
                    <a:lumOff val="95000"/>
                  </a:schemeClr>
                </a:gs>
                <a:gs pos="100000">
                  <a:srgbClr val="E3E1E1"/>
                </a:gs>
              </a:gsLst>
              <a:lin ang="2700000" scaled="0"/>
            </a:gradFill>
          </a:ln>
          <a:effectLst>
            <a:innerShdw blurRad="203200" dist="1143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11118404" y="2869768"/>
            <a:ext cx="788044" cy="679349"/>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1512426" y="3396079"/>
            <a:ext cx="892642" cy="769519"/>
          </a:xfrm>
          <a:prstGeom prst="hexagon">
            <a:avLst/>
          </a:prstGeom>
          <a:solidFill>
            <a:srgbClr val="FF4B4B"/>
          </a:soli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10402946" y="3726362"/>
            <a:ext cx="788044" cy="679349"/>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997383">
            <a:off x="-420914" y="6158281"/>
            <a:ext cx="4905828" cy="420914"/>
          </a:xfrm>
          <a:prstGeom prst="rect">
            <a:avLst/>
          </a:prstGeom>
          <a:gradFill>
            <a:gsLst>
              <a:gs pos="100000">
                <a:srgbClr val="EF1D1D"/>
              </a:gs>
              <a:gs pos="0">
                <a:srgbClr val="FF4B4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20850165">
            <a:off x="5190590" y="5810955"/>
            <a:ext cx="9660504" cy="420914"/>
          </a:xfrm>
          <a:prstGeom prst="rect">
            <a:avLst/>
          </a:prstGeom>
          <a:gradFill>
            <a:gsLst>
              <a:gs pos="18000">
                <a:srgbClr val="EF1D1D"/>
              </a:gs>
              <a:gs pos="100000">
                <a:srgbClr val="FF4B4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942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100000">
                      <a:schemeClr val="accent1">
                        <a:lumMod val="5000"/>
                        <a:lumOff val="95000"/>
                      </a:schemeClr>
                    </a:gs>
                    <a:gs pos="0">
                      <a:srgbClr val="E3E1E1"/>
                    </a:gs>
                  </a:gsLst>
                  <a:lin ang="2700000" scaled="0"/>
                </a:gradFill>
              </a:ln>
              <a:effectLst>
                <a:outerShdw blurRad="165100" dist="1651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3134598"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项目背景及意义</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24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50" y="59560"/>
            <a:ext cx="3327533" cy="723332"/>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33350" y="6690888"/>
            <a:ext cx="12325350" cy="167112"/>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90290" y="118846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38277" y="103644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24902" y="1329243"/>
            <a:ext cx="2880157" cy="263418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在国外</a:t>
            </a:r>
            <a:r>
              <a:rPr lang="en-US" altLang="zh-CN" sz="1600" dirty="0">
                <a:latin typeface="微软雅黑" panose="020B0503020204020204" pitchFamily="34" charset="-122"/>
                <a:ea typeface="微软雅黑" panose="020B0503020204020204" pitchFamily="34" charset="-122"/>
              </a:rPr>
              <a:t>Intel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AMD</a:t>
            </a:r>
            <a:r>
              <a:rPr lang="zh-CN" altLang="en-US" sz="1600" dirty="0">
                <a:latin typeface="微软雅黑" panose="020B0503020204020204" pitchFamily="34" charset="-122"/>
                <a:ea typeface="微软雅黑" panose="020B0503020204020204" pitchFamily="34" charset="-122"/>
              </a:rPr>
              <a:t>等企业的技术垄断下，我国芯片领域很长时间内无法有长足进步，“中兴事件”就暴露了我国芯片技术受制于人的现实。中国拥有高性能、具有自主知识产权的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迫在眉睫。</a:t>
            </a:r>
          </a:p>
        </p:txBody>
      </p:sp>
      <p:grpSp>
        <p:nvGrpSpPr>
          <p:cNvPr id="14" name="组合 13"/>
          <p:cNvGrpSpPr/>
          <p:nvPr/>
        </p:nvGrpSpPr>
        <p:grpSpPr>
          <a:xfrm>
            <a:off x="676490" y="2261755"/>
            <a:ext cx="2213302" cy="1908019"/>
            <a:chOff x="280704" y="1995241"/>
            <a:chExt cx="3096193" cy="2669132"/>
          </a:xfrm>
        </p:grpSpPr>
        <p:grpSp>
          <p:nvGrpSpPr>
            <p:cNvPr id="4" name="组合 3"/>
            <p:cNvGrpSpPr/>
            <p:nvPr/>
          </p:nvGrpSpPr>
          <p:grpSpPr>
            <a:xfrm>
              <a:off x="280704" y="1995241"/>
              <a:ext cx="3096193" cy="2669132"/>
              <a:chOff x="4486990" y="1826668"/>
              <a:chExt cx="3096193" cy="2669132"/>
            </a:xfrm>
          </p:grpSpPr>
          <p:grpSp>
            <p:nvGrpSpPr>
              <p:cNvPr id="5" name="组合 4"/>
              <p:cNvGrpSpPr/>
              <p:nvPr/>
            </p:nvGrpSpPr>
            <p:grpSpPr>
              <a:xfrm>
                <a:off x="4486990" y="1826668"/>
                <a:ext cx="3096193" cy="2669132"/>
                <a:chOff x="4798312" y="816656"/>
                <a:chExt cx="1526289" cy="1315766"/>
              </a:xfrm>
            </p:grpSpPr>
            <p:sp>
              <p:nvSpPr>
                <p:cNvPr id="7" name="六边形 6"/>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5575103" y="2053238"/>
                <a:ext cx="919965" cy="2215991"/>
              </a:xfrm>
              <a:prstGeom prst="rect">
                <a:avLst/>
              </a:prstGeom>
              <a:noFill/>
            </p:spPr>
            <p:txBody>
              <a:bodyPr wrap="square" rtlCol="0">
                <a:spAutoFit/>
              </a:bodyPr>
              <a:lstStyle/>
              <a:p>
                <a:pPr algn="ct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sp>
          <p:nvSpPr>
            <p:cNvPr id="9" name="KSO_Shape"/>
            <p:cNvSpPr>
              <a:spLocks/>
            </p:cNvSpPr>
            <p:nvPr/>
          </p:nvSpPr>
          <p:spPr bwMode="auto">
            <a:xfrm>
              <a:off x="1089266" y="2590273"/>
              <a:ext cx="1479065" cy="1479065"/>
            </a:xfrm>
            <a:custGeom>
              <a:avLst/>
              <a:gdLst>
                <a:gd name="T0" fmla="*/ 0 w 2741"/>
                <a:gd name="T1" fmla="*/ 900198 h 2742"/>
                <a:gd name="T2" fmla="*/ 1799841 w 2741"/>
                <a:gd name="T3" fmla="*/ 900198 h 2742"/>
                <a:gd name="T4" fmla="*/ 899592 w 2741"/>
                <a:gd name="T5" fmla="*/ 135260 h 2742"/>
                <a:gd name="T6" fmla="*/ 899592 w 2741"/>
                <a:gd name="T7" fmla="*/ 1665137 h 2742"/>
                <a:gd name="T8" fmla="*/ 899592 w 2741"/>
                <a:gd name="T9" fmla="*/ 135260 h 2742"/>
                <a:gd name="T10" fmla="*/ 1463643 w 2741"/>
                <a:gd name="T11" fmla="*/ 903481 h 2742"/>
                <a:gd name="T12" fmla="*/ 1377624 w 2741"/>
                <a:gd name="T13" fmla="*/ 601446 h 2742"/>
                <a:gd name="T14" fmla="*/ 1563452 w 2741"/>
                <a:gd name="T15" fmla="*/ 900198 h 2742"/>
                <a:gd name="T16" fmla="*/ 997431 w 2741"/>
                <a:gd name="T17" fmla="*/ 779384 h 2742"/>
                <a:gd name="T18" fmla="*/ 1128102 w 2741"/>
                <a:gd name="T19" fmla="*/ 885097 h 2742"/>
                <a:gd name="T20" fmla="*/ 899592 w 2741"/>
                <a:gd name="T21" fmla="*/ 336179 h 2742"/>
                <a:gd name="T22" fmla="*/ 458989 w 2741"/>
                <a:gd name="T23" fmla="*/ 866712 h 2742"/>
                <a:gd name="T24" fmla="*/ 240329 w 2741"/>
                <a:gd name="T25" fmla="*/ 940251 h 2742"/>
                <a:gd name="T26" fmla="*/ 236389 w 2741"/>
                <a:gd name="T27" fmla="*/ 903481 h 2742"/>
                <a:gd name="T28" fmla="*/ 900249 w 2741"/>
                <a:gd name="T29" fmla="*/ 236376 h 2742"/>
                <a:gd name="T30" fmla="*/ 1222001 w 2741"/>
                <a:gd name="T31" fmla="*/ 437952 h 2742"/>
                <a:gd name="T32" fmla="*/ 713764 w 2741"/>
                <a:gd name="T33" fmla="*/ 1269864 h 2742"/>
                <a:gd name="T34" fmla="*/ 604762 w 2741"/>
                <a:gd name="T35" fmla="*/ 1395275 h 2742"/>
                <a:gd name="T36" fmla="*/ 909442 w 2741"/>
                <a:gd name="T37" fmla="*/ 836508 h 2742"/>
                <a:gd name="T38" fmla="*/ 909442 w 2741"/>
                <a:gd name="T39" fmla="*/ 1191729 h 2742"/>
                <a:gd name="T40" fmla="*/ 909442 w 2741"/>
                <a:gd name="T41" fmla="*/ 836508 h 2742"/>
                <a:gd name="T42" fmla="*/ 1003997 w 2741"/>
                <a:gd name="T43" fmla="*/ 977677 h 2742"/>
                <a:gd name="T44" fmla="*/ 815543 w 2741"/>
                <a:gd name="T45" fmla="*/ 977677 h 2742"/>
                <a:gd name="T46" fmla="*/ 823422 w 2741"/>
                <a:gd name="T47" fmla="*/ 1522655 h 2742"/>
                <a:gd name="T48" fmla="*/ 750536 w 2741"/>
                <a:gd name="T49" fmla="*/ 1267894 h 2742"/>
                <a:gd name="T50" fmla="*/ 823422 w 2741"/>
                <a:gd name="T51" fmla="*/ 1522655 h 2742"/>
                <a:gd name="T52" fmla="*/ 859537 w 2741"/>
                <a:gd name="T53" fmla="*/ 1522655 h 2742"/>
                <a:gd name="T54" fmla="*/ 932424 w 2741"/>
                <a:gd name="T55" fmla="*/ 1267894 h 2742"/>
                <a:gd name="T56" fmla="*/ 1042082 w 2741"/>
                <a:gd name="T57" fmla="*/ 1522655 h 2742"/>
                <a:gd name="T58" fmla="*/ 969196 w 2741"/>
                <a:gd name="T59" fmla="*/ 1267894 h 2742"/>
                <a:gd name="T60" fmla="*/ 1042082 w 2741"/>
                <a:gd name="T61" fmla="*/ 1522655 h 2742"/>
                <a:gd name="T62" fmla="*/ 1078197 w 2741"/>
                <a:gd name="T63" fmla="*/ 1520685 h 2742"/>
                <a:gd name="T64" fmla="*/ 1187199 w 2741"/>
                <a:gd name="T65" fmla="*/ 1395275 h 27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41" h="2742">
                  <a:moveTo>
                    <a:pt x="1370" y="2742"/>
                  </a:moveTo>
                  <a:cubicBezTo>
                    <a:pt x="613" y="2742"/>
                    <a:pt x="0" y="2128"/>
                    <a:pt x="0" y="1371"/>
                  </a:cubicBezTo>
                  <a:cubicBezTo>
                    <a:pt x="0" y="614"/>
                    <a:pt x="613" y="0"/>
                    <a:pt x="1370" y="0"/>
                  </a:cubicBezTo>
                  <a:cubicBezTo>
                    <a:pt x="2128" y="0"/>
                    <a:pt x="2741" y="614"/>
                    <a:pt x="2741" y="1371"/>
                  </a:cubicBezTo>
                  <a:cubicBezTo>
                    <a:pt x="2741" y="2128"/>
                    <a:pt x="2128" y="2742"/>
                    <a:pt x="1370" y="2742"/>
                  </a:cubicBezTo>
                  <a:close/>
                  <a:moveTo>
                    <a:pt x="1370" y="206"/>
                  </a:moveTo>
                  <a:cubicBezTo>
                    <a:pt x="727" y="206"/>
                    <a:pt x="205" y="727"/>
                    <a:pt x="205" y="1371"/>
                  </a:cubicBezTo>
                  <a:cubicBezTo>
                    <a:pt x="205" y="2014"/>
                    <a:pt x="727" y="2536"/>
                    <a:pt x="1370" y="2536"/>
                  </a:cubicBezTo>
                  <a:cubicBezTo>
                    <a:pt x="2014" y="2536"/>
                    <a:pt x="2536" y="2014"/>
                    <a:pt x="2536" y="1371"/>
                  </a:cubicBezTo>
                  <a:cubicBezTo>
                    <a:pt x="2536" y="727"/>
                    <a:pt x="2014" y="206"/>
                    <a:pt x="1370" y="206"/>
                  </a:cubicBezTo>
                  <a:close/>
                  <a:moveTo>
                    <a:pt x="2381" y="1376"/>
                  </a:moveTo>
                  <a:cubicBezTo>
                    <a:pt x="2229" y="1376"/>
                    <a:pt x="2229" y="1376"/>
                    <a:pt x="2229" y="1376"/>
                  </a:cubicBezTo>
                  <a:cubicBezTo>
                    <a:pt x="2229" y="1374"/>
                    <a:pt x="2229" y="1372"/>
                    <a:pt x="2229" y="1371"/>
                  </a:cubicBezTo>
                  <a:cubicBezTo>
                    <a:pt x="2229" y="1204"/>
                    <a:pt x="2181" y="1048"/>
                    <a:pt x="2098" y="916"/>
                  </a:cubicBezTo>
                  <a:cubicBezTo>
                    <a:pt x="2132" y="868"/>
                    <a:pt x="2167" y="820"/>
                    <a:pt x="2192" y="784"/>
                  </a:cubicBezTo>
                  <a:cubicBezTo>
                    <a:pt x="2310" y="950"/>
                    <a:pt x="2381" y="1152"/>
                    <a:pt x="2381" y="1371"/>
                  </a:cubicBezTo>
                  <a:cubicBezTo>
                    <a:pt x="2381" y="1372"/>
                    <a:pt x="2381" y="1374"/>
                    <a:pt x="2381" y="1376"/>
                  </a:cubicBezTo>
                  <a:close/>
                  <a:moveTo>
                    <a:pt x="1519" y="1187"/>
                  </a:moveTo>
                  <a:cubicBezTo>
                    <a:pt x="2121" y="601"/>
                    <a:pt x="2121" y="601"/>
                    <a:pt x="2121" y="601"/>
                  </a:cubicBezTo>
                  <a:cubicBezTo>
                    <a:pt x="2121" y="601"/>
                    <a:pt x="1724" y="1338"/>
                    <a:pt x="1718" y="1348"/>
                  </a:cubicBezTo>
                  <a:cubicBezTo>
                    <a:pt x="1670" y="1218"/>
                    <a:pt x="1519" y="1187"/>
                    <a:pt x="1519" y="1187"/>
                  </a:cubicBezTo>
                  <a:close/>
                  <a:moveTo>
                    <a:pt x="1370" y="512"/>
                  </a:moveTo>
                  <a:cubicBezTo>
                    <a:pt x="913" y="512"/>
                    <a:pt x="541" y="870"/>
                    <a:pt x="514" y="1320"/>
                  </a:cubicBezTo>
                  <a:cubicBezTo>
                    <a:pt x="699" y="1320"/>
                    <a:pt x="699" y="1320"/>
                    <a:pt x="699" y="1320"/>
                  </a:cubicBezTo>
                  <a:cubicBezTo>
                    <a:pt x="699" y="1432"/>
                    <a:pt x="699" y="1432"/>
                    <a:pt x="699" y="1432"/>
                  </a:cubicBezTo>
                  <a:cubicBezTo>
                    <a:pt x="366" y="1432"/>
                    <a:pt x="366" y="1432"/>
                    <a:pt x="366" y="1432"/>
                  </a:cubicBezTo>
                  <a:cubicBezTo>
                    <a:pt x="366" y="1376"/>
                    <a:pt x="366" y="1376"/>
                    <a:pt x="366" y="1376"/>
                  </a:cubicBezTo>
                  <a:cubicBezTo>
                    <a:pt x="360" y="1376"/>
                    <a:pt x="360" y="1376"/>
                    <a:pt x="360" y="1376"/>
                  </a:cubicBezTo>
                  <a:cubicBezTo>
                    <a:pt x="360" y="1374"/>
                    <a:pt x="360" y="1372"/>
                    <a:pt x="360" y="1371"/>
                  </a:cubicBezTo>
                  <a:cubicBezTo>
                    <a:pt x="360" y="813"/>
                    <a:pt x="813" y="360"/>
                    <a:pt x="1371" y="360"/>
                  </a:cubicBezTo>
                  <a:cubicBezTo>
                    <a:pt x="1597" y="360"/>
                    <a:pt x="1806" y="436"/>
                    <a:pt x="1974" y="562"/>
                  </a:cubicBezTo>
                  <a:cubicBezTo>
                    <a:pt x="1861" y="667"/>
                    <a:pt x="1861" y="667"/>
                    <a:pt x="1861" y="667"/>
                  </a:cubicBezTo>
                  <a:cubicBezTo>
                    <a:pt x="1722" y="570"/>
                    <a:pt x="1553" y="512"/>
                    <a:pt x="1370" y="512"/>
                  </a:cubicBezTo>
                  <a:close/>
                  <a:moveTo>
                    <a:pt x="1087" y="1934"/>
                  </a:moveTo>
                  <a:cubicBezTo>
                    <a:pt x="1087" y="2316"/>
                    <a:pt x="1087" y="2316"/>
                    <a:pt x="1087" y="2316"/>
                  </a:cubicBezTo>
                  <a:cubicBezTo>
                    <a:pt x="993" y="2303"/>
                    <a:pt x="921" y="2223"/>
                    <a:pt x="921" y="2125"/>
                  </a:cubicBezTo>
                  <a:cubicBezTo>
                    <a:pt x="921" y="2027"/>
                    <a:pt x="993" y="1947"/>
                    <a:pt x="1087" y="1934"/>
                  </a:cubicBezTo>
                  <a:close/>
                  <a:moveTo>
                    <a:pt x="1385" y="1274"/>
                  </a:moveTo>
                  <a:cubicBezTo>
                    <a:pt x="1535" y="1274"/>
                    <a:pt x="1656" y="1395"/>
                    <a:pt x="1656" y="1545"/>
                  </a:cubicBezTo>
                  <a:cubicBezTo>
                    <a:pt x="1656" y="1694"/>
                    <a:pt x="1535" y="1815"/>
                    <a:pt x="1385" y="1815"/>
                  </a:cubicBezTo>
                  <a:cubicBezTo>
                    <a:pt x="1236" y="1815"/>
                    <a:pt x="1115" y="1694"/>
                    <a:pt x="1115" y="1545"/>
                  </a:cubicBezTo>
                  <a:cubicBezTo>
                    <a:pt x="1115" y="1395"/>
                    <a:pt x="1236" y="1274"/>
                    <a:pt x="1385" y="1274"/>
                  </a:cubicBezTo>
                  <a:close/>
                  <a:moveTo>
                    <a:pt x="1385" y="1596"/>
                  </a:moveTo>
                  <a:cubicBezTo>
                    <a:pt x="1465" y="1596"/>
                    <a:pt x="1529" y="1548"/>
                    <a:pt x="1529" y="1489"/>
                  </a:cubicBezTo>
                  <a:cubicBezTo>
                    <a:pt x="1529" y="1430"/>
                    <a:pt x="1465" y="1382"/>
                    <a:pt x="1385" y="1382"/>
                  </a:cubicBezTo>
                  <a:cubicBezTo>
                    <a:pt x="1306" y="1382"/>
                    <a:pt x="1242" y="1430"/>
                    <a:pt x="1242" y="1489"/>
                  </a:cubicBezTo>
                  <a:cubicBezTo>
                    <a:pt x="1242" y="1548"/>
                    <a:pt x="1306" y="1596"/>
                    <a:pt x="1385" y="1596"/>
                  </a:cubicBezTo>
                  <a:close/>
                  <a:moveTo>
                    <a:pt x="1254" y="2319"/>
                  </a:moveTo>
                  <a:cubicBezTo>
                    <a:pt x="1143" y="2319"/>
                    <a:pt x="1143" y="2319"/>
                    <a:pt x="1143" y="2319"/>
                  </a:cubicBezTo>
                  <a:cubicBezTo>
                    <a:pt x="1143" y="1931"/>
                    <a:pt x="1143" y="1931"/>
                    <a:pt x="1143" y="1931"/>
                  </a:cubicBezTo>
                  <a:cubicBezTo>
                    <a:pt x="1254" y="1931"/>
                    <a:pt x="1254" y="1931"/>
                    <a:pt x="1254" y="1931"/>
                  </a:cubicBezTo>
                  <a:lnTo>
                    <a:pt x="1254" y="2319"/>
                  </a:lnTo>
                  <a:close/>
                  <a:moveTo>
                    <a:pt x="1420" y="2319"/>
                  </a:moveTo>
                  <a:cubicBezTo>
                    <a:pt x="1309" y="2319"/>
                    <a:pt x="1309" y="2319"/>
                    <a:pt x="1309" y="2319"/>
                  </a:cubicBezTo>
                  <a:cubicBezTo>
                    <a:pt x="1309" y="1931"/>
                    <a:pt x="1309" y="1931"/>
                    <a:pt x="1309" y="1931"/>
                  </a:cubicBezTo>
                  <a:cubicBezTo>
                    <a:pt x="1420" y="1931"/>
                    <a:pt x="1420" y="1931"/>
                    <a:pt x="1420" y="1931"/>
                  </a:cubicBezTo>
                  <a:lnTo>
                    <a:pt x="1420" y="2319"/>
                  </a:lnTo>
                  <a:close/>
                  <a:moveTo>
                    <a:pt x="1587" y="2319"/>
                  </a:moveTo>
                  <a:cubicBezTo>
                    <a:pt x="1476" y="2319"/>
                    <a:pt x="1476" y="2319"/>
                    <a:pt x="1476" y="2319"/>
                  </a:cubicBezTo>
                  <a:cubicBezTo>
                    <a:pt x="1476" y="1931"/>
                    <a:pt x="1476" y="1931"/>
                    <a:pt x="1476" y="1931"/>
                  </a:cubicBezTo>
                  <a:cubicBezTo>
                    <a:pt x="1587" y="1931"/>
                    <a:pt x="1587" y="1931"/>
                    <a:pt x="1587" y="1931"/>
                  </a:cubicBezTo>
                  <a:lnTo>
                    <a:pt x="1587" y="2319"/>
                  </a:lnTo>
                  <a:close/>
                  <a:moveTo>
                    <a:pt x="1808" y="2125"/>
                  </a:moveTo>
                  <a:cubicBezTo>
                    <a:pt x="1808" y="2223"/>
                    <a:pt x="1736" y="2303"/>
                    <a:pt x="1642" y="2316"/>
                  </a:cubicBezTo>
                  <a:cubicBezTo>
                    <a:pt x="1642" y="1934"/>
                    <a:pt x="1642" y="1934"/>
                    <a:pt x="1642" y="1934"/>
                  </a:cubicBezTo>
                  <a:cubicBezTo>
                    <a:pt x="1736" y="1947"/>
                    <a:pt x="1808" y="2027"/>
                    <a:pt x="1808" y="2125"/>
                  </a:cubicBezTo>
                  <a:close/>
                </a:path>
              </a:pathLst>
            </a:custGeom>
            <a:solidFill>
              <a:srgbClr val="EF1D1D"/>
            </a:solidFill>
            <a:ln>
              <a:noFill/>
            </a:ln>
            <a:effectLst>
              <a:innerShdw blurRad="190500" dist="152400" dir="13500000">
                <a:prstClr val="black">
                  <a:alpha val="51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4" name="椭圆 23"/>
          <p:cNvSpPr/>
          <p:nvPr/>
        </p:nvSpPr>
        <p:spPr>
          <a:xfrm>
            <a:off x="7772067" y="1182435"/>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620054" y="1030422"/>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490290" y="435149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38277" y="419947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4626" y="90338"/>
            <a:ext cx="3057247"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项目背景及意义</a:t>
            </a:r>
          </a:p>
        </p:txBody>
      </p:sp>
      <p:sp>
        <p:nvSpPr>
          <p:cNvPr id="31" name="矩形 30"/>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197913"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美国的压制</a:t>
            </a:r>
          </a:p>
        </p:txBody>
      </p:sp>
      <p:sp>
        <p:nvSpPr>
          <p:cNvPr id="35" name="文本框 34"/>
          <p:cNvSpPr txBox="1"/>
          <p:nvPr/>
        </p:nvSpPr>
        <p:spPr>
          <a:xfrm>
            <a:off x="8467157" y="1329243"/>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目前，我国研制出龙芯</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号系列、龙芯</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号系列和龙芯</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号系列的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面向不同领域，主频突破</a:t>
            </a:r>
            <a:r>
              <a:rPr lang="en-US" altLang="zh-CN" sz="1600" dirty="0">
                <a:latin typeface="微软雅黑" panose="020B0503020204020204" pitchFamily="34" charset="-122"/>
                <a:ea typeface="微软雅黑" panose="020B0503020204020204" pitchFamily="34" charset="-122"/>
              </a:rPr>
              <a:t>1.5GHz</a:t>
            </a:r>
            <a:r>
              <a:rPr lang="zh-CN" altLang="en-US" sz="1600" dirty="0">
                <a:latin typeface="微软雅黑" panose="020B0503020204020204" pitchFamily="34" charset="-122"/>
                <a:ea typeface="微软雅黑" panose="020B0503020204020204" pitchFamily="34" charset="-122"/>
              </a:rPr>
              <a:t>。有龙芯做领路人，我们会走得更快更好。</a:t>
            </a:r>
          </a:p>
        </p:txBody>
      </p:sp>
      <p:sp>
        <p:nvSpPr>
          <p:cNvPr id="36" name="矩形 35"/>
          <p:cNvSpPr/>
          <p:nvPr/>
        </p:nvSpPr>
        <p:spPr>
          <a:xfrm>
            <a:off x="8440169"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龙芯的崛起</a:t>
            </a:r>
          </a:p>
        </p:txBody>
      </p:sp>
      <p:sp>
        <p:nvSpPr>
          <p:cNvPr id="37" name="文本框 36"/>
          <p:cNvSpPr txBox="1"/>
          <p:nvPr/>
        </p:nvSpPr>
        <p:spPr>
          <a:xfrm>
            <a:off x="4212676" y="4439278"/>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在计算机普遍应用的时代，</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作为核心组件其重要性不言而喻，更是我国在与美国贸易战时期打破技术垄断的关键一战。</a:t>
            </a:r>
          </a:p>
        </p:txBody>
      </p:sp>
      <p:sp>
        <p:nvSpPr>
          <p:cNvPr id="38" name="矩形 37"/>
          <p:cNvSpPr/>
          <p:nvPr/>
        </p:nvSpPr>
        <p:spPr>
          <a:xfrm>
            <a:off x="4054242" y="4140457"/>
            <a:ext cx="1729961" cy="400110"/>
          </a:xfrm>
          <a:prstGeom prst="rect">
            <a:avLst/>
          </a:prstGeom>
        </p:spPr>
        <p:txBody>
          <a:bodyPr wrap="none">
            <a:spAutoFit/>
          </a:bodyPr>
          <a:lstStyle/>
          <a:p>
            <a:pPr algn="ct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的重要性</a:t>
            </a:r>
          </a:p>
        </p:txBody>
      </p:sp>
      <p:sp>
        <p:nvSpPr>
          <p:cNvPr id="42" name="椭圆 41"/>
          <p:cNvSpPr/>
          <p:nvPr/>
        </p:nvSpPr>
        <p:spPr>
          <a:xfrm>
            <a:off x="3611684" y="130985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893461" y="130382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611684" y="447103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5591B37-1700-4707-8A67-A3B38A6B06BA}"/>
              </a:ext>
            </a:extLst>
          </p:cNvPr>
          <p:cNvSpPr/>
          <p:nvPr/>
        </p:nvSpPr>
        <p:spPr>
          <a:xfrm>
            <a:off x="7260827" y="4281161"/>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18">
            <a:extLst>
              <a:ext uri="{FF2B5EF4-FFF2-40B4-BE49-F238E27FC236}">
                <a16:creationId xmlns:a16="http://schemas.microsoft.com/office/drawing/2014/main" id="{45967D5F-D031-4218-B9AA-F222364ED776}"/>
              </a:ext>
            </a:extLst>
          </p:cNvPr>
          <p:cNvSpPr/>
          <p:nvPr/>
        </p:nvSpPr>
        <p:spPr>
          <a:xfrm>
            <a:off x="7108814" y="4129148"/>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E449864-0B80-46CF-8EF8-6BD4837A6224}"/>
              </a:ext>
            </a:extLst>
          </p:cNvPr>
          <p:cNvSpPr txBox="1"/>
          <p:nvPr/>
        </p:nvSpPr>
        <p:spPr>
          <a:xfrm>
            <a:off x="7995439" y="4401181"/>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在自己动手制作</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的过程中，我们会深入学习计算机系统结构等一系列计算机类专业核心技术，有助于培养具有系统能力的计算机学科专业人才。</a:t>
            </a:r>
          </a:p>
        </p:txBody>
      </p:sp>
      <p:sp>
        <p:nvSpPr>
          <p:cNvPr id="47" name="椭圆 46">
            <a:extLst>
              <a:ext uri="{FF2B5EF4-FFF2-40B4-BE49-F238E27FC236}">
                <a16:creationId xmlns:a16="http://schemas.microsoft.com/office/drawing/2014/main" id="{BF6C204F-2618-4E37-844F-CC18C1B393C5}"/>
              </a:ext>
            </a:extLst>
          </p:cNvPr>
          <p:cNvSpPr/>
          <p:nvPr/>
        </p:nvSpPr>
        <p:spPr>
          <a:xfrm>
            <a:off x="7384869" y="4403125"/>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DC57871-7EA7-4E65-BE75-FD42594B76DC}"/>
              </a:ext>
            </a:extLst>
          </p:cNvPr>
          <p:cNvSpPr/>
          <p:nvPr/>
        </p:nvSpPr>
        <p:spPr>
          <a:xfrm>
            <a:off x="7893461" y="4081106"/>
            <a:ext cx="3525324"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做自主</a:t>
            </a: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有助于学科的发展</a:t>
            </a:r>
          </a:p>
        </p:txBody>
      </p:sp>
    </p:spTree>
    <p:extLst>
      <p:ext uri="{BB962C8B-B14F-4D97-AF65-F5344CB8AC3E}">
        <p14:creationId xmlns:p14="http://schemas.microsoft.com/office/powerpoint/2010/main" val="405831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项目实施方案</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272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73451" y="1477990"/>
            <a:ext cx="3491756" cy="1146629"/>
            <a:chOff x="5522685" y="1730827"/>
            <a:chExt cx="3491756" cy="1146629"/>
          </a:xfrm>
        </p:grpSpPr>
        <p:sp>
          <p:nvSpPr>
            <p:cNvPr id="3" name="圆角矩形 2"/>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5" name="圆角矩形 4"/>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522685" y="1730827"/>
              <a:ext cx="1146629" cy="1146629"/>
              <a:chOff x="3441785" y="1817913"/>
              <a:chExt cx="1146629" cy="1146629"/>
            </a:xfrm>
          </p:grpSpPr>
          <p:sp>
            <p:nvSpPr>
              <p:cNvPr id="2" name="椭圆 1"/>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13"/>
          <p:cNvGrpSpPr/>
          <p:nvPr/>
        </p:nvGrpSpPr>
        <p:grpSpPr>
          <a:xfrm>
            <a:off x="2549641" y="2932448"/>
            <a:ext cx="3491756" cy="1146629"/>
            <a:chOff x="5522685" y="1730827"/>
            <a:chExt cx="3491756" cy="1146629"/>
          </a:xfrm>
        </p:grpSpPr>
        <p:sp>
          <p:nvSpPr>
            <p:cNvPr id="15" name="圆角矩形 14"/>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522685" y="1730827"/>
              <a:ext cx="1146629" cy="1146629"/>
              <a:chOff x="3441785" y="1817913"/>
              <a:chExt cx="1146629" cy="1146629"/>
            </a:xfrm>
          </p:grpSpPr>
          <p:sp>
            <p:nvSpPr>
              <p:cNvPr id="18" name="椭圆 17"/>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p:nvGrpSpPr>
        <p:grpSpPr>
          <a:xfrm>
            <a:off x="1231225" y="4395327"/>
            <a:ext cx="3491756" cy="1146629"/>
            <a:chOff x="5522685" y="1730827"/>
            <a:chExt cx="3491756" cy="1146629"/>
          </a:xfrm>
        </p:grpSpPr>
        <p:sp>
          <p:nvSpPr>
            <p:cNvPr id="21" name="圆角矩形 20"/>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522685" y="1730827"/>
              <a:ext cx="1146629" cy="1146629"/>
              <a:chOff x="3441785" y="1817913"/>
              <a:chExt cx="1146629" cy="1146629"/>
            </a:xfrm>
          </p:grpSpPr>
          <p:sp>
            <p:nvSpPr>
              <p:cNvPr id="24" name="椭圆 23"/>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KSO_Shape"/>
          <p:cNvSpPr/>
          <p:nvPr/>
        </p:nvSpPr>
        <p:spPr>
          <a:xfrm>
            <a:off x="1553571" y="4682347"/>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KSO_Shape"/>
          <p:cNvSpPr>
            <a:spLocks/>
          </p:cNvSpPr>
          <p:nvPr/>
        </p:nvSpPr>
        <p:spPr bwMode="auto">
          <a:xfrm>
            <a:off x="2750572" y="3313652"/>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KSO_Shape"/>
          <p:cNvSpPr>
            <a:spLocks/>
          </p:cNvSpPr>
          <p:nvPr/>
        </p:nvSpPr>
        <p:spPr bwMode="auto">
          <a:xfrm>
            <a:off x="4090390" y="1810634"/>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KSO_Shape"/>
          <p:cNvSpPr/>
          <p:nvPr/>
        </p:nvSpPr>
        <p:spPr>
          <a:xfrm>
            <a:off x="5539461" y="4584557"/>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KSO_Shape"/>
          <p:cNvSpPr>
            <a:spLocks/>
          </p:cNvSpPr>
          <p:nvPr/>
        </p:nvSpPr>
        <p:spPr bwMode="auto">
          <a:xfrm>
            <a:off x="6615049" y="3230929"/>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KSO_Shape"/>
          <p:cNvSpPr>
            <a:spLocks/>
          </p:cNvSpPr>
          <p:nvPr/>
        </p:nvSpPr>
        <p:spPr bwMode="auto">
          <a:xfrm>
            <a:off x="7710793" y="1810633"/>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2" name="文本框 31"/>
          <p:cNvSpPr txBox="1"/>
          <p:nvPr/>
        </p:nvSpPr>
        <p:spPr>
          <a:xfrm>
            <a:off x="8615953" y="1643515"/>
            <a:ext cx="3271247"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基于</a:t>
            </a:r>
            <a:r>
              <a:rPr lang="en-US" altLang="zh-CN" sz="1600" dirty="0">
                <a:latin typeface="微软雅黑" panose="020B0503020204020204" pitchFamily="34" charset="-122"/>
                <a:ea typeface="微软雅黑" panose="020B0503020204020204" pitchFamily="34" charset="-122"/>
              </a:rPr>
              <a:t>MIPS32 Rease1</a:t>
            </a:r>
            <a:r>
              <a:rPr lang="zh-CN" altLang="en-US" sz="1600" dirty="0">
                <a:latin typeface="微软雅黑" panose="020B0503020204020204" pitchFamily="34" charset="-122"/>
                <a:ea typeface="微软雅黑" panose="020B0503020204020204" pitchFamily="34" charset="-122"/>
              </a:rPr>
              <a:t>指令集架构，具有五级流水电路及哈佛结构的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a:t>
            </a:r>
          </a:p>
        </p:txBody>
      </p:sp>
      <p:sp>
        <p:nvSpPr>
          <p:cNvPr id="34" name="文本框 33"/>
          <p:cNvSpPr txBox="1"/>
          <p:nvPr/>
        </p:nvSpPr>
        <p:spPr>
          <a:xfrm>
            <a:off x="7705260" y="3046927"/>
            <a:ext cx="3271247"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设计并实现一个五级流水的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，并能上板测试运行成功。</a:t>
            </a:r>
          </a:p>
        </p:txBody>
      </p:sp>
      <p:sp>
        <p:nvSpPr>
          <p:cNvPr id="35" name="文本框 34"/>
          <p:cNvSpPr txBox="1"/>
          <p:nvPr/>
        </p:nvSpPr>
        <p:spPr>
          <a:xfrm>
            <a:off x="6426149" y="4450339"/>
            <a:ext cx="327124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优化</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各个模块。</a:t>
            </a:r>
          </a:p>
        </p:txBody>
      </p:sp>
      <p:sp>
        <p:nvSpPr>
          <p:cNvPr id="36" name="矩形 35"/>
          <p:cNvSpPr/>
          <p:nvPr/>
        </p:nvSpPr>
        <p:spPr>
          <a:xfrm>
            <a:off x="5379426" y="1850421"/>
            <a:ext cx="14331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研究内容</a:t>
            </a:r>
          </a:p>
        </p:txBody>
      </p:sp>
      <p:sp>
        <p:nvSpPr>
          <p:cNvPr id="38" name="矩形 37"/>
          <p:cNvSpPr/>
          <p:nvPr/>
        </p:nvSpPr>
        <p:spPr>
          <a:xfrm>
            <a:off x="4027339" y="3299609"/>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研究目标</a:t>
            </a:r>
          </a:p>
        </p:txBody>
      </p:sp>
      <p:sp>
        <p:nvSpPr>
          <p:cNvPr id="39" name="矩形 38"/>
          <p:cNvSpPr/>
          <p:nvPr/>
        </p:nvSpPr>
        <p:spPr>
          <a:xfrm>
            <a:off x="2873896" y="4762946"/>
            <a:ext cx="1107996"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创新点</a:t>
            </a:r>
          </a:p>
        </p:txBody>
      </p:sp>
      <p:sp>
        <p:nvSpPr>
          <p:cNvPr id="40" name="椭圆 39"/>
          <p:cNvSpPr/>
          <p:nvPr/>
        </p:nvSpPr>
        <p:spPr>
          <a:xfrm>
            <a:off x="5344834" y="5236122"/>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457188" y="3793211"/>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34638" y="2309564"/>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16114" y="654282"/>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201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项目预期成果</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57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02804" y="1667128"/>
            <a:ext cx="7944937" cy="3297812"/>
            <a:chOff x="1428527" y="1152539"/>
            <a:chExt cx="8384252" cy="3480165"/>
          </a:xfrm>
        </p:grpSpPr>
        <p:sp>
          <p:nvSpPr>
            <p:cNvPr id="11" name="矩形 7"/>
            <p:cNvSpPr/>
            <p:nvPr/>
          </p:nvSpPr>
          <p:spPr>
            <a:xfrm rot="6531455" flipV="1">
              <a:off x="5045425" y="1904318"/>
              <a:ext cx="1429913" cy="2839479"/>
            </a:xfrm>
            <a:custGeom>
              <a:avLst/>
              <a:gdLst>
                <a:gd name="connsiteX0" fmla="*/ 0 w 1495425"/>
                <a:gd name="connsiteY0" fmla="*/ 0 h 2824162"/>
                <a:gd name="connsiteX1" fmla="*/ 1495425 w 1495425"/>
                <a:gd name="connsiteY1" fmla="*/ 0 h 2824162"/>
                <a:gd name="connsiteX2" fmla="*/ 1495425 w 1495425"/>
                <a:gd name="connsiteY2" fmla="*/ 2824162 h 2824162"/>
                <a:gd name="connsiteX3" fmla="*/ 0 w 1495425"/>
                <a:gd name="connsiteY3" fmla="*/ 2824162 h 2824162"/>
                <a:gd name="connsiteX4" fmla="*/ 0 w 1495425"/>
                <a:gd name="connsiteY4" fmla="*/ 0 h 2824162"/>
                <a:gd name="connsiteX0" fmla="*/ 34 w 1495459"/>
                <a:gd name="connsiteY0" fmla="*/ 0 h 2824162"/>
                <a:gd name="connsiteX1" fmla="*/ 1495459 w 1495459"/>
                <a:gd name="connsiteY1" fmla="*/ 0 h 2824162"/>
                <a:gd name="connsiteX2" fmla="*/ 1495459 w 1495459"/>
                <a:gd name="connsiteY2" fmla="*/ 2824162 h 2824162"/>
                <a:gd name="connsiteX3" fmla="*/ 34 w 1495459"/>
                <a:gd name="connsiteY3" fmla="*/ 2824162 h 2824162"/>
                <a:gd name="connsiteX4" fmla="*/ 331028 w 1495459"/>
                <a:gd name="connsiteY4" fmla="*/ 1359694 h 2824162"/>
                <a:gd name="connsiteX5" fmla="*/ 34 w 1495459"/>
                <a:gd name="connsiteY5" fmla="*/ 0 h 2824162"/>
                <a:gd name="connsiteX0" fmla="*/ 51 w 1495476"/>
                <a:gd name="connsiteY0" fmla="*/ 0 h 2824162"/>
                <a:gd name="connsiteX1" fmla="*/ 1495476 w 1495476"/>
                <a:gd name="connsiteY1" fmla="*/ 0 h 2824162"/>
                <a:gd name="connsiteX2" fmla="*/ 1495476 w 1495476"/>
                <a:gd name="connsiteY2" fmla="*/ 2824162 h 2824162"/>
                <a:gd name="connsiteX3" fmla="*/ 51 w 1495476"/>
                <a:gd name="connsiteY3" fmla="*/ 2824162 h 2824162"/>
                <a:gd name="connsiteX4" fmla="*/ 331045 w 1495476"/>
                <a:gd name="connsiteY4" fmla="*/ 1359694 h 2824162"/>
                <a:gd name="connsiteX5" fmla="*/ 51 w 1495476"/>
                <a:gd name="connsiteY5" fmla="*/ 0 h 2824162"/>
                <a:gd name="connsiteX0" fmla="*/ 51 w 1495476"/>
                <a:gd name="connsiteY0" fmla="*/ 0 h 2824162"/>
                <a:gd name="connsiteX1" fmla="*/ 1495476 w 1495476"/>
                <a:gd name="connsiteY1" fmla="*/ 0 h 2824162"/>
                <a:gd name="connsiteX2" fmla="*/ 1059707 w 1495476"/>
                <a:gd name="connsiteY2" fmla="*/ 1373982 h 2824162"/>
                <a:gd name="connsiteX3" fmla="*/ 1495476 w 1495476"/>
                <a:gd name="connsiteY3" fmla="*/ 2824162 h 2824162"/>
                <a:gd name="connsiteX4" fmla="*/ 51 w 1495476"/>
                <a:gd name="connsiteY4" fmla="*/ 2824162 h 2824162"/>
                <a:gd name="connsiteX5" fmla="*/ 331045 w 1495476"/>
                <a:gd name="connsiteY5" fmla="*/ 1359694 h 2824162"/>
                <a:gd name="connsiteX6" fmla="*/ 51 w 1495476"/>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319630 w 1495494"/>
                <a:gd name="connsiteY3" fmla="*/ 2820746 h 2824162"/>
                <a:gd name="connsiteX4" fmla="*/ 69 w 1495494"/>
                <a:gd name="connsiteY4" fmla="*/ 2824162 h 2824162"/>
                <a:gd name="connsiteX5" fmla="*/ 273913 w 1495494"/>
                <a:gd name="connsiteY5" fmla="*/ 1373981 h 2824162"/>
                <a:gd name="connsiteX6" fmla="*/ 69 w 1495494"/>
                <a:gd name="connsiteY6" fmla="*/ 0 h 2824162"/>
                <a:gd name="connsiteX0" fmla="*/ 69 w 1429914"/>
                <a:gd name="connsiteY0" fmla="*/ 15318 h 2839480"/>
                <a:gd name="connsiteX1" fmla="*/ 1429914 w 1429914"/>
                <a:gd name="connsiteY1" fmla="*/ 0 h 2839480"/>
                <a:gd name="connsiteX2" fmla="*/ 1059725 w 1429914"/>
                <a:gd name="connsiteY2" fmla="*/ 1389300 h 2839480"/>
                <a:gd name="connsiteX3" fmla="*/ 1319630 w 1429914"/>
                <a:gd name="connsiteY3" fmla="*/ 2836064 h 2839480"/>
                <a:gd name="connsiteX4" fmla="*/ 69 w 1429914"/>
                <a:gd name="connsiteY4" fmla="*/ 2839480 h 2839480"/>
                <a:gd name="connsiteX5" fmla="*/ 273913 w 1429914"/>
                <a:gd name="connsiteY5" fmla="*/ 1389299 h 2839480"/>
                <a:gd name="connsiteX6" fmla="*/ 69 w 1429914"/>
                <a:gd name="connsiteY6" fmla="*/ 15318 h 2839480"/>
                <a:gd name="connsiteX0" fmla="*/ 91171 w 1429914"/>
                <a:gd name="connsiteY0" fmla="*/ 18108 h 2839480"/>
                <a:gd name="connsiteX1" fmla="*/ 1429914 w 1429914"/>
                <a:gd name="connsiteY1" fmla="*/ 0 h 2839480"/>
                <a:gd name="connsiteX2" fmla="*/ 1059725 w 1429914"/>
                <a:gd name="connsiteY2" fmla="*/ 1389300 h 2839480"/>
                <a:gd name="connsiteX3" fmla="*/ 1319630 w 1429914"/>
                <a:gd name="connsiteY3" fmla="*/ 2836064 h 2839480"/>
                <a:gd name="connsiteX4" fmla="*/ 69 w 1429914"/>
                <a:gd name="connsiteY4" fmla="*/ 2839480 h 2839480"/>
                <a:gd name="connsiteX5" fmla="*/ 273913 w 1429914"/>
                <a:gd name="connsiteY5" fmla="*/ 1389299 h 2839480"/>
                <a:gd name="connsiteX6" fmla="*/ 91171 w 1429914"/>
                <a:gd name="connsiteY6" fmla="*/ 18108 h 283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9914" h="2839480">
                  <a:moveTo>
                    <a:pt x="91171" y="18108"/>
                  </a:moveTo>
                  <a:lnTo>
                    <a:pt x="1429914" y="0"/>
                  </a:lnTo>
                  <a:cubicBezTo>
                    <a:pt x="1427533" y="443706"/>
                    <a:pt x="1062106" y="945594"/>
                    <a:pt x="1059725" y="1389300"/>
                  </a:cubicBezTo>
                  <a:lnTo>
                    <a:pt x="1319630" y="2836064"/>
                  </a:lnTo>
                  <a:lnTo>
                    <a:pt x="69" y="2839480"/>
                  </a:lnTo>
                  <a:cubicBezTo>
                    <a:pt x="-3900" y="2351324"/>
                    <a:pt x="163582" y="1877455"/>
                    <a:pt x="273913" y="1389299"/>
                  </a:cubicBezTo>
                  <a:cubicBezTo>
                    <a:pt x="182632" y="959880"/>
                    <a:pt x="182452" y="476102"/>
                    <a:pt x="91171" y="18108"/>
                  </a:cubicBezTo>
                  <a:close/>
                </a:path>
              </a:pathLst>
            </a:custGeom>
            <a:solidFill>
              <a:srgbClr val="FF4B4B"/>
            </a:solidFill>
            <a:ln>
              <a:noFill/>
            </a:ln>
            <a:effectLst>
              <a:innerShdw blurRad="1905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p:cNvSpPr/>
            <p:nvPr/>
          </p:nvSpPr>
          <p:spPr>
            <a:xfrm rot="2807606">
              <a:off x="7403550" y="1345727"/>
              <a:ext cx="1384411" cy="3043561"/>
            </a:xfrm>
            <a:custGeom>
              <a:avLst/>
              <a:gdLst>
                <a:gd name="connsiteX0" fmla="*/ 0 w 1495425"/>
                <a:gd name="connsiteY0" fmla="*/ 0 h 2824162"/>
                <a:gd name="connsiteX1" fmla="*/ 1495425 w 1495425"/>
                <a:gd name="connsiteY1" fmla="*/ 0 h 2824162"/>
                <a:gd name="connsiteX2" fmla="*/ 1495425 w 1495425"/>
                <a:gd name="connsiteY2" fmla="*/ 2824162 h 2824162"/>
                <a:gd name="connsiteX3" fmla="*/ 0 w 1495425"/>
                <a:gd name="connsiteY3" fmla="*/ 2824162 h 2824162"/>
                <a:gd name="connsiteX4" fmla="*/ 0 w 1495425"/>
                <a:gd name="connsiteY4" fmla="*/ 0 h 2824162"/>
                <a:gd name="connsiteX0" fmla="*/ 34 w 1495459"/>
                <a:gd name="connsiteY0" fmla="*/ 0 h 2824162"/>
                <a:gd name="connsiteX1" fmla="*/ 1495459 w 1495459"/>
                <a:gd name="connsiteY1" fmla="*/ 0 h 2824162"/>
                <a:gd name="connsiteX2" fmla="*/ 1495459 w 1495459"/>
                <a:gd name="connsiteY2" fmla="*/ 2824162 h 2824162"/>
                <a:gd name="connsiteX3" fmla="*/ 34 w 1495459"/>
                <a:gd name="connsiteY3" fmla="*/ 2824162 h 2824162"/>
                <a:gd name="connsiteX4" fmla="*/ 331028 w 1495459"/>
                <a:gd name="connsiteY4" fmla="*/ 1359694 h 2824162"/>
                <a:gd name="connsiteX5" fmla="*/ 34 w 1495459"/>
                <a:gd name="connsiteY5" fmla="*/ 0 h 2824162"/>
                <a:gd name="connsiteX0" fmla="*/ 51 w 1495476"/>
                <a:gd name="connsiteY0" fmla="*/ 0 h 2824162"/>
                <a:gd name="connsiteX1" fmla="*/ 1495476 w 1495476"/>
                <a:gd name="connsiteY1" fmla="*/ 0 h 2824162"/>
                <a:gd name="connsiteX2" fmla="*/ 1495476 w 1495476"/>
                <a:gd name="connsiteY2" fmla="*/ 2824162 h 2824162"/>
                <a:gd name="connsiteX3" fmla="*/ 51 w 1495476"/>
                <a:gd name="connsiteY3" fmla="*/ 2824162 h 2824162"/>
                <a:gd name="connsiteX4" fmla="*/ 331045 w 1495476"/>
                <a:gd name="connsiteY4" fmla="*/ 1359694 h 2824162"/>
                <a:gd name="connsiteX5" fmla="*/ 51 w 1495476"/>
                <a:gd name="connsiteY5" fmla="*/ 0 h 2824162"/>
                <a:gd name="connsiteX0" fmla="*/ 51 w 1495476"/>
                <a:gd name="connsiteY0" fmla="*/ 0 h 2824162"/>
                <a:gd name="connsiteX1" fmla="*/ 1495476 w 1495476"/>
                <a:gd name="connsiteY1" fmla="*/ 0 h 2824162"/>
                <a:gd name="connsiteX2" fmla="*/ 1059707 w 1495476"/>
                <a:gd name="connsiteY2" fmla="*/ 1373982 h 2824162"/>
                <a:gd name="connsiteX3" fmla="*/ 1495476 w 1495476"/>
                <a:gd name="connsiteY3" fmla="*/ 2824162 h 2824162"/>
                <a:gd name="connsiteX4" fmla="*/ 51 w 1495476"/>
                <a:gd name="connsiteY4" fmla="*/ 2824162 h 2824162"/>
                <a:gd name="connsiteX5" fmla="*/ 331045 w 1495476"/>
                <a:gd name="connsiteY5" fmla="*/ 1359694 h 2824162"/>
                <a:gd name="connsiteX6" fmla="*/ 51 w 1495476"/>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69 w 1495494"/>
                <a:gd name="connsiteY0" fmla="*/ 0 h 2927674"/>
                <a:gd name="connsiteX1" fmla="*/ 1495494 w 1495494"/>
                <a:gd name="connsiteY1" fmla="*/ 0 h 2927674"/>
                <a:gd name="connsiteX2" fmla="*/ 1059725 w 1495494"/>
                <a:gd name="connsiteY2" fmla="*/ 1373982 h 2927674"/>
                <a:gd name="connsiteX3" fmla="*/ 1345996 w 1495494"/>
                <a:gd name="connsiteY3" fmla="*/ 2927674 h 2927674"/>
                <a:gd name="connsiteX4" fmla="*/ 69 w 1495494"/>
                <a:gd name="connsiteY4" fmla="*/ 2824162 h 2927674"/>
                <a:gd name="connsiteX5" fmla="*/ 273913 w 1495494"/>
                <a:gd name="connsiteY5" fmla="*/ 1373981 h 2927674"/>
                <a:gd name="connsiteX6" fmla="*/ 69 w 1495494"/>
                <a:gd name="connsiteY6" fmla="*/ 0 h 2927674"/>
                <a:gd name="connsiteX0" fmla="*/ 69 w 1384411"/>
                <a:gd name="connsiteY0" fmla="*/ 104338 h 3032012"/>
                <a:gd name="connsiteX1" fmla="*/ 1384411 w 1384411"/>
                <a:gd name="connsiteY1" fmla="*/ 0 h 3032012"/>
                <a:gd name="connsiteX2" fmla="*/ 1059725 w 1384411"/>
                <a:gd name="connsiteY2" fmla="*/ 1478320 h 3032012"/>
                <a:gd name="connsiteX3" fmla="*/ 1345996 w 1384411"/>
                <a:gd name="connsiteY3" fmla="*/ 3032012 h 3032012"/>
                <a:gd name="connsiteX4" fmla="*/ 69 w 1384411"/>
                <a:gd name="connsiteY4" fmla="*/ 2928500 h 3032012"/>
                <a:gd name="connsiteX5" fmla="*/ 273913 w 1384411"/>
                <a:gd name="connsiteY5" fmla="*/ 1478319 h 3032012"/>
                <a:gd name="connsiteX6" fmla="*/ 69 w 1384411"/>
                <a:gd name="connsiteY6" fmla="*/ 104338 h 3032012"/>
                <a:gd name="connsiteX0" fmla="*/ 69 w 1384411"/>
                <a:gd name="connsiteY0" fmla="*/ 104338 h 3043560"/>
                <a:gd name="connsiteX1" fmla="*/ 1384411 w 1384411"/>
                <a:gd name="connsiteY1" fmla="*/ 0 h 3043560"/>
                <a:gd name="connsiteX2" fmla="*/ 1059725 w 1384411"/>
                <a:gd name="connsiteY2" fmla="*/ 1478320 h 3043560"/>
                <a:gd name="connsiteX3" fmla="*/ 1279987 w 1384411"/>
                <a:gd name="connsiteY3" fmla="*/ 3043560 h 3043560"/>
                <a:gd name="connsiteX4" fmla="*/ 69 w 1384411"/>
                <a:gd name="connsiteY4" fmla="*/ 2928500 h 3043560"/>
                <a:gd name="connsiteX5" fmla="*/ 273913 w 1384411"/>
                <a:gd name="connsiteY5" fmla="*/ 1478319 h 3043560"/>
                <a:gd name="connsiteX6" fmla="*/ 69 w 1384411"/>
                <a:gd name="connsiteY6" fmla="*/ 104338 h 304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411" h="3043560">
                  <a:moveTo>
                    <a:pt x="69" y="104338"/>
                  </a:moveTo>
                  <a:lnTo>
                    <a:pt x="1384411" y="0"/>
                  </a:lnTo>
                  <a:cubicBezTo>
                    <a:pt x="1382030" y="443706"/>
                    <a:pt x="1062106" y="1034614"/>
                    <a:pt x="1059725" y="1478320"/>
                  </a:cubicBezTo>
                  <a:lnTo>
                    <a:pt x="1279987" y="3043560"/>
                  </a:lnTo>
                  <a:lnTo>
                    <a:pt x="69" y="2928500"/>
                  </a:lnTo>
                  <a:cubicBezTo>
                    <a:pt x="-3900" y="2440344"/>
                    <a:pt x="163582" y="1966475"/>
                    <a:pt x="273913" y="1478319"/>
                  </a:cubicBezTo>
                  <a:cubicBezTo>
                    <a:pt x="182632" y="1048900"/>
                    <a:pt x="91350" y="562332"/>
                    <a:pt x="69" y="104338"/>
                  </a:cubicBezTo>
                  <a:close/>
                </a:path>
              </a:pathLst>
            </a:custGeom>
            <a:solidFill>
              <a:srgbClr val="FF4B4B"/>
            </a:solidFill>
            <a:ln>
              <a:noFill/>
            </a:ln>
            <a:effectLst>
              <a:innerShdw blurRad="1905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rot="2807606">
              <a:off x="2762487" y="1772846"/>
              <a:ext cx="1525898" cy="4193818"/>
              <a:chOff x="1826351" y="892532"/>
              <a:chExt cx="1525898" cy="4193818"/>
            </a:xfrm>
          </p:grpSpPr>
          <p:sp>
            <p:nvSpPr>
              <p:cNvPr id="8" name="矩形 7"/>
              <p:cNvSpPr/>
              <p:nvPr/>
            </p:nvSpPr>
            <p:spPr>
              <a:xfrm>
                <a:off x="1826351" y="1554956"/>
                <a:ext cx="1495494" cy="2824162"/>
              </a:xfrm>
              <a:custGeom>
                <a:avLst/>
                <a:gdLst>
                  <a:gd name="connsiteX0" fmla="*/ 0 w 1495425"/>
                  <a:gd name="connsiteY0" fmla="*/ 0 h 2824162"/>
                  <a:gd name="connsiteX1" fmla="*/ 1495425 w 1495425"/>
                  <a:gd name="connsiteY1" fmla="*/ 0 h 2824162"/>
                  <a:gd name="connsiteX2" fmla="*/ 1495425 w 1495425"/>
                  <a:gd name="connsiteY2" fmla="*/ 2824162 h 2824162"/>
                  <a:gd name="connsiteX3" fmla="*/ 0 w 1495425"/>
                  <a:gd name="connsiteY3" fmla="*/ 2824162 h 2824162"/>
                  <a:gd name="connsiteX4" fmla="*/ 0 w 1495425"/>
                  <a:gd name="connsiteY4" fmla="*/ 0 h 2824162"/>
                  <a:gd name="connsiteX0" fmla="*/ 34 w 1495459"/>
                  <a:gd name="connsiteY0" fmla="*/ 0 h 2824162"/>
                  <a:gd name="connsiteX1" fmla="*/ 1495459 w 1495459"/>
                  <a:gd name="connsiteY1" fmla="*/ 0 h 2824162"/>
                  <a:gd name="connsiteX2" fmla="*/ 1495459 w 1495459"/>
                  <a:gd name="connsiteY2" fmla="*/ 2824162 h 2824162"/>
                  <a:gd name="connsiteX3" fmla="*/ 34 w 1495459"/>
                  <a:gd name="connsiteY3" fmla="*/ 2824162 h 2824162"/>
                  <a:gd name="connsiteX4" fmla="*/ 331028 w 1495459"/>
                  <a:gd name="connsiteY4" fmla="*/ 1359694 h 2824162"/>
                  <a:gd name="connsiteX5" fmla="*/ 34 w 1495459"/>
                  <a:gd name="connsiteY5" fmla="*/ 0 h 2824162"/>
                  <a:gd name="connsiteX0" fmla="*/ 51 w 1495476"/>
                  <a:gd name="connsiteY0" fmla="*/ 0 h 2824162"/>
                  <a:gd name="connsiteX1" fmla="*/ 1495476 w 1495476"/>
                  <a:gd name="connsiteY1" fmla="*/ 0 h 2824162"/>
                  <a:gd name="connsiteX2" fmla="*/ 1495476 w 1495476"/>
                  <a:gd name="connsiteY2" fmla="*/ 2824162 h 2824162"/>
                  <a:gd name="connsiteX3" fmla="*/ 51 w 1495476"/>
                  <a:gd name="connsiteY3" fmla="*/ 2824162 h 2824162"/>
                  <a:gd name="connsiteX4" fmla="*/ 331045 w 1495476"/>
                  <a:gd name="connsiteY4" fmla="*/ 1359694 h 2824162"/>
                  <a:gd name="connsiteX5" fmla="*/ 51 w 1495476"/>
                  <a:gd name="connsiteY5" fmla="*/ 0 h 2824162"/>
                  <a:gd name="connsiteX0" fmla="*/ 51 w 1495476"/>
                  <a:gd name="connsiteY0" fmla="*/ 0 h 2824162"/>
                  <a:gd name="connsiteX1" fmla="*/ 1495476 w 1495476"/>
                  <a:gd name="connsiteY1" fmla="*/ 0 h 2824162"/>
                  <a:gd name="connsiteX2" fmla="*/ 1059707 w 1495476"/>
                  <a:gd name="connsiteY2" fmla="*/ 1373982 h 2824162"/>
                  <a:gd name="connsiteX3" fmla="*/ 1495476 w 1495476"/>
                  <a:gd name="connsiteY3" fmla="*/ 2824162 h 2824162"/>
                  <a:gd name="connsiteX4" fmla="*/ 51 w 1495476"/>
                  <a:gd name="connsiteY4" fmla="*/ 2824162 h 2824162"/>
                  <a:gd name="connsiteX5" fmla="*/ 331045 w 1495476"/>
                  <a:gd name="connsiteY5" fmla="*/ 1359694 h 2824162"/>
                  <a:gd name="connsiteX6" fmla="*/ 51 w 1495476"/>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69 w 1495494"/>
                  <a:gd name="connsiteY0" fmla="*/ 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69 w 1495494"/>
                  <a:gd name="connsiteY6" fmla="*/ 0 h 2824162"/>
                  <a:gd name="connsiteX0" fmla="*/ 20792 w 1495494"/>
                  <a:gd name="connsiteY0" fmla="*/ 56240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20792 w 1495494"/>
                  <a:gd name="connsiteY6" fmla="*/ 56240 h 2824162"/>
                  <a:gd name="connsiteX0" fmla="*/ 42772 w 1495494"/>
                  <a:gd name="connsiteY0" fmla="*/ 76886 h 2824162"/>
                  <a:gd name="connsiteX1" fmla="*/ 1495494 w 1495494"/>
                  <a:gd name="connsiteY1" fmla="*/ 0 h 2824162"/>
                  <a:gd name="connsiteX2" fmla="*/ 1059725 w 1495494"/>
                  <a:gd name="connsiteY2" fmla="*/ 1373982 h 2824162"/>
                  <a:gd name="connsiteX3" fmla="*/ 1495494 w 1495494"/>
                  <a:gd name="connsiteY3" fmla="*/ 2824162 h 2824162"/>
                  <a:gd name="connsiteX4" fmla="*/ 69 w 1495494"/>
                  <a:gd name="connsiteY4" fmla="*/ 2824162 h 2824162"/>
                  <a:gd name="connsiteX5" fmla="*/ 273913 w 1495494"/>
                  <a:gd name="connsiteY5" fmla="*/ 1373981 h 2824162"/>
                  <a:gd name="connsiteX6" fmla="*/ 42772 w 1495494"/>
                  <a:gd name="connsiteY6" fmla="*/ 76886 h 282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494" h="2824162">
                    <a:moveTo>
                      <a:pt x="42772" y="76886"/>
                    </a:moveTo>
                    <a:lnTo>
                      <a:pt x="1495494" y="0"/>
                    </a:lnTo>
                    <a:cubicBezTo>
                      <a:pt x="1493113" y="443706"/>
                      <a:pt x="1062106" y="930276"/>
                      <a:pt x="1059725" y="1373982"/>
                    </a:cubicBezTo>
                    <a:lnTo>
                      <a:pt x="1495494" y="2824162"/>
                    </a:lnTo>
                    <a:lnTo>
                      <a:pt x="69" y="2824162"/>
                    </a:lnTo>
                    <a:cubicBezTo>
                      <a:pt x="-3900" y="2336006"/>
                      <a:pt x="163582" y="1862137"/>
                      <a:pt x="273913" y="1373981"/>
                    </a:cubicBezTo>
                    <a:cubicBezTo>
                      <a:pt x="182632" y="944562"/>
                      <a:pt x="134053" y="534880"/>
                      <a:pt x="42772" y="76886"/>
                    </a:cubicBezTo>
                    <a:close/>
                  </a:path>
                </a:pathLst>
              </a:custGeom>
              <a:solidFill>
                <a:srgbClr val="FF4B4B"/>
              </a:solidFill>
              <a:ln>
                <a:noFill/>
              </a:ln>
              <a:effectLst>
                <a:innerShdw blurRad="1905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826420" y="3590925"/>
                <a:ext cx="1495425" cy="1495425"/>
              </a:xfrm>
              <a:prstGeom prst="ellipse">
                <a:avLst/>
              </a:prstGeom>
              <a:gradFill>
                <a:gsLst>
                  <a:gs pos="41000">
                    <a:schemeClr val="bg1"/>
                  </a:gs>
                  <a:gs pos="10000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856824" y="892532"/>
                <a:ext cx="1495425" cy="1495425"/>
              </a:xfrm>
              <a:prstGeom prst="ellipse">
                <a:avLst/>
              </a:prstGeom>
              <a:gradFill>
                <a:gsLst>
                  <a:gs pos="41000">
                    <a:schemeClr val="bg1"/>
                  </a:gs>
                  <a:gs pos="10000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6292873" y="2938890"/>
              <a:ext cx="1495425" cy="1495425"/>
            </a:xfrm>
            <a:prstGeom prst="ellipse">
              <a:avLst/>
            </a:prstGeom>
            <a:gradFill>
              <a:gsLst>
                <a:gs pos="41000">
                  <a:schemeClr val="bg1"/>
                </a:gs>
                <a:gs pos="10000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317354" y="1152539"/>
              <a:ext cx="1495425" cy="1495425"/>
            </a:xfrm>
            <a:prstGeom prst="ellipse">
              <a:avLst/>
            </a:prstGeom>
            <a:gradFill>
              <a:gsLst>
                <a:gs pos="41000">
                  <a:schemeClr val="bg1"/>
                </a:gs>
                <a:gs pos="100000">
                  <a:srgbClr val="C1BFBF"/>
                </a:gs>
              </a:gsLst>
              <a:lin ang="2700000" scaled="0"/>
            </a:gradFill>
            <a:ln w="92075">
              <a:noFill/>
            </a:ln>
            <a:effectLst>
              <a:outerShdw blurRad="2159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2648506" y="4610435"/>
            <a:ext cx="992576" cy="992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45623" y="5935603"/>
            <a:ext cx="3111501" cy="92333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编写代码，设计封装模块实现基本的逻辑、移位、算术、转移等指令。</a:t>
            </a:r>
          </a:p>
        </p:txBody>
      </p:sp>
      <p:sp>
        <p:nvSpPr>
          <p:cNvPr id="17" name="文本框 16"/>
          <p:cNvSpPr txBox="1"/>
          <p:nvPr/>
        </p:nvSpPr>
        <p:spPr>
          <a:xfrm>
            <a:off x="4165542" y="2254817"/>
            <a:ext cx="3111501" cy="338554"/>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解决数据相关问题。</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241992" y="4964917"/>
            <a:ext cx="3111501" cy="584775"/>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添加异常、中断功能和总线接口模块。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170693" y="1267065"/>
            <a:ext cx="3111501" cy="369332"/>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操作系统和编译器的移植</a:t>
            </a:r>
          </a:p>
        </p:txBody>
      </p:sp>
      <p:sp>
        <p:nvSpPr>
          <p:cNvPr id="21" name="椭圆 20"/>
          <p:cNvSpPr/>
          <p:nvPr/>
        </p:nvSpPr>
        <p:spPr>
          <a:xfrm>
            <a:off x="4532456" y="2880902"/>
            <a:ext cx="992576" cy="992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31913" y="3572124"/>
            <a:ext cx="992576" cy="992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842919" y="1888326"/>
            <a:ext cx="992576" cy="992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7277043" y="3811844"/>
            <a:ext cx="324131" cy="513136"/>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FF0000"/>
          </a:solidFill>
          <a:ln>
            <a:noFill/>
          </a:ln>
          <a:effectLst>
            <a:innerShdw blurRad="63500" dist="50800" dir="13500000">
              <a:prstClr val="black">
                <a:alpha val="50000"/>
              </a:prstClr>
            </a:innerShdw>
          </a:effectLst>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5" name="KSO_Shape"/>
          <p:cNvSpPr>
            <a:spLocks/>
          </p:cNvSpPr>
          <p:nvPr/>
        </p:nvSpPr>
        <p:spPr bwMode="auto">
          <a:xfrm>
            <a:off x="4857330" y="3089209"/>
            <a:ext cx="353911" cy="464508"/>
          </a:xfrm>
          <a:custGeom>
            <a:avLst/>
            <a:gdLst>
              <a:gd name="T0" fmla="*/ 902943 w 2338"/>
              <a:gd name="T1" fmla="*/ 1800397 h 3068"/>
              <a:gd name="T2" fmla="*/ 685416 w 2338"/>
              <a:gd name="T3" fmla="*/ 1719414 h 3068"/>
              <a:gd name="T4" fmla="*/ 467889 w 2338"/>
              <a:gd name="T5" fmla="*/ 1800397 h 3068"/>
              <a:gd name="T6" fmla="*/ 0 w 2338"/>
              <a:gd name="T7" fmla="*/ 1202416 h 3068"/>
              <a:gd name="T8" fmla="*/ 685416 w 2338"/>
              <a:gd name="T9" fmla="*/ 684245 h 3068"/>
              <a:gd name="T10" fmla="*/ 1370832 w 2338"/>
              <a:gd name="T11" fmla="*/ 1202416 h 3068"/>
              <a:gd name="T12" fmla="*/ 902943 w 2338"/>
              <a:gd name="T13" fmla="*/ 1800397 h 3068"/>
              <a:gd name="T14" fmla="*/ 188211 w 2338"/>
              <a:gd name="T15" fmla="*/ 865575 h 3068"/>
              <a:gd name="T16" fmla="*/ 259156 w 2338"/>
              <a:gd name="T17" fmla="*/ 1508742 h 3068"/>
              <a:gd name="T18" fmla="*/ 543525 w 2338"/>
              <a:gd name="T19" fmla="*/ 732365 h 3068"/>
              <a:gd name="T20" fmla="*/ 188211 w 2338"/>
              <a:gd name="T21" fmla="*/ 865575 h 3068"/>
              <a:gd name="T22" fmla="*/ 945159 w 2338"/>
              <a:gd name="T23" fmla="*/ 287547 h 3068"/>
              <a:gd name="T24" fmla="*/ 711801 w 2338"/>
              <a:gd name="T25" fmla="*/ 596807 h 3068"/>
              <a:gd name="T26" fmla="*/ 654927 w 2338"/>
              <a:gd name="T27" fmla="*/ 596807 h 3068"/>
              <a:gd name="T28" fmla="*/ 850174 w 2338"/>
              <a:gd name="T29" fmla="*/ 176049 h 3068"/>
              <a:gd name="T30" fmla="*/ 945159 w 2338"/>
              <a:gd name="T31" fmla="*/ 287547 h 3068"/>
              <a:gd name="T32" fmla="*/ 155963 w 2338"/>
              <a:gd name="T33" fmla="*/ 301044 h 3068"/>
              <a:gd name="T34" fmla="*/ 554079 w 2338"/>
              <a:gd name="T35" fmla="*/ 431321 h 3068"/>
              <a:gd name="T36" fmla="*/ 329516 w 2338"/>
              <a:gd name="T37" fmla="*/ 488243 h 3068"/>
              <a:gd name="T38" fmla="*/ 55701 w 2338"/>
              <a:gd name="T39" fmla="*/ 290481 h 3068"/>
              <a:gd name="T40" fmla="*/ 595122 w 2338"/>
              <a:gd name="T41" fmla="*/ 369117 h 3068"/>
              <a:gd name="T42" fmla="*/ 593949 w 2338"/>
              <a:gd name="T43" fmla="*/ 372638 h 3068"/>
              <a:gd name="T44" fmla="*/ 155963 w 2338"/>
              <a:gd name="T45" fmla="*/ 301044 h 30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38" h="3068">
                <a:moveTo>
                  <a:pt x="1540" y="3068"/>
                </a:moveTo>
                <a:cubicBezTo>
                  <a:pt x="1368" y="3068"/>
                  <a:pt x="1332" y="2932"/>
                  <a:pt x="1169" y="2930"/>
                </a:cubicBezTo>
                <a:cubicBezTo>
                  <a:pt x="1006" y="2932"/>
                  <a:pt x="970" y="3068"/>
                  <a:pt x="798" y="3068"/>
                </a:cubicBezTo>
                <a:cubicBezTo>
                  <a:pt x="624" y="3068"/>
                  <a:pt x="0" y="2777"/>
                  <a:pt x="0" y="2049"/>
                </a:cubicBezTo>
                <a:cubicBezTo>
                  <a:pt x="0" y="497"/>
                  <a:pt x="1099" y="1124"/>
                  <a:pt x="1169" y="1166"/>
                </a:cubicBezTo>
                <a:cubicBezTo>
                  <a:pt x="1238" y="1124"/>
                  <a:pt x="2338" y="497"/>
                  <a:pt x="2338" y="2049"/>
                </a:cubicBezTo>
                <a:cubicBezTo>
                  <a:pt x="2338" y="2777"/>
                  <a:pt x="1713" y="3068"/>
                  <a:pt x="1540" y="3068"/>
                </a:cubicBezTo>
                <a:close/>
                <a:moveTo>
                  <a:pt x="321" y="1475"/>
                </a:moveTo>
                <a:cubicBezTo>
                  <a:pt x="53" y="2007"/>
                  <a:pt x="479" y="2631"/>
                  <a:pt x="442" y="2571"/>
                </a:cubicBezTo>
                <a:cubicBezTo>
                  <a:pt x="252" y="1239"/>
                  <a:pt x="927" y="1248"/>
                  <a:pt x="927" y="1248"/>
                </a:cubicBezTo>
                <a:cubicBezTo>
                  <a:pt x="927" y="1248"/>
                  <a:pt x="590" y="943"/>
                  <a:pt x="321" y="1475"/>
                </a:cubicBezTo>
                <a:close/>
                <a:moveTo>
                  <a:pt x="1612" y="490"/>
                </a:moveTo>
                <a:cubicBezTo>
                  <a:pt x="1293" y="458"/>
                  <a:pt x="1214" y="1017"/>
                  <a:pt x="1214" y="1017"/>
                </a:cubicBezTo>
                <a:cubicBezTo>
                  <a:pt x="1117" y="1017"/>
                  <a:pt x="1117" y="1017"/>
                  <a:pt x="1117" y="1017"/>
                </a:cubicBezTo>
                <a:cubicBezTo>
                  <a:pt x="1117" y="1017"/>
                  <a:pt x="978" y="527"/>
                  <a:pt x="1450" y="300"/>
                </a:cubicBezTo>
                <a:cubicBezTo>
                  <a:pt x="1441" y="291"/>
                  <a:pt x="1662" y="541"/>
                  <a:pt x="1612" y="490"/>
                </a:cubicBezTo>
                <a:close/>
                <a:moveTo>
                  <a:pt x="266" y="513"/>
                </a:moveTo>
                <a:cubicBezTo>
                  <a:pt x="266" y="513"/>
                  <a:pt x="677" y="578"/>
                  <a:pt x="945" y="735"/>
                </a:cubicBezTo>
                <a:cubicBezTo>
                  <a:pt x="884" y="793"/>
                  <a:pt x="770" y="849"/>
                  <a:pt x="562" y="832"/>
                </a:cubicBezTo>
                <a:cubicBezTo>
                  <a:pt x="164" y="800"/>
                  <a:pt x="123" y="555"/>
                  <a:pt x="95" y="495"/>
                </a:cubicBezTo>
                <a:cubicBezTo>
                  <a:pt x="747" y="0"/>
                  <a:pt x="1015" y="629"/>
                  <a:pt x="1015" y="629"/>
                </a:cubicBezTo>
                <a:cubicBezTo>
                  <a:pt x="1015" y="629"/>
                  <a:pt x="1014" y="631"/>
                  <a:pt x="1013" y="635"/>
                </a:cubicBezTo>
                <a:cubicBezTo>
                  <a:pt x="609" y="440"/>
                  <a:pt x="266" y="513"/>
                  <a:pt x="266" y="513"/>
                </a:cubicBezTo>
                <a:close/>
              </a:path>
            </a:pathLst>
          </a:custGeom>
          <a:solidFill>
            <a:srgbClr val="FF0000"/>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6" name="KSO_Shape"/>
          <p:cNvSpPr>
            <a:spLocks/>
          </p:cNvSpPr>
          <p:nvPr/>
        </p:nvSpPr>
        <p:spPr bwMode="auto">
          <a:xfrm>
            <a:off x="2956158" y="4912521"/>
            <a:ext cx="377272" cy="362633"/>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FF0000"/>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7" name="KSO_Shape"/>
          <p:cNvSpPr>
            <a:spLocks/>
          </p:cNvSpPr>
          <p:nvPr/>
        </p:nvSpPr>
        <p:spPr bwMode="auto">
          <a:xfrm>
            <a:off x="9120289" y="2145956"/>
            <a:ext cx="466408" cy="459412"/>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FF0000"/>
          </a:solidFill>
          <a:ln>
            <a:noFill/>
          </a:ln>
          <a:effectLst>
            <a:innerShdw blurRad="139700" dist="12700" dir="13500000">
              <a:schemeClr val="tx1">
                <a:lumMod val="95000"/>
                <a:lumOff val="5000"/>
                <a:alpha val="42000"/>
              </a:scheme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六边形 27"/>
          <p:cNvSpPr/>
          <p:nvPr/>
        </p:nvSpPr>
        <p:spPr>
          <a:xfrm>
            <a:off x="344780" y="157162"/>
            <a:ext cx="1276160" cy="1100138"/>
          </a:xfrm>
          <a:prstGeom prst="hexagon">
            <a:avLst/>
          </a:prstGeom>
          <a:solidFill>
            <a:srgbClr val="FF4B4B"/>
          </a:solidFill>
          <a:ln>
            <a:noFill/>
          </a:ln>
          <a:effectLst>
            <a:innerShdw blurRad="203200" dist="1143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a:off x="994553" y="261329"/>
            <a:ext cx="1034492" cy="891804"/>
          </a:xfrm>
          <a:prstGeom prst="hexagon">
            <a:avLst/>
          </a:prstGeom>
          <a:solidFill>
            <a:srgbClr val="FF4B4B"/>
          </a:soli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029045" y="383774"/>
            <a:ext cx="3588022" cy="707886"/>
          </a:xfrm>
          <a:prstGeom prst="rect">
            <a:avLst/>
          </a:prstGeom>
        </p:spPr>
        <p:txBody>
          <a:bodyPr wrap="square">
            <a:spAutoFit/>
          </a:bodyPr>
          <a:lstStyle/>
          <a:p>
            <a:r>
              <a:rPr lang="zh-CN" altLang="en-US" sz="4000" dirty="0">
                <a:solidFill>
                  <a:srgbClr val="EF1D1D"/>
                </a:solidFill>
                <a:latin typeface="微软雅黑" panose="020B0503020204020204" pitchFamily="34" charset="-122"/>
                <a:ea typeface="微软雅黑" panose="020B0503020204020204" pitchFamily="34" charset="-122"/>
              </a:rPr>
              <a:t>项目预期成果</a:t>
            </a:r>
          </a:p>
        </p:txBody>
      </p:sp>
    </p:spTree>
    <p:extLst>
      <p:ext uri="{BB962C8B-B14F-4D97-AF65-F5344CB8AC3E}">
        <p14:creationId xmlns:p14="http://schemas.microsoft.com/office/powerpoint/2010/main" val="269478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项目经费预算</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9425004"/>
      </p:ext>
    </p:extLst>
  </p:cSld>
  <p:clrMapOvr>
    <a:masterClrMapping/>
  </p:clrMapOvr>
</p:sld>
</file>

<file path=ppt/theme/theme1.xml><?xml version="1.0" encoding="utf-8"?>
<a:theme xmlns:a="http://schemas.openxmlformats.org/drawingml/2006/main" name="清风素材 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1505</Words>
  <Application>Microsoft Office PowerPoint</Application>
  <PresentationFormat>宽屏</PresentationFormat>
  <Paragraphs>191</Paragraphs>
  <Slides>24</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微软雅黑</vt:lpstr>
      <vt:lpstr>Arial</vt:lpstr>
      <vt:lpstr>Calibri Light</vt:lpstr>
      <vt:lpstr>MHeiSung HKS UltraBold</vt:lpstr>
      <vt:lpstr>Calibri</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dc:creator>
  <cp:keywords>12sc.taobao.com</cp:keywords>
  <dc:description>12sc.taobao.com</dc:description>
  <cp:lastModifiedBy>quanming liu</cp:lastModifiedBy>
  <cp:revision>70</cp:revision>
  <dcterms:created xsi:type="dcterms:W3CDTF">2016-02-02T01:46:44Z</dcterms:created>
  <dcterms:modified xsi:type="dcterms:W3CDTF">2019-09-05T08:45:37Z</dcterms:modified>
  <cp:category>12sc.taobao.com</cp:category>
  <cp:contentStatus>12sc.taobao.com</cp:contentStatus>
</cp:coreProperties>
</file>