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4D"/>
    <a:srgbClr val="1D4999"/>
    <a:srgbClr val="00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/>
    <p:restoredTop sz="94680"/>
  </p:normalViewPr>
  <p:slideViewPr>
    <p:cSldViewPr snapToGrid="0" snapToObjects="1">
      <p:cViewPr varScale="1">
        <p:scale>
          <a:sx n="201" d="100"/>
          <a:sy n="201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61DA-1682-6616-EB06-9E4F9C2F5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6AB8E-4950-45ED-F390-FCBA74A3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ABD8-D5EF-87E3-6969-1AFC9D14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D52-A9C4-FADA-82B2-83B9A5B2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F9D3-F318-04FA-A40D-CC9F5FD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EF6-5F84-62C6-3AA9-EF3B3FB7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2F60-EA6C-D080-B38A-17E39B78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F939-993C-F911-A905-7A4F891C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8D10-5259-72A8-B95D-89C039F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831-3934-AB0B-1EDA-13FDF2F7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3C2FE-EDC2-BA3E-E773-40F969864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60C13-ECC7-7F19-838B-71D279A9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3272-B853-9FE4-0502-A8B64BF7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9CCB-9CA7-E214-B63E-0D2D3E3A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5610-D710-EFC0-EF9A-4E8B834D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D681-AA69-517B-FA23-91C7319A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82BD-0F7B-B0D1-68FE-D9FDA02F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241A-B3B2-58B0-1098-0B304BD2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1150-81DD-F272-3665-D048D85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E193-D0E0-23DA-27F5-7961C80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71B9-92D8-6707-9D6E-11404722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589A-FA7D-CA59-E9F9-CBAE699E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4E37-8E36-BE72-55B7-24AE605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F96F-6D9A-DEDF-D5D0-92E84D4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C808-47BF-D02E-4183-20F2DAC4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FB4-06F9-54FF-73A4-CA374C5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FCA7-0149-261B-D422-76B7AE4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3171-0335-DAF6-1E7D-9BCFA8B9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C9E5-2B94-6F76-6C7A-25A06C75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F877-5DC7-29F1-5D91-364D8C2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54AE-88C2-F6AB-D6FA-5781D3A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5C07-632E-080D-E9B9-5A844115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34C3-A4EC-8CB7-FA25-ED35CE47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16681-7461-5816-9D1C-C2A31E31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5336F-D970-E797-44AD-42658133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65359-8253-12CA-29C1-833AF5FBF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16A68-6F1F-A225-0D09-4480E8D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8DB24-3543-3612-05BA-DC41C9D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9DD8-ABC1-F602-F44C-14CEBC0A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4AE3-D1E1-789F-2D8A-58B265BF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70AB1-8EF8-6AA2-07C3-285A072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C4748-1D27-FF5A-FB86-836CF63C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3515C-9490-8907-ECA6-BB2B1C33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E1C79-1F1A-0476-2B82-9698D4C3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CFFCF-ACAB-EF88-3F78-3B4EF21D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EC95-69F5-4961-1FF6-A710C615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2FC1-D64C-AAD4-F061-7B4F8712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8B00-4282-2833-8100-32252B2B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B6CB-7022-4B56-BFFA-8AE448A9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960EA-5AE1-ED4B-58AA-E6A06F6F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1378-13F4-6CCF-346A-DCD64276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86B1-1575-C62E-EA22-2555FEDF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9C2-5C26-3B05-EDB0-633DB0EF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FA37-3682-5C82-DF99-AC697CDA2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5FBB2-5806-76C5-A66D-A8A9BB03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2CC5-E312-E9E9-4A52-CC4AB854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891A-2E07-0F52-7B54-C12F6FA8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01A2-715A-E07A-1DD6-546054F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5A2EF-B069-14AC-F4C8-F0686B4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28F6-028A-17B3-7BEC-CF2D01A4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2AB3-FBAA-8F2E-376C-19979A8B0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CEE0-0C17-CA49-9D02-47B3F91E90C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6746-75DC-9535-DA39-9C9C83E4F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54CD-BFDF-E45D-20E3-9168C3BDD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2844-5D5C-2F49-93D0-88AA048A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AA586-55B7-B260-8413-404A6752590D}"/>
              </a:ext>
            </a:extLst>
          </p:cNvPr>
          <p:cNvGrpSpPr/>
          <p:nvPr/>
        </p:nvGrpSpPr>
        <p:grpSpPr>
          <a:xfrm>
            <a:off x="3129456" y="102257"/>
            <a:ext cx="10663681" cy="7683500"/>
            <a:chOff x="3139966" y="-412750"/>
            <a:chExt cx="10663681" cy="7683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39A3E2-823D-F33B-B8AD-B61E9BDBF400}"/>
                </a:ext>
              </a:extLst>
            </p:cNvPr>
            <p:cNvGrpSpPr/>
            <p:nvPr/>
          </p:nvGrpSpPr>
          <p:grpSpPr>
            <a:xfrm>
              <a:off x="3139966" y="-412750"/>
              <a:ext cx="10663681" cy="7683500"/>
              <a:chOff x="3139966" y="-412750"/>
              <a:chExt cx="10663681" cy="7683500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4040FF7-6C2B-537A-D72D-9D8BF96EE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9966" y="-412750"/>
                <a:ext cx="10663681" cy="76835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A18FAC-2D57-B383-1998-12EA851F1E46}"/>
                  </a:ext>
                </a:extLst>
              </p:cNvPr>
              <p:cNvGrpSpPr/>
              <p:nvPr/>
            </p:nvGrpSpPr>
            <p:grpSpPr>
              <a:xfrm>
                <a:off x="6302157" y="1218940"/>
                <a:ext cx="3858140" cy="4666180"/>
                <a:chOff x="6347868" y="1138605"/>
                <a:chExt cx="3858140" cy="466618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0E3922A-A100-29A3-608D-C0D21429F6A5}"/>
                    </a:ext>
                  </a:extLst>
                </p:cNvPr>
                <p:cNvSpPr/>
                <p:nvPr/>
              </p:nvSpPr>
              <p:spPr>
                <a:xfrm rot="20361762">
                  <a:off x="7094463" y="2282838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4CAD8C-F4C8-0F3B-768C-8EF2FF124BA5}"/>
                    </a:ext>
                  </a:extLst>
                </p:cNvPr>
                <p:cNvSpPr/>
                <p:nvPr/>
              </p:nvSpPr>
              <p:spPr>
                <a:xfrm rot="20361762">
                  <a:off x="6347868" y="113860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E27908-C976-542A-8020-6C51031E7C27}"/>
                    </a:ext>
                  </a:extLst>
                </p:cNvPr>
                <p:cNvSpPr/>
                <p:nvPr/>
              </p:nvSpPr>
              <p:spPr>
                <a:xfrm rot="20361762">
                  <a:off x="6413542" y="184195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97F63-6056-FBA6-4C50-5637A711EDF7}"/>
                    </a:ext>
                  </a:extLst>
                </p:cNvPr>
                <p:cNvSpPr/>
                <p:nvPr/>
              </p:nvSpPr>
              <p:spPr>
                <a:xfrm rot="20361762">
                  <a:off x="6939742" y="27237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9F487E-50F3-CD45-DE2C-70EB78DB66B7}"/>
                    </a:ext>
                  </a:extLst>
                </p:cNvPr>
                <p:cNvSpPr/>
                <p:nvPr/>
              </p:nvSpPr>
              <p:spPr>
                <a:xfrm rot="20361762">
                  <a:off x="7390018" y="3384736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106944-098F-B62A-9FC2-F2A7897DB96F}"/>
                    </a:ext>
                  </a:extLst>
                </p:cNvPr>
                <p:cNvSpPr/>
                <p:nvPr/>
              </p:nvSpPr>
              <p:spPr>
                <a:xfrm rot="20361762">
                  <a:off x="7515959" y="44550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BF5F37-7C8F-C6E1-0B26-56C37C8E2961}"/>
                    </a:ext>
                  </a:extLst>
                </p:cNvPr>
                <p:cNvSpPr/>
                <p:nvPr/>
              </p:nvSpPr>
              <p:spPr>
                <a:xfrm rot="20361762">
                  <a:off x="7700586" y="4606674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C81260-51F0-54D2-E6CA-05E5E75832BE}"/>
                    </a:ext>
                  </a:extLst>
                </p:cNvPr>
                <p:cNvSpPr/>
                <p:nvPr/>
              </p:nvSpPr>
              <p:spPr>
                <a:xfrm rot="18649050">
                  <a:off x="9676720" y="5193163"/>
                  <a:ext cx="344088" cy="433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EEF06B-CCE5-9809-A379-AB531C7FC16C}"/>
                    </a:ext>
                  </a:extLst>
                </p:cNvPr>
                <p:cNvSpPr/>
                <p:nvPr/>
              </p:nvSpPr>
              <p:spPr>
                <a:xfrm rot="18649050">
                  <a:off x="9254416" y="5228882"/>
                  <a:ext cx="592934" cy="5588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D3DC55-0E49-BA65-9CDE-DA7EFE93A5BF}"/>
                    </a:ext>
                  </a:extLst>
                </p:cNvPr>
                <p:cNvSpPr/>
                <p:nvPr/>
              </p:nvSpPr>
              <p:spPr>
                <a:xfrm rot="18649050">
                  <a:off x="10075403" y="5532830"/>
                  <a:ext cx="192961" cy="6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35D156-E1B6-F639-D26A-B511AF0045F1}"/>
                </a:ext>
              </a:extLst>
            </p:cNvPr>
            <p:cNvGrpSpPr/>
            <p:nvPr/>
          </p:nvGrpSpPr>
          <p:grpSpPr>
            <a:xfrm>
              <a:off x="5716929" y="999650"/>
              <a:ext cx="5598160" cy="5743531"/>
              <a:chOff x="3326467" y="673093"/>
              <a:chExt cx="5598160" cy="5743531"/>
            </a:xfrm>
          </p:grpSpPr>
          <p:pic>
            <p:nvPicPr>
              <p:cNvPr id="1028" name="Picture 4" descr="Hd 13 Stars - Circle Of 13 Stars , Free Transparent Clipart - ClipartKey">
                <a:extLst>
                  <a:ext uri="{FF2B5EF4-FFF2-40B4-BE49-F238E27FC236}">
                    <a16:creationId xmlns:a16="http://schemas.microsoft.com/office/drawing/2014/main" id="{9E70572C-42C7-A261-F5EE-A9B5FE78A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957" b="89720" l="6222" r="93000">
                            <a14:foregroundMark x1="16667" y1="26480" x2="16667" y2="26480"/>
                            <a14:foregroundMark x1="30444" y1="15057" x2="30444" y2="15057"/>
                            <a14:foregroundMark x1="49444" y1="10800" x2="49444" y2="10800"/>
                            <a14:foregroundMark x1="66333" y1="13499" x2="66333" y2="13499"/>
                            <a14:foregroundMark x1="81556" y1="25026" x2="81556" y2="25026"/>
                            <a14:foregroundMark x1="88111" y1="41641" x2="88111" y2="41641"/>
                            <a14:foregroundMark x1="86444" y1="58775" x2="86444" y2="58775"/>
                            <a14:foregroundMark x1="76444" y1="72897" x2="76444" y2="72897"/>
                            <a14:foregroundMark x1="60222" y1="81412" x2="60222" y2="81412"/>
                            <a14:foregroundMark x1="41444" y1="81724" x2="41444" y2="81724"/>
                            <a14:foregroundMark x1="13000" y1="59294" x2="13000" y2="59294"/>
                            <a14:foregroundMark x1="10111" y1="42471" x2="10111" y2="42471"/>
                            <a14:foregroundMark x1="48222" y1="7165" x2="48222" y2="7165"/>
                            <a14:foregroundMark x1="24556" y1="74663" x2="24556" y2="74663"/>
                            <a14:foregroundMark x1="6333" y1="41745" x2="6333" y2="41745"/>
                            <a14:foregroundMark x1="93000" y1="39564" x2="93000" y2="39564"/>
                          </a14:backgroundRemoval>
                        </a14:imgEffect>
                        <a14:imgEffect>
                          <a14:colorTemperature colorTemp="7200"/>
                        </a14:imgEffect>
                        <a14:imgEffect>
                          <a14:saturation sat="1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186" y="2392134"/>
                <a:ext cx="3760848" cy="4024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2BA84-6B06-8E94-AB98-4400C0BC5506}"/>
                  </a:ext>
                </a:extLst>
              </p:cNvPr>
              <p:cNvSpPr txBox="1"/>
              <p:nvPr/>
            </p:nvSpPr>
            <p:spPr>
              <a:xfrm>
                <a:off x="3870580" y="673093"/>
                <a:ext cx="440724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26264D"/>
                    </a:solidFill>
                    <a:latin typeface="Garamond" panose="02020404030301010803" pitchFamily="18" charset="0"/>
                  </a:rPr>
                  <a:t>C C A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9FAECC-1F53-F986-6F76-6D9FC5229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467" y="2392134"/>
                <a:ext cx="5598160" cy="0"/>
              </a:xfrm>
              <a:prstGeom prst="line">
                <a:avLst/>
              </a:prstGeom>
              <a:ln w="98425">
                <a:solidFill>
                  <a:srgbClr val="2626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8" name="Picture 14" descr="Collection of PNG Quill. | PlusPNG">
                <a:extLst>
                  <a:ext uri="{FF2B5EF4-FFF2-40B4-BE49-F238E27FC236}">
                    <a16:creationId xmlns:a16="http://schemas.microsoft.com/office/drawing/2014/main" id="{B9F8F7E2-B5EC-3E57-A1AD-45D791CEF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7076" y="3273684"/>
                <a:ext cx="970389" cy="1980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118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AA586-55B7-B260-8413-404A6752590D}"/>
              </a:ext>
            </a:extLst>
          </p:cNvPr>
          <p:cNvGrpSpPr/>
          <p:nvPr/>
        </p:nvGrpSpPr>
        <p:grpSpPr>
          <a:xfrm>
            <a:off x="3139966" y="-412750"/>
            <a:ext cx="10663681" cy="7683500"/>
            <a:chOff x="3139966" y="-412750"/>
            <a:chExt cx="10663681" cy="7683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39A3E2-823D-F33B-B8AD-B61E9BDBF400}"/>
                </a:ext>
              </a:extLst>
            </p:cNvPr>
            <p:cNvGrpSpPr/>
            <p:nvPr/>
          </p:nvGrpSpPr>
          <p:grpSpPr>
            <a:xfrm>
              <a:off x="3139966" y="-412750"/>
              <a:ext cx="10663681" cy="7683500"/>
              <a:chOff x="3139966" y="-412750"/>
              <a:chExt cx="10663681" cy="7683500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4040FF7-6C2B-537A-D72D-9D8BF96EE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9966" y="-412750"/>
                <a:ext cx="10663681" cy="76835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A18FAC-2D57-B383-1998-12EA851F1E46}"/>
                  </a:ext>
                </a:extLst>
              </p:cNvPr>
              <p:cNvGrpSpPr/>
              <p:nvPr/>
            </p:nvGrpSpPr>
            <p:grpSpPr>
              <a:xfrm>
                <a:off x="6302157" y="1218940"/>
                <a:ext cx="3858140" cy="4666180"/>
                <a:chOff x="6347868" y="1138605"/>
                <a:chExt cx="3858140" cy="466618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0E3922A-A100-29A3-608D-C0D21429F6A5}"/>
                    </a:ext>
                  </a:extLst>
                </p:cNvPr>
                <p:cNvSpPr/>
                <p:nvPr/>
              </p:nvSpPr>
              <p:spPr>
                <a:xfrm rot="20361762">
                  <a:off x="7094463" y="2282838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4CAD8C-F4C8-0F3B-768C-8EF2FF124BA5}"/>
                    </a:ext>
                  </a:extLst>
                </p:cNvPr>
                <p:cNvSpPr/>
                <p:nvPr/>
              </p:nvSpPr>
              <p:spPr>
                <a:xfrm rot="20361762">
                  <a:off x="6347868" y="113860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E27908-C976-542A-8020-6C51031E7C27}"/>
                    </a:ext>
                  </a:extLst>
                </p:cNvPr>
                <p:cNvSpPr/>
                <p:nvPr/>
              </p:nvSpPr>
              <p:spPr>
                <a:xfrm rot="20361762">
                  <a:off x="6413542" y="184195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97F63-6056-FBA6-4C50-5637A711EDF7}"/>
                    </a:ext>
                  </a:extLst>
                </p:cNvPr>
                <p:cNvSpPr/>
                <p:nvPr/>
              </p:nvSpPr>
              <p:spPr>
                <a:xfrm rot="20361762">
                  <a:off x="6939742" y="27237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9F487E-50F3-CD45-DE2C-70EB78DB66B7}"/>
                    </a:ext>
                  </a:extLst>
                </p:cNvPr>
                <p:cNvSpPr/>
                <p:nvPr/>
              </p:nvSpPr>
              <p:spPr>
                <a:xfrm rot="20361762">
                  <a:off x="7390018" y="3384736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106944-098F-B62A-9FC2-F2A7897DB96F}"/>
                    </a:ext>
                  </a:extLst>
                </p:cNvPr>
                <p:cNvSpPr/>
                <p:nvPr/>
              </p:nvSpPr>
              <p:spPr>
                <a:xfrm rot="20361762">
                  <a:off x="7515959" y="44550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BF5F37-7C8F-C6E1-0B26-56C37C8E2961}"/>
                    </a:ext>
                  </a:extLst>
                </p:cNvPr>
                <p:cNvSpPr/>
                <p:nvPr/>
              </p:nvSpPr>
              <p:spPr>
                <a:xfrm rot="20361762">
                  <a:off x="7700586" y="4606674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C81260-51F0-54D2-E6CA-05E5E75832BE}"/>
                    </a:ext>
                  </a:extLst>
                </p:cNvPr>
                <p:cNvSpPr/>
                <p:nvPr/>
              </p:nvSpPr>
              <p:spPr>
                <a:xfrm rot="18649050">
                  <a:off x="9676720" y="5193163"/>
                  <a:ext cx="344088" cy="433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EEF06B-CCE5-9809-A379-AB531C7FC16C}"/>
                    </a:ext>
                  </a:extLst>
                </p:cNvPr>
                <p:cNvSpPr/>
                <p:nvPr/>
              </p:nvSpPr>
              <p:spPr>
                <a:xfrm rot="18649050">
                  <a:off x="9254416" y="5228882"/>
                  <a:ext cx="592934" cy="5588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D3DC55-0E49-BA65-9CDE-DA7EFE93A5BF}"/>
                    </a:ext>
                  </a:extLst>
                </p:cNvPr>
                <p:cNvSpPr/>
                <p:nvPr/>
              </p:nvSpPr>
              <p:spPr>
                <a:xfrm rot="18649050">
                  <a:off x="10075403" y="5532830"/>
                  <a:ext cx="192961" cy="6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35D156-E1B6-F639-D26A-B511AF0045F1}"/>
                </a:ext>
              </a:extLst>
            </p:cNvPr>
            <p:cNvGrpSpPr/>
            <p:nvPr/>
          </p:nvGrpSpPr>
          <p:grpSpPr>
            <a:xfrm>
              <a:off x="5716929" y="999650"/>
              <a:ext cx="5598160" cy="5743531"/>
              <a:chOff x="3326467" y="673093"/>
              <a:chExt cx="5598160" cy="5743531"/>
            </a:xfrm>
          </p:grpSpPr>
          <p:pic>
            <p:nvPicPr>
              <p:cNvPr id="1028" name="Picture 4" descr="Hd 13 Stars - Circle Of 13 Stars , Free Transparent Clipart - ClipartKey">
                <a:extLst>
                  <a:ext uri="{FF2B5EF4-FFF2-40B4-BE49-F238E27FC236}">
                    <a16:creationId xmlns:a16="http://schemas.microsoft.com/office/drawing/2014/main" id="{9E70572C-42C7-A261-F5EE-A9B5FE78A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957" b="89720" l="6222" r="93000">
                            <a14:foregroundMark x1="16667" y1="26480" x2="16667" y2="26480"/>
                            <a14:foregroundMark x1="30444" y1="15057" x2="30444" y2="15057"/>
                            <a14:foregroundMark x1="49444" y1="10800" x2="49444" y2="10800"/>
                            <a14:foregroundMark x1="66333" y1="13499" x2="66333" y2="13499"/>
                            <a14:foregroundMark x1="81556" y1="25026" x2="81556" y2="25026"/>
                            <a14:foregroundMark x1="88111" y1="41641" x2="88111" y2="41641"/>
                            <a14:foregroundMark x1="86444" y1="58775" x2="86444" y2="58775"/>
                            <a14:foregroundMark x1="76444" y1="72897" x2="76444" y2="72897"/>
                            <a14:foregroundMark x1="60222" y1="81412" x2="60222" y2="81412"/>
                            <a14:foregroundMark x1="41444" y1="81724" x2="41444" y2="81724"/>
                            <a14:foregroundMark x1="13000" y1="59294" x2="13000" y2="59294"/>
                            <a14:foregroundMark x1="10111" y1="42471" x2="10111" y2="42471"/>
                            <a14:foregroundMark x1="48222" y1="7165" x2="48222" y2="7165"/>
                            <a14:foregroundMark x1="24556" y1="74663" x2="24556" y2="74663"/>
                            <a14:foregroundMark x1="6333" y1="41745" x2="6333" y2="41745"/>
                            <a14:foregroundMark x1="93000" y1="39564" x2="93000" y2="39564"/>
                          </a14:backgroundRemoval>
                        </a14:imgEffect>
                        <a14:imgEffect>
                          <a14:brightnessContrast bright="-69000" contrast="8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186" y="2392134"/>
                <a:ext cx="3760848" cy="4024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2BA84-6B06-8E94-AB98-4400C0BC5506}"/>
                  </a:ext>
                </a:extLst>
              </p:cNvPr>
              <p:cNvSpPr txBox="1"/>
              <p:nvPr/>
            </p:nvSpPr>
            <p:spPr>
              <a:xfrm>
                <a:off x="3870580" y="673093"/>
                <a:ext cx="440724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26264D"/>
                    </a:solidFill>
                    <a:latin typeface="Garamond" panose="02020404030301010803" pitchFamily="18" charset="0"/>
                  </a:rPr>
                  <a:t>C C A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9FAECC-1F53-F986-6F76-6D9FC5229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467" y="2392134"/>
                <a:ext cx="5598160" cy="0"/>
              </a:xfrm>
              <a:prstGeom prst="line">
                <a:avLst/>
              </a:prstGeom>
              <a:ln w="98425">
                <a:solidFill>
                  <a:srgbClr val="2626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8" name="Picture 14" descr="Collection of PNG Quill. | PlusPNG">
                <a:extLst>
                  <a:ext uri="{FF2B5EF4-FFF2-40B4-BE49-F238E27FC236}">
                    <a16:creationId xmlns:a16="http://schemas.microsoft.com/office/drawing/2014/main" id="{B9F8F7E2-B5EC-3E57-A1AD-45D791CEF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7076" y="3273684"/>
                <a:ext cx="970389" cy="1980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776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AA586-55B7-B260-8413-404A6752590D}"/>
              </a:ext>
            </a:extLst>
          </p:cNvPr>
          <p:cNvGrpSpPr/>
          <p:nvPr/>
        </p:nvGrpSpPr>
        <p:grpSpPr>
          <a:xfrm>
            <a:off x="3129456" y="72011"/>
            <a:ext cx="10663681" cy="7683500"/>
            <a:chOff x="3139966" y="-412750"/>
            <a:chExt cx="10663681" cy="7683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39A3E2-823D-F33B-B8AD-B61E9BDBF400}"/>
                </a:ext>
              </a:extLst>
            </p:cNvPr>
            <p:cNvGrpSpPr/>
            <p:nvPr/>
          </p:nvGrpSpPr>
          <p:grpSpPr>
            <a:xfrm>
              <a:off x="3139966" y="-412750"/>
              <a:ext cx="10663681" cy="7683500"/>
              <a:chOff x="3139966" y="-412750"/>
              <a:chExt cx="10663681" cy="7683500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4040FF7-6C2B-537A-D72D-9D8BF96EE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9966" y="-412750"/>
                <a:ext cx="10663681" cy="76835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A18FAC-2D57-B383-1998-12EA851F1E46}"/>
                  </a:ext>
                </a:extLst>
              </p:cNvPr>
              <p:cNvGrpSpPr/>
              <p:nvPr/>
            </p:nvGrpSpPr>
            <p:grpSpPr>
              <a:xfrm>
                <a:off x="6302157" y="1218940"/>
                <a:ext cx="3858140" cy="4666180"/>
                <a:chOff x="6347868" y="1138605"/>
                <a:chExt cx="3858140" cy="466618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0E3922A-A100-29A3-608D-C0D21429F6A5}"/>
                    </a:ext>
                  </a:extLst>
                </p:cNvPr>
                <p:cNvSpPr/>
                <p:nvPr/>
              </p:nvSpPr>
              <p:spPr>
                <a:xfrm rot="20361762">
                  <a:off x="7094463" y="2282838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4CAD8C-F4C8-0F3B-768C-8EF2FF124BA5}"/>
                    </a:ext>
                  </a:extLst>
                </p:cNvPr>
                <p:cNvSpPr/>
                <p:nvPr/>
              </p:nvSpPr>
              <p:spPr>
                <a:xfrm rot="20361762">
                  <a:off x="6347868" y="113860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E27908-C976-542A-8020-6C51031E7C27}"/>
                    </a:ext>
                  </a:extLst>
                </p:cNvPr>
                <p:cNvSpPr/>
                <p:nvPr/>
              </p:nvSpPr>
              <p:spPr>
                <a:xfrm rot="20361762">
                  <a:off x="6413542" y="184195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97F63-6056-FBA6-4C50-5637A711EDF7}"/>
                    </a:ext>
                  </a:extLst>
                </p:cNvPr>
                <p:cNvSpPr/>
                <p:nvPr/>
              </p:nvSpPr>
              <p:spPr>
                <a:xfrm rot="20361762">
                  <a:off x="6939742" y="27237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9F487E-50F3-CD45-DE2C-70EB78DB66B7}"/>
                    </a:ext>
                  </a:extLst>
                </p:cNvPr>
                <p:cNvSpPr/>
                <p:nvPr/>
              </p:nvSpPr>
              <p:spPr>
                <a:xfrm rot="20361762">
                  <a:off x="7390018" y="3384736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106944-098F-B62A-9FC2-F2A7897DB96F}"/>
                    </a:ext>
                  </a:extLst>
                </p:cNvPr>
                <p:cNvSpPr/>
                <p:nvPr/>
              </p:nvSpPr>
              <p:spPr>
                <a:xfrm rot="20361762">
                  <a:off x="7515959" y="44550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BF5F37-7C8F-C6E1-0B26-56C37C8E2961}"/>
                    </a:ext>
                  </a:extLst>
                </p:cNvPr>
                <p:cNvSpPr/>
                <p:nvPr/>
              </p:nvSpPr>
              <p:spPr>
                <a:xfrm rot="20361762">
                  <a:off x="7700586" y="4606674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C81260-51F0-54D2-E6CA-05E5E75832BE}"/>
                    </a:ext>
                  </a:extLst>
                </p:cNvPr>
                <p:cNvSpPr/>
                <p:nvPr/>
              </p:nvSpPr>
              <p:spPr>
                <a:xfrm rot="18649050">
                  <a:off x="9676720" y="5193163"/>
                  <a:ext cx="344088" cy="433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EEF06B-CCE5-9809-A379-AB531C7FC16C}"/>
                    </a:ext>
                  </a:extLst>
                </p:cNvPr>
                <p:cNvSpPr/>
                <p:nvPr/>
              </p:nvSpPr>
              <p:spPr>
                <a:xfrm rot="18649050">
                  <a:off x="9254416" y="5228882"/>
                  <a:ext cx="592934" cy="5588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D3DC55-0E49-BA65-9CDE-DA7EFE93A5BF}"/>
                    </a:ext>
                  </a:extLst>
                </p:cNvPr>
                <p:cNvSpPr/>
                <p:nvPr/>
              </p:nvSpPr>
              <p:spPr>
                <a:xfrm rot="18649050">
                  <a:off x="10075403" y="5532830"/>
                  <a:ext cx="192961" cy="6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35D156-E1B6-F639-D26A-B511AF0045F1}"/>
                </a:ext>
              </a:extLst>
            </p:cNvPr>
            <p:cNvGrpSpPr/>
            <p:nvPr/>
          </p:nvGrpSpPr>
          <p:grpSpPr>
            <a:xfrm>
              <a:off x="5716929" y="999650"/>
              <a:ext cx="5598160" cy="5743531"/>
              <a:chOff x="3326467" y="673093"/>
              <a:chExt cx="5598160" cy="5743531"/>
            </a:xfrm>
          </p:grpSpPr>
          <p:pic>
            <p:nvPicPr>
              <p:cNvPr id="1028" name="Picture 4" descr="Hd 13 Stars - Circle Of 13 Stars , Free Transparent Clipart - ClipartKey">
                <a:extLst>
                  <a:ext uri="{FF2B5EF4-FFF2-40B4-BE49-F238E27FC236}">
                    <a16:creationId xmlns:a16="http://schemas.microsoft.com/office/drawing/2014/main" id="{9E70572C-42C7-A261-F5EE-A9B5FE78A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957" b="89720" l="6222" r="93000">
                            <a14:foregroundMark x1="16667" y1="26480" x2="16667" y2="26480"/>
                            <a14:foregroundMark x1="30444" y1="15057" x2="30444" y2="15057"/>
                            <a14:foregroundMark x1="49444" y1="10800" x2="49444" y2="10800"/>
                            <a14:foregroundMark x1="66333" y1="13499" x2="66333" y2="13499"/>
                            <a14:foregroundMark x1="81556" y1="25026" x2="81556" y2="25026"/>
                            <a14:foregroundMark x1="88111" y1="41641" x2="88111" y2="41641"/>
                            <a14:foregroundMark x1="86444" y1="58775" x2="86444" y2="58775"/>
                            <a14:foregroundMark x1="76444" y1="72897" x2="76444" y2="72897"/>
                            <a14:foregroundMark x1="60222" y1="81412" x2="60222" y2="81412"/>
                            <a14:foregroundMark x1="41444" y1="81724" x2="41444" y2="81724"/>
                            <a14:foregroundMark x1="13000" y1="59294" x2="13000" y2="59294"/>
                            <a14:foregroundMark x1="10111" y1="42471" x2="10111" y2="42471"/>
                            <a14:foregroundMark x1="48222" y1="7165" x2="48222" y2="7165"/>
                            <a14:foregroundMark x1="24556" y1="74663" x2="24556" y2="74663"/>
                            <a14:foregroundMark x1="6333" y1="41745" x2="6333" y2="41745"/>
                            <a14:foregroundMark x1="93000" y1="39564" x2="93000" y2="39564"/>
                          </a14:backgroundRemoval>
                        </a14:imgEffect>
                        <a14:imgEffect>
                          <a14:colorTemperature colorTemp="7200"/>
                        </a14:imgEffect>
                        <a14:imgEffect>
                          <a14:saturation sat="1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186" y="2392134"/>
                <a:ext cx="3760848" cy="4024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2BA84-6B06-8E94-AB98-4400C0BC5506}"/>
                  </a:ext>
                </a:extLst>
              </p:cNvPr>
              <p:cNvSpPr txBox="1"/>
              <p:nvPr/>
            </p:nvSpPr>
            <p:spPr>
              <a:xfrm>
                <a:off x="3870580" y="673093"/>
                <a:ext cx="440724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26264D"/>
                    </a:solidFill>
                    <a:latin typeface="Garamond" panose="02020404030301010803" pitchFamily="18" charset="0"/>
                  </a:rPr>
                  <a:t>C C A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9FAECC-1F53-F986-6F76-6D9FC5229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467" y="2392134"/>
                <a:ext cx="5598160" cy="0"/>
              </a:xfrm>
              <a:prstGeom prst="line">
                <a:avLst/>
              </a:prstGeom>
              <a:ln w="98425">
                <a:solidFill>
                  <a:srgbClr val="2626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8" name="Picture 14" descr="Collection of PNG Quill. | PlusPNG">
                <a:extLst>
                  <a:ext uri="{FF2B5EF4-FFF2-40B4-BE49-F238E27FC236}">
                    <a16:creationId xmlns:a16="http://schemas.microsoft.com/office/drawing/2014/main" id="{B9F8F7E2-B5EC-3E57-A1AD-45D791CEF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7076" y="3273684"/>
                <a:ext cx="970389" cy="1980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668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B373DF-5C80-AB18-41DA-8A1F79078141}"/>
              </a:ext>
            </a:extLst>
          </p:cNvPr>
          <p:cNvGrpSpPr/>
          <p:nvPr/>
        </p:nvGrpSpPr>
        <p:grpSpPr>
          <a:xfrm>
            <a:off x="240207" y="-493139"/>
            <a:ext cx="7881444" cy="6761546"/>
            <a:chOff x="240207" y="-493139"/>
            <a:chExt cx="7881444" cy="67615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DA767-AEE1-90FD-BACB-C45C973650E2}"/>
                </a:ext>
              </a:extLst>
            </p:cNvPr>
            <p:cNvSpPr/>
            <p:nvPr/>
          </p:nvSpPr>
          <p:spPr>
            <a:xfrm>
              <a:off x="240207" y="5185675"/>
              <a:ext cx="7881444" cy="1082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847F09-9D0C-913C-BFD3-1B4AD0E6C631}"/>
                </a:ext>
              </a:extLst>
            </p:cNvPr>
            <p:cNvGrpSpPr/>
            <p:nvPr/>
          </p:nvGrpSpPr>
          <p:grpSpPr>
            <a:xfrm>
              <a:off x="240207" y="-493139"/>
              <a:ext cx="7881444" cy="6642773"/>
              <a:chOff x="240207" y="-493139"/>
              <a:chExt cx="7881444" cy="664277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F674F76-2E6B-2CB3-6D1D-5C0336FD1118}"/>
                  </a:ext>
                </a:extLst>
              </p:cNvPr>
              <p:cNvGrpSpPr/>
              <p:nvPr/>
            </p:nvGrpSpPr>
            <p:grpSpPr>
              <a:xfrm>
                <a:off x="240207" y="-493139"/>
                <a:ext cx="7881444" cy="5678815"/>
                <a:chOff x="3129456" y="72011"/>
                <a:chExt cx="10663681" cy="768350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62AA586-55B7-B260-8413-404A6752590D}"/>
                    </a:ext>
                  </a:extLst>
                </p:cNvPr>
                <p:cNvGrpSpPr/>
                <p:nvPr/>
              </p:nvGrpSpPr>
              <p:grpSpPr>
                <a:xfrm>
                  <a:off x="3129456" y="72011"/>
                  <a:ext cx="10663681" cy="7683500"/>
                  <a:chOff x="3139966" y="-412750"/>
                  <a:chExt cx="10663681" cy="7683500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0B39A3E2-823D-F33B-B8AD-B61E9BDBF400}"/>
                      </a:ext>
                    </a:extLst>
                  </p:cNvPr>
                  <p:cNvGrpSpPr/>
                  <p:nvPr/>
                </p:nvGrpSpPr>
                <p:grpSpPr>
                  <a:xfrm>
                    <a:off x="3139966" y="-412750"/>
                    <a:ext cx="10663681" cy="7683500"/>
                    <a:chOff x="3139966" y="-412750"/>
                    <a:chExt cx="10663681" cy="7683500"/>
                  </a:xfrm>
                </p:grpSpPr>
                <p:pic>
                  <p:nvPicPr>
                    <p:cNvPr id="11" name="Picture 10" descr="Icon&#10;&#10;Description automatically generated">
                      <a:extLst>
                        <a:ext uri="{FF2B5EF4-FFF2-40B4-BE49-F238E27FC236}">
                          <a16:creationId xmlns:a16="http://schemas.microsoft.com/office/drawing/2014/main" id="{84040FF7-6C2B-537A-D72D-9D8BF96EEA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139966" y="-412750"/>
                      <a:ext cx="10663681" cy="76835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DAA18FAC-2D57-B383-1998-12EA851F1E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2157" y="1218940"/>
                      <a:ext cx="3858140" cy="4666180"/>
                      <a:chOff x="6347868" y="1138605"/>
                      <a:chExt cx="3858140" cy="466618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90E3922A-A100-29A3-608D-C0D21429F6A5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7094463" y="2282838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884CAD8C-F4C8-0F3B-768C-8EF2FF124BA5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6347868" y="1138605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0AE27908-C976-542A-8020-6C51031E7C27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6413542" y="1841955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8AF97F63-6056-FBA6-4C50-5637A711EDF7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6939742" y="2723721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F69F487E-50F3-CD45-DE2C-70EB78DB66B7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7390018" y="3384736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E5106944-098F-B62A-9FC2-F2A7897DB96F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7515959" y="4455021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C4BF5F37-7C8F-C6E1-0B26-56C37C8E2961}"/>
                          </a:ext>
                        </a:extLst>
                      </p:cNvPr>
                      <p:cNvSpPr/>
                      <p:nvPr/>
                    </p:nvSpPr>
                    <p:spPr>
                      <a:xfrm rot="20361762">
                        <a:off x="7700586" y="4606674"/>
                        <a:ext cx="2343405" cy="1081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B1C81260-51F0-54D2-E6CA-05E5E75832BE}"/>
                          </a:ext>
                        </a:extLst>
                      </p:cNvPr>
                      <p:cNvSpPr/>
                      <p:nvPr/>
                    </p:nvSpPr>
                    <p:spPr>
                      <a:xfrm rot="18649050">
                        <a:off x="9676720" y="5193163"/>
                        <a:ext cx="344088" cy="4331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86EEF06B-CCE5-9809-A379-AB531C7FC16C}"/>
                          </a:ext>
                        </a:extLst>
                      </p:cNvPr>
                      <p:cNvSpPr/>
                      <p:nvPr/>
                    </p:nvSpPr>
                    <p:spPr>
                      <a:xfrm rot="18649050">
                        <a:off x="9254416" y="5228882"/>
                        <a:ext cx="592934" cy="5588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CFD3DC55-0E49-BA65-9CDE-DA7EFE93A5BF}"/>
                          </a:ext>
                        </a:extLst>
                      </p:cNvPr>
                      <p:cNvSpPr/>
                      <p:nvPr/>
                    </p:nvSpPr>
                    <p:spPr>
                      <a:xfrm rot="18649050">
                        <a:off x="10075403" y="5532830"/>
                        <a:ext cx="192961" cy="682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3F35D156-E1B6-F639-D26A-B511AF0045F1}"/>
                      </a:ext>
                    </a:extLst>
                  </p:cNvPr>
                  <p:cNvGrpSpPr/>
                  <p:nvPr/>
                </p:nvGrpSpPr>
                <p:grpSpPr>
                  <a:xfrm>
                    <a:off x="5716929" y="999650"/>
                    <a:ext cx="5598160" cy="5743531"/>
                    <a:chOff x="3326467" y="673093"/>
                    <a:chExt cx="5598160" cy="5743531"/>
                  </a:xfrm>
                </p:grpSpPr>
                <p:pic>
                  <p:nvPicPr>
                    <p:cNvPr id="1028" name="Picture 4" descr="Hd 13 Stars - Circle Of 13 Stars , Free Transparent Clipart - ClipartKey">
                      <a:extLst>
                        <a:ext uri="{FF2B5EF4-FFF2-40B4-BE49-F238E27FC236}">
                          <a16:creationId xmlns:a16="http://schemas.microsoft.com/office/drawing/2014/main" id="{9E70572C-42C7-A261-F5EE-A9B5FE78A2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schemeClr val="accent3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6957" b="89720" l="6222" r="93000">
                                  <a14:foregroundMark x1="16667" y1="26480" x2="16667" y2="26480"/>
                                  <a14:foregroundMark x1="30444" y1="15057" x2="30444" y2="15057"/>
                                  <a14:foregroundMark x1="49444" y1="10800" x2="49444" y2="10800"/>
                                  <a14:foregroundMark x1="66333" y1="13499" x2="66333" y2="13499"/>
                                  <a14:foregroundMark x1="81556" y1="25026" x2="81556" y2="25026"/>
                                  <a14:foregroundMark x1="88111" y1="41641" x2="88111" y2="41641"/>
                                  <a14:foregroundMark x1="86444" y1="58775" x2="86444" y2="58775"/>
                                  <a14:foregroundMark x1="76444" y1="72897" x2="76444" y2="72897"/>
                                  <a14:foregroundMark x1="60222" y1="81412" x2="60222" y2="81412"/>
                                  <a14:foregroundMark x1="41444" y1="81724" x2="41444" y2="81724"/>
                                  <a14:foregroundMark x1="13000" y1="59294" x2="13000" y2="59294"/>
                                  <a14:foregroundMark x1="10111" y1="42471" x2="10111" y2="42471"/>
                                  <a14:foregroundMark x1="48222" y1="7165" x2="48222" y2="7165"/>
                                  <a14:foregroundMark x1="24556" y1="74663" x2="24556" y2="74663"/>
                                  <a14:foregroundMark x1="6333" y1="41745" x2="6333" y2="41745"/>
                                  <a14:foregroundMark x1="93000" y1="39564" x2="93000" y2="39564"/>
                                </a14:backgroundRemoval>
                              </a14:imgEffect>
                              <a14:imgEffect>
                                <a14:colorTemperature colorTemp="7200"/>
                              </a14:imgEffect>
                              <a14:imgEffect>
                                <a14:saturation sat="111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78186" y="2392134"/>
                      <a:ext cx="3760848" cy="402449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402BA84-6B06-8E94-AB98-4400C0BC55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0580" y="673093"/>
                      <a:ext cx="4407244" cy="2123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600" b="1" dirty="0">
                          <a:solidFill>
                            <a:srgbClr val="26264D"/>
                          </a:solidFill>
                          <a:latin typeface="Garamond" panose="02020404030301010803" pitchFamily="18" charset="0"/>
                        </a:rPr>
                        <a:t>C C A</a:t>
                      </a:r>
                    </a:p>
                  </p:txBody>
                </p: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99FAECC-1F53-F986-6F76-6D9FC52291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26467" y="2392134"/>
                      <a:ext cx="5598160" cy="0"/>
                    </a:xfrm>
                    <a:prstGeom prst="line">
                      <a:avLst/>
                    </a:prstGeom>
                    <a:ln w="98425">
                      <a:solidFill>
                        <a:srgbClr val="2626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026" name="Picture 2" descr="Torch Logos">
                  <a:extLst>
                    <a:ext uri="{FF2B5EF4-FFF2-40B4-BE49-F238E27FC236}">
                      <a16:creationId xmlns:a16="http://schemas.microsoft.com/office/drawing/2014/main" id="{34A60B38-CBC8-0420-461D-3948C4382C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8329" y="3906802"/>
                  <a:ext cx="1426367" cy="24192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9" name="Picture 8">
                <a:extLst>
                  <a:ext uri="{FF2B5EF4-FFF2-40B4-BE49-F238E27FC236}">
                    <a16:creationId xmlns:a16="http://schemas.microsoft.com/office/drawing/2014/main" id="{0F7C492D-0748-7F41-43BE-C1AAAFEA7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7789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2750" y="4948750"/>
                <a:ext cx="5103926" cy="120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719E5F-F0CE-1E1A-47EB-48FAE0D162CB}"/>
                  </a:ext>
                </a:extLst>
              </p:cNvPr>
              <p:cNvSpPr/>
              <p:nvPr/>
            </p:nvSpPr>
            <p:spPr>
              <a:xfrm>
                <a:off x="2348217" y="3937004"/>
                <a:ext cx="3607892" cy="172735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>
                    <a:gd name="adj" fmla="val 1870981"/>
                  </a:avLst>
                </a:prstTxWarp>
                <a:spAutoFit/>
              </a:bodyPr>
              <a:lstStyle/>
              <a:p>
                <a:pPr algn="ctr"/>
                <a:r>
                  <a:rPr lang="en-US" sz="4000" cap="all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oudy Old Style" panose="02020502050305020303" pitchFamily="18" charset="77"/>
                  </a:rPr>
                  <a:t>veritas et </a:t>
                </a:r>
                <a:r>
                  <a:rPr lang="en-US" sz="4000" cap="all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oudy Old Style" panose="02020502050305020303" pitchFamily="18" charset="77"/>
                  </a:rPr>
                  <a:t>virtus</a:t>
                </a:r>
                <a:endParaRPr lang="en-US" sz="4000" b="0" cap="all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udy Old Style" panose="02020502050305020303" pitchFamily="18" charset="77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A4CFDB-414F-A47A-6944-C0600364093B}"/>
              </a:ext>
            </a:extLst>
          </p:cNvPr>
          <p:cNvGrpSpPr/>
          <p:nvPr/>
        </p:nvGrpSpPr>
        <p:grpSpPr>
          <a:xfrm>
            <a:off x="8121651" y="589592"/>
            <a:ext cx="7881444" cy="5678815"/>
            <a:chOff x="3129456" y="72011"/>
            <a:chExt cx="10663681" cy="76835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1CC732-40A0-BA74-D38E-F492F3C49747}"/>
                </a:ext>
              </a:extLst>
            </p:cNvPr>
            <p:cNvGrpSpPr/>
            <p:nvPr/>
          </p:nvGrpSpPr>
          <p:grpSpPr>
            <a:xfrm>
              <a:off x="3129456" y="72011"/>
              <a:ext cx="10663681" cy="7683500"/>
              <a:chOff x="3139966" y="-412750"/>
              <a:chExt cx="10663681" cy="76835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DC82C72-0D76-68AA-91FA-E58FE9E485B5}"/>
                  </a:ext>
                </a:extLst>
              </p:cNvPr>
              <p:cNvGrpSpPr/>
              <p:nvPr/>
            </p:nvGrpSpPr>
            <p:grpSpPr>
              <a:xfrm>
                <a:off x="3139966" y="-412750"/>
                <a:ext cx="10663681" cy="7683500"/>
                <a:chOff x="3139966" y="-412750"/>
                <a:chExt cx="10663681" cy="7683500"/>
              </a:xfrm>
            </p:grpSpPr>
            <p:pic>
              <p:nvPicPr>
                <p:cNvPr id="42" name="Picture 41" descr="Icon&#10;&#10;Description automatically generated">
                  <a:extLst>
                    <a:ext uri="{FF2B5EF4-FFF2-40B4-BE49-F238E27FC236}">
                      <a16:creationId xmlns:a16="http://schemas.microsoft.com/office/drawing/2014/main" id="{31D06904-7D0F-209F-D47A-A01600AD9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39966" y="-412750"/>
                  <a:ext cx="10663681" cy="7683500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F056BFF-8CEF-EABA-9271-3F50A106B451}"/>
                    </a:ext>
                  </a:extLst>
                </p:cNvPr>
                <p:cNvGrpSpPr/>
                <p:nvPr/>
              </p:nvGrpSpPr>
              <p:grpSpPr>
                <a:xfrm>
                  <a:off x="6302157" y="1218940"/>
                  <a:ext cx="3858140" cy="4666180"/>
                  <a:chOff x="6347868" y="1138605"/>
                  <a:chExt cx="3858140" cy="4666180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A05CEC-40FD-BE40-E542-8B63C11A3CC7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7094463" y="2282838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2951E49-3FCB-5087-B127-43908B700477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6347868" y="1138605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4C44EBB-5B4C-FA2F-8CE3-9E5DDB73A278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6413542" y="1841955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EBE4B0A-2FE0-0526-C09A-F4BE4A16217B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6939742" y="2723721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873FE12-9937-F291-348E-BBD9AE804D1D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7390018" y="3384736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A6367AE-24CD-20B5-3492-21774B491622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7515959" y="4455021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35D9125-21B9-91A2-D34E-BDA09FE249C7}"/>
                      </a:ext>
                    </a:extLst>
                  </p:cNvPr>
                  <p:cNvSpPr/>
                  <p:nvPr/>
                </p:nvSpPr>
                <p:spPr>
                  <a:xfrm rot="20361762">
                    <a:off x="7700586" y="4606674"/>
                    <a:ext cx="2343405" cy="10811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81E8F5A-65CE-F771-39B8-FA1DDF35693D}"/>
                      </a:ext>
                    </a:extLst>
                  </p:cNvPr>
                  <p:cNvSpPr/>
                  <p:nvPr/>
                </p:nvSpPr>
                <p:spPr>
                  <a:xfrm rot="18649050">
                    <a:off x="9676720" y="5193163"/>
                    <a:ext cx="344088" cy="4331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E9CE573-D405-608B-6860-0DDD8A10B03E}"/>
                      </a:ext>
                    </a:extLst>
                  </p:cNvPr>
                  <p:cNvSpPr/>
                  <p:nvPr/>
                </p:nvSpPr>
                <p:spPr>
                  <a:xfrm rot="18649050">
                    <a:off x="9254416" y="5228882"/>
                    <a:ext cx="592934" cy="5588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4BD7163-779A-BAA2-C0ED-71AEEA5FBF97}"/>
                      </a:ext>
                    </a:extLst>
                  </p:cNvPr>
                  <p:cNvSpPr/>
                  <p:nvPr/>
                </p:nvSpPr>
                <p:spPr>
                  <a:xfrm rot="18649050">
                    <a:off x="10075403" y="5532830"/>
                    <a:ext cx="192961" cy="682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A5BDCCC-5171-8862-0005-DAE047D1826C}"/>
                  </a:ext>
                </a:extLst>
              </p:cNvPr>
              <p:cNvGrpSpPr/>
              <p:nvPr/>
            </p:nvGrpSpPr>
            <p:grpSpPr>
              <a:xfrm>
                <a:off x="5716929" y="999650"/>
                <a:ext cx="5598160" cy="5743531"/>
                <a:chOff x="3326467" y="673093"/>
                <a:chExt cx="5598160" cy="5743531"/>
              </a:xfrm>
            </p:grpSpPr>
            <p:pic>
              <p:nvPicPr>
                <p:cNvPr id="39" name="Picture 4" descr="Hd 13 Stars - Circle Of 13 Stars , Free Transparent Clipart - ClipartKey">
                  <a:extLst>
                    <a:ext uri="{FF2B5EF4-FFF2-40B4-BE49-F238E27FC236}">
                      <a16:creationId xmlns:a16="http://schemas.microsoft.com/office/drawing/2014/main" id="{D4A8F5E8-17A4-B02B-47E6-7D9D4C1D9D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957" b="89720" l="6222" r="93000">
                              <a14:foregroundMark x1="16667" y1="26480" x2="16667" y2="26480"/>
                              <a14:foregroundMark x1="30444" y1="15057" x2="30444" y2="15057"/>
                              <a14:foregroundMark x1="49444" y1="10800" x2="49444" y2="10800"/>
                              <a14:foregroundMark x1="66333" y1="13499" x2="66333" y2="13499"/>
                              <a14:foregroundMark x1="81556" y1="25026" x2="81556" y2="25026"/>
                              <a14:foregroundMark x1="88111" y1="41641" x2="88111" y2="41641"/>
                              <a14:foregroundMark x1="86444" y1="58775" x2="86444" y2="58775"/>
                              <a14:foregroundMark x1="76444" y1="72897" x2="76444" y2="72897"/>
                              <a14:foregroundMark x1="60222" y1="81412" x2="60222" y2="81412"/>
                              <a14:foregroundMark x1="41444" y1="81724" x2="41444" y2="81724"/>
                              <a14:foregroundMark x1="13000" y1="59294" x2="13000" y2="59294"/>
                              <a14:foregroundMark x1="10111" y1="42471" x2="10111" y2="42471"/>
                              <a14:foregroundMark x1="48222" y1="7165" x2="48222" y2="7165"/>
                              <a14:foregroundMark x1="24556" y1="74663" x2="24556" y2="74663"/>
                              <a14:foregroundMark x1="6333" y1="41745" x2="6333" y2="41745"/>
                              <a14:foregroundMark x1="93000" y1="39564" x2="93000" y2="39564"/>
                            </a14:backgroundRemoval>
                          </a14:imgEffect>
                          <a14:imgEffect>
                            <a14:colorTemperature colorTemp="7200"/>
                          </a14:imgEffect>
                          <a14:imgEffect>
                            <a14:saturation sat="1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8186" y="2392134"/>
                  <a:ext cx="3760848" cy="40244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CE5F0A0-E2B1-ABA7-348D-CB03F7B1B5AF}"/>
                    </a:ext>
                  </a:extLst>
                </p:cNvPr>
                <p:cNvSpPr txBox="1"/>
                <p:nvPr/>
              </p:nvSpPr>
              <p:spPr>
                <a:xfrm>
                  <a:off x="3870580" y="673093"/>
                  <a:ext cx="4407244" cy="212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b="1" dirty="0">
                      <a:solidFill>
                        <a:srgbClr val="26264D"/>
                      </a:solidFill>
                      <a:latin typeface="Garamond" panose="02020404030301010803" pitchFamily="18" charset="0"/>
                    </a:rPr>
                    <a:t>C C A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0E27002-C4A3-E666-61FC-9E1B5A1F1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6467" y="2392134"/>
                  <a:ext cx="5598160" cy="0"/>
                </a:xfrm>
                <a:prstGeom prst="line">
                  <a:avLst/>
                </a:prstGeom>
                <a:ln w="98425">
                  <a:solidFill>
                    <a:srgbClr val="2626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6" name="Picture 2" descr="Torch Logos">
              <a:extLst>
                <a:ext uri="{FF2B5EF4-FFF2-40B4-BE49-F238E27FC236}">
                  <a16:creationId xmlns:a16="http://schemas.microsoft.com/office/drawing/2014/main" id="{073A9B27-D9BA-815D-E7C7-4D9204B4B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329" y="3906802"/>
              <a:ext cx="1426367" cy="2419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1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CE3D5AB-1215-1526-8F2A-D014470F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8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67" y="888214"/>
            <a:ext cx="5940065" cy="13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1D2C63-7F19-CCC2-9BC5-AA1092E7B5B3}"/>
              </a:ext>
            </a:extLst>
          </p:cNvPr>
          <p:cNvSpPr/>
          <p:nvPr/>
        </p:nvSpPr>
        <p:spPr>
          <a:xfrm>
            <a:off x="3733888" y="146050"/>
            <a:ext cx="4433714" cy="14843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870981"/>
              </a:avLst>
            </a:prstTxWarp>
            <a:spAutoFit/>
          </a:bodyPr>
          <a:lstStyle/>
          <a:p>
            <a:pPr algn="ctr"/>
            <a:r>
              <a:rPr lang="en-US" sz="5400" cap="al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veritas et </a:t>
            </a:r>
            <a:r>
              <a:rPr lang="en-US" sz="5400" cap="all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virtus</a:t>
            </a:r>
            <a:endParaRPr lang="en-US" sz="5400" b="0" cap="all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AA586-55B7-B260-8413-404A6752590D}"/>
              </a:ext>
            </a:extLst>
          </p:cNvPr>
          <p:cNvGrpSpPr/>
          <p:nvPr/>
        </p:nvGrpSpPr>
        <p:grpSpPr>
          <a:xfrm>
            <a:off x="3129456" y="72011"/>
            <a:ext cx="10663681" cy="7683500"/>
            <a:chOff x="3139966" y="-412750"/>
            <a:chExt cx="10663681" cy="7683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39A3E2-823D-F33B-B8AD-B61E9BDBF400}"/>
                </a:ext>
              </a:extLst>
            </p:cNvPr>
            <p:cNvGrpSpPr/>
            <p:nvPr/>
          </p:nvGrpSpPr>
          <p:grpSpPr>
            <a:xfrm>
              <a:off x="3139966" y="-412750"/>
              <a:ext cx="10663681" cy="7683500"/>
              <a:chOff x="3139966" y="-412750"/>
              <a:chExt cx="10663681" cy="7683500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4040FF7-6C2B-537A-D72D-9D8BF96EE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9966" y="-412750"/>
                <a:ext cx="10663681" cy="76835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A18FAC-2D57-B383-1998-12EA851F1E46}"/>
                  </a:ext>
                </a:extLst>
              </p:cNvPr>
              <p:cNvGrpSpPr/>
              <p:nvPr/>
            </p:nvGrpSpPr>
            <p:grpSpPr>
              <a:xfrm>
                <a:off x="6302157" y="1218940"/>
                <a:ext cx="3858140" cy="4666180"/>
                <a:chOff x="6347868" y="1138605"/>
                <a:chExt cx="3858140" cy="466618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0E3922A-A100-29A3-608D-C0D21429F6A5}"/>
                    </a:ext>
                  </a:extLst>
                </p:cNvPr>
                <p:cNvSpPr/>
                <p:nvPr/>
              </p:nvSpPr>
              <p:spPr>
                <a:xfrm rot="20361762">
                  <a:off x="7094463" y="2282838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4CAD8C-F4C8-0F3B-768C-8EF2FF124BA5}"/>
                    </a:ext>
                  </a:extLst>
                </p:cNvPr>
                <p:cNvSpPr/>
                <p:nvPr/>
              </p:nvSpPr>
              <p:spPr>
                <a:xfrm rot="20361762">
                  <a:off x="6347868" y="113860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E27908-C976-542A-8020-6C51031E7C27}"/>
                    </a:ext>
                  </a:extLst>
                </p:cNvPr>
                <p:cNvSpPr/>
                <p:nvPr/>
              </p:nvSpPr>
              <p:spPr>
                <a:xfrm rot="20361762">
                  <a:off x="6413542" y="1841955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F97F63-6056-FBA6-4C50-5637A711EDF7}"/>
                    </a:ext>
                  </a:extLst>
                </p:cNvPr>
                <p:cNvSpPr/>
                <p:nvPr/>
              </p:nvSpPr>
              <p:spPr>
                <a:xfrm rot="20361762">
                  <a:off x="6939742" y="27237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9F487E-50F3-CD45-DE2C-70EB78DB66B7}"/>
                    </a:ext>
                  </a:extLst>
                </p:cNvPr>
                <p:cNvSpPr/>
                <p:nvPr/>
              </p:nvSpPr>
              <p:spPr>
                <a:xfrm rot="20361762">
                  <a:off x="7390018" y="3384736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106944-098F-B62A-9FC2-F2A7897DB96F}"/>
                    </a:ext>
                  </a:extLst>
                </p:cNvPr>
                <p:cNvSpPr/>
                <p:nvPr/>
              </p:nvSpPr>
              <p:spPr>
                <a:xfrm rot="20361762">
                  <a:off x="7515959" y="4455021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4BF5F37-7C8F-C6E1-0B26-56C37C8E2961}"/>
                    </a:ext>
                  </a:extLst>
                </p:cNvPr>
                <p:cNvSpPr/>
                <p:nvPr/>
              </p:nvSpPr>
              <p:spPr>
                <a:xfrm rot="20361762">
                  <a:off x="7700586" y="4606674"/>
                  <a:ext cx="2343405" cy="1081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C81260-51F0-54D2-E6CA-05E5E75832BE}"/>
                    </a:ext>
                  </a:extLst>
                </p:cNvPr>
                <p:cNvSpPr/>
                <p:nvPr/>
              </p:nvSpPr>
              <p:spPr>
                <a:xfrm rot="18649050">
                  <a:off x="9676720" y="5193163"/>
                  <a:ext cx="344088" cy="433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EEF06B-CCE5-9809-A379-AB531C7FC16C}"/>
                    </a:ext>
                  </a:extLst>
                </p:cNvPr>
                <p:cNvSpPr/>
                <p:nvPr/>
              </p:nvSpPr>
              <p:spPr>
                <a:xfrm rot="18649050">
                  <a:off x="9254416" y="5228882"/>
                  <a:ext cx="592934" cy="5588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D3DC55-0E49-BA65-9CDE-DA7EFE93A5BF}"/>
                    </a:ext>
                  </a:extLst>
                </p:cNvPr>
                <p:cNvSpPr/>
                <p:nvPr/>
              </p:nvSpPr>
              <p:spPr>
                <a:xfrm rot="18649050">
                  <a:off x="10075403" y="5532830"/>
                  <a:ext cx="192961" cy="6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35D156-E1B6-F639-D26A-B511AF0045F1}"/>
                </a:ext>
              </a:extLst>
            </p:cNvPr>
            <p:cNvGrpSpPr/>
            <p:nvPr/>
          </p:nvGrpSpPr>
          <p:grpSpPr>
            <a:xfrm>
              <a:off x="5716929" y="999650"/>
              <a:ext cx="5598160" cy="5743531"/>
              <a:chOff x="3326467" y="673093"/>
              <a:chExt cx="5598160" cy="5743531"/>
            </a:xfrm>
          </p:grpSpPr>
          <p:pic>
            <p:nvPicPr>
              <p:cNvPr id="1028" name="Picture 4" descr="Hd 13 Stars - Circle Of 13 Stars , Free Transparent Clipart - ClipartKey">
                <a:extLst>
                  <a:ext uri="{FF2B5EF4-FFF2-40B4-BE49-F238E27FC236}">
                    <a16:creationId xmlns:a16="http://schemas.microsoft.com/office/drawing/2014/main" id="{9E70572C-42C7-A261-F5EE-A9B5FE78A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957" b="89720" l="6222" r="93000">
                            <a14:foregroundMark x1="16667" y1="26480" x2="16667" y2="26480"/>
                            <a14:foregroundMark x1="30444" y1="15057" x2="30444" y2="15057"/>
                            <a14:foregroundMark x1="49444" y1="10800" x2="49444" y2="10800"/>
                            <a14:foregroundMark x1="66333" y1="13499" x2="66333" y2="13499"/>
                            <a14:foregroundMark x1="81556" y1="25026" x2="81556" y2="25026"/>
                            <a14:foregroundMark x1="88111" y1="41641" x2="88111" y2="41641"/>
                            <a14:foregroundMark x1="86444" y1="58775" x2="86444" y2="58775"/>
                            <a14:foregroundMark x1="76444" y1="72897" x2="76444" y2="72897"/>
                            <a14:foregroundMark x1="60222" y1="81412" x2="60222" y2="81412"/>
                            <a14:foregroundMark x1="41444" y1="81724" x2="41444" y2="81724"/>
                            <a14:foregroundMark x1="13000" y1="59294" x2="13000" y2="59294"/>
                            <a14:foregroundMark x1="10111" y1="42471" x2="10111" y2="42471"/>
                            <a14:foregroundMark x1="48222" y1="7165" x2="48222" y2="7165"/>
                            <a14:foregroundMark x1="24556" y1="74663" x2="24556" y2="74663"/>
                            <a14:foregroundMark x1="6333" y1="41745" x2="6333" y2="41745"/>
                            <a14:foregroundMark x1="93000" y1="39564" x2="93000" y2="39564"/>
                          </a14:backgroundRemoval>
                        </a14:imgEffect>
                        <a14:imgEffect>
                          <a14:colorTemperature colorTemp="7200"/>
                        </a14:imgEffect>
                        <a14:imgEffect>
                          <a14:saturation sat="1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186" y="2392134"/>
                <a:ext cx="3760848" cy="4024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2BA84-6B06-8E94-AB98-4400C0BC5506}"/>
                  </a:ext>
                </a:extLst>
              </p:cNvPr>
              <p:cNvSpPr txBox="1"/>
              <p:nvPr/>
            </p:nvSpPr>
            <p:spPr>
              <a:xfrm>
                <a:off x="3870580" y="673093"/>
                <a:ext cx="440724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26264D"/>
                    </a:solidFill>
                    <a:latin typeface="Garamond" panose="02020404030301010803" pitchFamily="18" charset="0"/>
                  </a:rPr>
                  <a:t>C C A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9FAECC-1F53-F986-6F76-6D9FC5229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467" y="2392134"/>
                <a:ext cx="5598160" cy="0"/>
              </a:xfrm>
              <a:prstGeom prst="line">
                <a:avLst/>
              </a:prstGeom>
              <a:ln w="98425">
                <a:solidFill>
                  <a:srgbClr val="2626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73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helf, book, indoor&#10;&#10;Description automatically generated">
            <a:extLst>
              <a:ext uri="{FF2B5EF4-FFF2-40B4-BE49-F238E27FC236}">
                <a16:creationId xmlns:a16="http://schemas.microsoft.com/office/drawing/2014/main" id="{E19A93FF-D526-9B74-EA6D-2C625D10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022" y="0"/>
            <a:ext cx="10229956" cy="6858000"/>
          </a:xfrm>
          <a:prstGeom prst="rect">
            <a:avLst/>
          </a:prstGeom>
        </p:spPr>
      </p:pic>
      <p:pic>
        <p:nvPicPr>
          <p:cNvPr id="29" name="Picture 28" descr="A picture containing text, shelf, book, indoor&#10;&#10;Description automatically generated">
            <a:extLst>
              <a:ext uri="{FF2B5EF4-FFF2-40B4-BE49-F238E27FC236}">
                <a16:creationId xmlns:a16="http://schemas.microsoft.com/office/drawing/2014/main" id="{833FB3CA-1AC3-37F7-6176-6BDD07BC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889" y="829733"/>
            <a:ext cx="10229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24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5</cp:revision>
  <dcterms:created xsi:type="dcterms:W3CDTF">2022-05-07T23:18:12Z</dcterms:created>
  <dcterms:modified xsi:type="dcterms:W3CDTF">2022-06-17T17:28:07Z</dcterms:modified>
</cp:coreProperties>
</file>