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09" r:id="rId2"/>
    <p:sldId id="510" r:id="rId3"/>
    <p:sldId id="512" r:id="rId4"/>
    <p:sldId id="511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71808" autoAdjust="0"/>
  </p:normalViewPr>
  <p:slideViewPr>
    <p:cSldViewPr snapToGrid="0">
      <p:cViewPr>
        <p:scale>
          <a:sx n="99" d="100"/>
          <a:sy n="99" d="100"/>
        </p:scale>
        <p:origin x="-904" y="-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DCF-5BF5-FF46-8EF3-2622042BB47B}" type="datetimeFigureOut">
              <a:rPr kumimoji="1" lang="zh-CN" altLang="en-US" smtClean="0"/>
              <a:t>20/4/6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7480-64AD-E347-95A5-90C4CDAB1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03810"/>
            <a:ext cx="4619625" cy="373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4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1DCF-5BF5-FF46-8EF3-2622042BB47B}" type="datetimeFigureOut">
              <a:rPr kumimoji="1" lang="zh-CN" altLang="en-US" smtClean="0"/>
              <a:t>20/4/6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480-64AD-E347-95A5-90C4CDAB1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32" y="1806386"/>
            <a:ext cx="3602764" cy="29251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244845"/>
            <a:ext cx="397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>
                    <a:lumMod val="85000"/>
                  </a:schemeClr>
                </a:solidFill>
              </a:rPr>
              <a:t>This is the end!</a:t>
            </a:r>
          </a:p>
          <a:p>
            <a:r>
              <a:rPr kumimoji="1" lang="zh-CN" altLang="zh-CN" sz="2400" dirty="0" smtClean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hank you for your attention.</a:t>
            </a:r>
          </a:p>
          <a:p>
            <a:endParaRPr kumimoji="1"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Cheng-Jun Wang</a:t>
            </a:r>
          </a:p>
          <a:p>
            <a:r>
              <a:rPr kumimoji="1" lang="en-US" altLang="zh-CN" sz="2400" dirty="0" err="1" smtClean="0">
                <a:solidFill>
                  <a:schemeClr val="bg1">
                    <a:lumMod val="85000"/>
                  </a:schemeClr>
                </a:solidFill>
              </a:rPr>
              <a:t>wangchengjun@nju.edu.cn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93" y="3362529"/>
            <a:ext cx="3088626" cy="1237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946954" y="37234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Cheng-Jun Wang</a:t>
            </a:r>
          </a:p>
          <a:p>
            <a:endParaRPr lang="en-US" altLang="zh-CN" dirty="0"/>
          </a:p>
          <a:p>
            <a:r>
              <a:rPr lang="en-US" altLang="zh-CN" dirty="0" err="1"/>
              <a:t>wangchengjun@nju.edu.cn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00" y="416899"/>
            <a:ext cx="2878217" cy="2336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26613" y="285430"/>
            <a:ext cx="2686317" cy="26863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19220" y="9698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Bit by Bit is an invaluable resource for social scientists who want to harness the research potential of big data and a must-read for data scientists interested in applying the lessons of social science to tomorrow's technologies.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7526" y="2534760"/>
            <a:ext cx="706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Matthew J. </a:t>
            </a:r>
            <a:r>
              <a:rPr lang="en-US" altLang="zh-CN" dirty="0" err="1"/>
              <a:t>Salganik</a:t>
            </a:r>
            <a:r>
              <a:rPr lang="en-US" altLang="zh-CN" dirty="0"/>
              <a:t> is professor of sociology at Princeton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83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7808"/>
          <a:stretch/>
        </p:blipFill>
        <p:spPr>
          <a:xfrm>
            <a:off x="0" y="1168143"/>
            <a:ext cx="4772456" cy="331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850" y="2386061"/>
            <a:ext cx="6078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ITT</a:t>
            </a:r>
            <a:r>
              <a:rPr kumimoji="1" lang="en-US" altLang="zh-CN" baseline="-25000" dirty="0" smtClean="0"/>
              <a:t>W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713524">
            <a:off x="1871512" y="1730278"/>
            <a:ext cx="19605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ITT</a:t>
            </a:r>
            <a:r>
              <a:rPr kumimoji="1" lang="zh-CN" altLang="zh-CN" baseline="-25000" dirty="0" smtClean="0"/>
              <a:t>Y</a:t>
            </a:r>
            <a:r>
              <a:rPr kumimoji="1" lang="en-US" altLang="zh-CN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TT</a:t>
            </a:r>
            <a:r>
              <a:rPr kumimoji="1" lang="en-US" altLang="zh-CN" baseline="-25000" dirty="0" smtClean="0"/>
              <a:t>W </a:t>
            </a:r>
            <a:r>
              <a:rPr kumimoji="1" lang="en-US" altLang="zh-CN" dirty="0" smtClean="0"/>
              <a:t>* CACE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63203" y="3335354"/>
            <a:ext cx="6694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smtClean="0"/>
              <a:t>C</a:t>
            </a:r>
            <a:r>
              <a:rPr kumimoji="1" lang="en-US" altLang="zh-CN" dirty="0" smtClean="0"/>
              <a:t>ACE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 rot="1703548">
            <a:off x="1164672" y="2090383"/>
            <a:ext cx="2980923" cy="346364"/>
          </a:xfrm>
          <a:prstGeom prst="rightArrow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DE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7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3204" r="9330" b="28255"/>
          <a:stretch/>
        </p:blipFill>
        <p:spPr>
          <a:xfrm>
            <a:off x="4272118" y="1257300"/>
            <a:ext cx="1911548" cy="22961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07" y="1283468"/>
            <a:ext cx="1708027" cy="2289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987" y="1255760"/>
            <a:ext cx="2224719" cy="2284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9751" y="1246909"/>
            <a:ext cx="2794000" cy="3670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07068" y="3583872"/>
            <a:ext cx="5655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Deep Learning</a:t>
            </a:r>
          </a:p>
          <a:p>
            <a:pPr algn="ctr"/>
            <a:r>
              <a:rPr lang="en-US" altLang="zh-CN" dirty="0"/>
              <a:t>Ian </a:t>
            </a:r>
            <a:r>
              <a:rPr lang="en-US" altLang="zh-CN" dirty="0" err="1" smtClean="0"/>
              <a:t>Goodfellow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Yoshua</a:t>
            </a:r>
            <a:r>
              <a:rPr lang="en-US" altLang="zh-CN" dirty="0" smtClean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 and </a:t>
            </a:r>
            <a:r>
              <a:rPr lang="en-US" altLang="zh-CN" dirty="0"/>
              <a:t>Aaron </a:t>
            </a:r>
            <a:r>
              <a:rPr lang="en-US" altLang="zh-CN" dirty="0" err="1"/>
              <a:t>Courville</a:t>
            </a:r>
            <a:endParaRPr lang="en-US" altLang="zh-CN" dirty="0"/>
          </a:p>
          <a:p>
            <a:pPr algn="ctr"/>
            <a:r>
              <a:rPr lang="is-IS" altLang="zh-CN" dirty="0" smtClean="0"/>
              <a:t>2016</a:t>
            </a:r>
            <a:r>
              <a:rPr lang="zh-CN" altLang="en-US" dirty="0" smtClean="0"/>
              <a:t> </a:t>
            </a:r>
            <a:r>
              <a:rPr lang="en-US" altLang="zh-CN" dirty="0" smtClean="0"/>
              <a:t>MIT </a:t>
            </a:r>
            <a:r>
              <a:rPr lang="en-US" altLang="zh-CN" dirty="0"/>
              <a:t>Press</a:t>
            </a:r>
          </a:p>
          <a:p>
            <a:pPr algn="ctr"/>
            <a:r>
              <a:rPr lang="en-US" altLang="zh-CN" dirty="0"/>
              <a:t>http://</a:t>
            </a:r>
            <a:r>
              <a:rPr lang="en-US" altLang="zh-CN" dirty="0" err="1"/>
              <a:t>www.deeplearningbook.org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27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Macintosh PowerPoint</Application>
  <PresentationFormat>全屏显示(16:10)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2020-04-07T08:09:21Z</dcterms:modified>
</cp:coreProperties>
</file>