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metadata/thumbnail" Target="docProps/thumbnail0.jpeg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509" r:id="rId2"/>
    <p:sldId id="510" r:id="rId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EBEB"/>
    <a:srgbClr val="376092"/>
    <a:srgbClr val="7F7F7F"/>
    <a:srgbClr val="825809"/>
    <a:srgbClr val="FFFFFF"/>
    <a:srgbClr val="4D822A"/>
    <a:srgbClr val="ABB1B0"/>
    <a:srgbClr val="ACACB0"/>
    <a:srgbClr val="A8A9B4"/>
    <a:srgbClr val="8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71808" autoAdjust="0"/>
  </p:normalViewPr>
  <p:slideViewPr>
    <p:cSldViewPr snapToGrid="0">
      <p:cViewPr>
        <p:scale>
          <a:sx n="99" d="100"/>
          <a:sy n="99" d="100"/>
        </p:scale>
        <p:origin x="-904" y="-8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latin typeface="Arial" pitchFamily="34" charset="0"/>
                <a:cs typeface="Arial" pitchFamily="34" charset="0"/>
              </a:rPr>
              <a:t>© Duarte Design, Inc. 2009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AF2-1DE3-4AC2-BC82-3EF63BED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ED9-A90F-43A0-A471-4F79F54F87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Duarte Design, Inc.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DCF-5BF5-FF46-8EF3-2622042BB47B}" type="datetimeFigureOut">
              <a:rPr kumimoji="1" lang="zh-CN" altLang="en-US" smtClean="0"/>
              <a:t>20/4/5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7480-64AD-E347-95A5-90C4CDAB1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103810"/>
            <a:ext cx="4619625" cy="373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64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3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8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93C-57C3-4914-8E69-D777D6AA2CC8}" type="datetimeFigureOut">
              <a:rPr lang="en-US" smtClean="0"/>
              <a:t>20/4/5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1DCF-5BF5-FF46-8EF3-2622042BB47B}" type="datetimeFigureOut">
              <a:rPr kumimoji="1" lang="zh-CN" altLang="en-US" smtClean="0"/>
              <a:t>20/4/5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7480-64AD-E347-95A5-90C4CDAB13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32" y="1806386"/>
            <a:ext cx="3602764" cy="29251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244845"/>
            <a:ext cx="3978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>
                    <a:lumMod val="85000"/>
                  </a:schemeClr>
                </a:solidFill>
              </a:rPr>
              <a:t>This is the end!</a:t>
            </a:r>
          </a:p>
          <a:p>
            <a:r>
              <a:rPr kumimoji="1" lang="zh-CN" altLang="zh-CN" sz="2400" dirty="0" smtClean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kumimoji="1"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hank you for your attention.</a:t>
            </a:r>
          </a:p>
          <a:p>
            <a:endParaRPr kumimoji="1"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Cheng-Jun Wang</a:t>
            </a:r>
          </a:p>
          <a:p>
            <a:r>
              <a:rPr kumimoji="1" lang="en-US" altLang="zh-CN" sz="2400" dirty="0" err="1" smtClean="0">
                <a:solidFill>
                  <a:schemeClr val="bg1">
                    <a:lumMod val="85000"/>
                  </a:schemeClr>
                </a:solidFill>
              </a:rPr>
              <a:t>wangchengjun@nju.edu.cn</a:t>
            </a:r>
            <a:endParaRPr kumimoji="1"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8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93" y="3362529"/>
            <a:ext cx="3088626" cy="12370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946954" y="37234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Cheng-Jun Wang</a:t>
            </a:r>
          </a:p>
          <a:p>
            <a:endParaRPr lang="en-US" altLang="zh-CN" dirty="0"/>
          </a:p>
          <a:p>
            <a:r>
              <a:rPr lang="en-US" altLang="zh-CN" dirty="0" err="1"/>
              <a:t>wangchengjun@nju.edu.cn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700" y="416899"/>
            <a:ext cx="2878217" cy="2336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226613" y="285430"/>
            <a:ext cx="2686317" cy="26863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19220" y="96986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Bit by Bit is an invaluable resource for social scientists who want to harness the research potential of big data and a must-read for data scientists interested in applying the lessons of social science to tomorrow's technologies.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7526" y="2534760"/>
            <a:ext cx="706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Matthew J. </a:t>
            </a:r>
            <a:r>
              <a:rPr lang="en-US" altLang="zh-CN" dirty="0" err="1"/>
              <a:t>Salganik</a:t>
            </a:r>
            <a:r>
              <a:rPr lang="en-US" altLang="zh-CN" dirty="0"/>
              <a:t> is professor of sociology at Princeton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83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Macintosh PowerPoint</Application>
  <PresentationFormat>全屏显示(16:10)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2010-04-14T20:04:37Z</dcterms:created>
  <dcterms:modified xsi:type="dcterms:W3CDTF">2020-04-04T18:57:57Z</dcterms:modified>
</cp:coreProperties>
</file>