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6"/>
  </p:notesMasterIdLst>
  <p:handoutMasterIdLst>
    <p:handoutMasterId r:id="rId7"/>
  </p:handoutMasterIdLst>
  <p:sldIdLst>
    <p:sldId id="306" r:id="rId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/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06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3" d="100"/>
          <a:sy n="113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8D2828-EE0F-4AA7-8DAB-E627E33EE740}"/>
              </a:ext>
            </a:extLst>
          </p:cNvPr>
          <p:cNvSpPr/>
          <p:nvPr/>
        </p:nvSpPr>
        <p:spPr>
          <a:xfrm>
            <a:off x="470272" y="4481638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server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A618C4-B071-42EC-B695-B937AB0849DD}"/>
              </a:ext>
            </a:extLst>
          </p:cNvPr>
          <p:cNvSpPr/>
          <p:nvPr/>
        </p:nvSpPr>
        <p:spPr>
          <a:xfrm>
            <a:off x="1528605" y="4481638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server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B1C35E-8AEA-41FB-BB98-0B150023EBD6}"/>
              </a:ext>
            </a:extLst>
          </p:cNvPr>
          <p:cNvSpPr txBox="1"/>
          <p:nvPr/>
        </p:nvSpPr>
        <p:spPr>
          <a:xfrm>
            <a:off x="1127048" y="4481638"/>
            <a:ext cx="25006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6074F7-212E-4C48-AD81-C759453DCD0C}"/>
              </a:ext>
            </a:extLst>
          </p:cNvPr>
          <p:cNvSpPr/>
          <p:nvPr/>
        </p:nvSpPr>
        <p:spPr>
          <a:xfrm>
            <a:off x="479291" y="3603952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L1 SW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7A323A-48BA-46C2-B07E-26F070231A71}"/>
              </a:ext>
            </a:extLst>
          </p:cNvPr>
          <p:cNvSpPr/>
          <p:nvPr/>
        </p:nvSpPr>
        <p:spPr>
          <a:xfrm>
            <a:off x="1409781" y="3615190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L1 SW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208B48-907A-47CC-A099-BDDB777FB1DD}"/>
              </a:ext>
            </a:extLst>
          </p:cNvPr>
          <p:cNvSpPr/>
          <p:nvPr/>
        </p:nvSpPr>
        <p:spPr>
          <a:xfrm>
            <a:off x="479291" y="3005436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L2 SW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0A0F8-C906-44E9-94B8-3791F13794F5}"/>
              </a:ext>
            </a:extLst>
          </p:cNvPr>
          <p:cNvSpPr/>
          <p:nvPr/>
        </p:nvSpPr>
        <p:spPr>
          <a:xfrm>
            <a:off x="1452957" y="3005436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L2 SW</a:t>
            </a:r>
            <a:endParaRPr lang="zh-CN" altLang="en-US" sz="12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F75F69-91FA-43AA-B3EA-1CB42D65F1D4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16070" y="3903210"/>
            <a:ext cx="63942" cy="5572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2D1A2C-8F5C-4524-9428-3FEA01DF7308}"/>
              </a:ext>
            </a:extLst>
          </p:cNvPr>
          <p:cNvCxnSpPr>
            <a:cxnSpLocks/>
            <a:stCxn id="190" idx="0"/>
            <a:endCxn id="10" idx="2"/>
          </p:cNvCxnSpPr>
          <p:nvPr/>
        </p:nvCxnSpPr>
        <p:spPr>
          <a:xfrm flipV="1">
            <a:off x="823643" y="3914448"/>
            <a:ext cx="886859" cy="5459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41A377-82B7-41B8-8299-772670BF82C1}"/>
              </a:ext>
            </a:extLst>
          </p:cNvPr>
          <p:cNvCxnSpPr>
            <a:cxnSpLocks/>
            <a:stCxn id="191" idx="0"/>
            <a:endCxn id="9" idx="2"/>
          </p:cNvCxnSpPr>
          <p:nvPr/>
        </p:nvCxnSpPr>
        <p:spPr>
          <a:xfrm flipH="1" flipV="1">
            <a:off x="780012" y="3903210"/>
            <a:ext cx="982791" cy="558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F609C20-ACF8-4D3D-BF87-75314C608B12}"/>
              </a:ext>
            </a:extLst>
          </p:cNvPr>
          <p:cNvCxnSpPr>
            <a:cxnSpLocks/>
            <a:stCxn id="192" idx="0"/>
            <a:endCxn id="10" idx="2"/>
          </p:cNvCxnSpPr>
          <p:nvPr/>
        </p:nvCxnSpPr>
        <p:spPr>
          <a:xfrm flipH="1" flipV="1">
            <a:off x="1710502" y="3914448"/>
            <a:ext cx="159874" cy="546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7EE3DB7-9CD6-434D-9EE4-23E2C4FAE9D3}"/>
              </a:ext>
            </a:extLst>
          </p:cNvPr>
          <p:cNvSpPr txBox="1"/>
          <p:nvPr/>
        </p:nvSpPr>
        <p:spPr>
          <a:xfrm>
            <a:off x="640466" y="4776144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#0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82ACD33-1DAA-4C08-A3AB-368DABB8C19E}"/>
              </a:ext>
            </a:extLst>
          </p:cNvPr>
          <p:cNvSpPr txBox="1"/>
          <p:nvPr/>
        </p:nvSpPr>
        <p:spPr>
          <a:xfrm>
            <a:off x="1735549" y="4795710"/>
            <a:ext cx="2773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#15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E63E201-C9F1-438F-BBFF-27CBEBEBA085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780012" y="3304694"/>
            <a:ext cx="0" cy="29925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33B5CD2-10F3-482B-B4B4-7E1E5B35D02A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780012" y="3304694"/>
            <a:ext cx="973666" cy="29925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BEA4D86-8C75-4DB6-BF8F-E2737BF87688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780012" y="3304694"/>
            <a:ext cx="930490" cy="3104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EC400DE-5902-4C5A-BE73-E28C66AD4B78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1710502" y="3304694"/>
            <a:ext cx="43176" cy="3104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EA16728-B0EC-45CD-91CC-8F62B4E069B1}"/>
              </a:ext>
            </a:extLst>
          </p:cNvPr>
          <p:cNvSpPr txBox="1"/>
          <p:nvPr/>
        </p:nvSpPr>
        <p:spPr>
          <a:xfrm>
            <a:off x="567794" y="3400736"/>
            <a:ext cx="12503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x4</a:t>
            </a:r>
            <a:endParaRPr kumimoji="1"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F6DBB95-7E36-4494-95CA-1ED2C33A1F45}"/>
              </a:ext>
            </a:extLst>
          </p:cNvPr>
          <p:cNvSpPr/>
          <p:nvPr/>
        </p:nvSpPr>
        <p:spPr>
          <a:xfrm>
            <a:off x="248704" y="2881592"/>
            <a:ext cx="3890911" cy="2181476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DF419A5-EBF9-439B-A38D-042262F08822}"/>
              </a:ext>
            </a:extLst>
          </p:cNvPr>
          <p:cNvSpPr/>
          <p:nvPr/>
        </p:nvSpPr>
        <p:spPr>
          <a:xfrm>
            <a:off x="2420961" y="4492876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server</a:t>
            </a:r>
            <a:endParaRPr lang="zh-CN" altLang="en-US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C92E0AC-935A-463F-9919-EB4A915B988A}"/>
              </a:ext>
            </a:extLst>
          </p:cNvPr>
          <p:cNvSpPr/>
          <p:nvPr/>
        </p:nvSpPr>
        <p:spPr>
          <a:xfrm>
            <a:off x="3479294" y="4492876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server</a:t>
            </a:r>
            <a:endParaRPr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B645D0-7EBE-4727-9049-0F777719304B}"/>
              </a:ext>
            </a:extLst>
          </p:cNvPr>
          <p:cNvSpPr txBox="1"/>
          <p:nvPr/>
        </p:nvSpPr>
        <p:spPr>
          <a:xfrm>
            <a:off x="3077737" y="4492876"/>
            <a:ext cx="25006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C580266-2CAF-4575-AF9E-05CA2362AB55}"/>
              </a:ext>
            </a:extLst>
          </p:cNvPr>
          <p:cNvSpPr/>
          <p:nvPr/>
        </p:nvSpPr>
        <p:spPr>
          <a:xfrm>
            <a:off x="2429980" y="3615190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L1 SW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ACD8428-787E-4603-A8EC-72BF46EA321B}"/>
              </a:ext>
            </a:extLst>
          </p:cNvPr>
          <p:cNvSpPr/>
          <p:nvPr/>
        </p:nvSpPr>
        <p:spPr>
          <a:xfrm>
            <a:off x="3360470" y="3626428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L1 SW</a:t>
            </a:r>
            <a:endParaRPr lang="zh-CN" altLang="en-US" sz="120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AF744D9-7725-4F0E-A638-B65360E65747}"/>
              </a:ext>
            </a:extLst>
          </p:cNvPr>
          <p:cNvCxnSpPr>
            <a:cxnSpLocks/>
            <a:stCxn id="194" idx="0"/>
            <a:endCxn id="58" idx="2"/>
          </p:cNvCxnSpPr>
          <p:nvPr/>
        </p:nvCxnSpPr>
        <p:spPr>
          <a:xfrm flipV="1">
            <a:off x="2675434" y="3914448"/>
            <a:ext cx="55267" cy="5369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5CF64A4-0868-4248-9834-4E834DF6507D}"/>
              </a:ext>
            </a:extLst>
          </p:cNvPr>
          <p:cNvCxnSpPr>
            <a:cxnSpLocks/>
            <a:stCxn id="195" idx="0"/>
            <a:endCxn id="59" idx="2"/>
          </p:cNvCxnSpPr>
          <p:nvPr/>
        </p:nvCxnSpPr>
        <p:spPr>
          <a:xfrm flipV="1">
            <a:off x="2783007" y="3925686"/>
            <a:ext cx="878184" cy="5256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06E891C-A2BD-41D5-AB73-27CC22686E2C}"/>
              </a:ext>
            </a:extLst>
          </p:cNvPr>
          <p:cNvCxnSpPr>
            <a:cxnSpLocks/>
            <a:stCxn id="196" idx="0"/>
            <a:endCxn id="58" idx="2"/>
          </p:cNvCxnSpPr>
          <p:nvPr/>
        </p:nvCxnSpPr>
        <p:spPr>
          <a:xfrm flipH="1" flipV="1">
            <a:off x="2730701" y="3914448"/>
            <a:ext cx="979502" cy="543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CAB970A-E731-42AE-BEBC-B0EF7D3B17D6}"/>
              </a:ext>
            </a:extLst>
          </p:cNvPr>
          <p:cNvCxnSpPr>
            <a:cxnSpLocks/>
            <a:stCxn id="197" idx="0"/>
            <a:endCxn id="59" idx="2"/>
          </p:cNvCxnSpPr>
          <p:nvPr/>
        </p:nvCxnSpPr>
        <p:spPr>
          <a:xfrm flipH="1" flipV="1">
            <a:off x="3661191" y="3925686"/>
            <a:ext cx="156585" cy="532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450DA8E7-DBDE-4F66-9A92-DB6B45169C06}"/>
              </a:ext>
            </a:extLst>
          </p:cNvPr>
          <p:cNvSpPr/>
          <p:nvPr/>
        </p:nvSpPr>
        <p:spPr>
          <a:xfrm>
            <a:off x="2400193" y="2996739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L2 SW</a:t>
            </a:r>
            <a:endParaRPr lang="zh-CN" altLang="en-US" sz="12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D64224C-63D6-4A9B-BB4C-13C251A2C2F6}"/>
              </a:ext>
            </a:extLst>
          </p:cNvPr>
          <p:cNvSpPr/>
          <p:nvPr/>
        </p:nvSpPr>
        <p:spPr>
          <a:xfrm>
            <a:off x="3373859" y="2996739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L2 SW</a:t>
            </a:r>
            <a:endParaRPr lang="zh-CN" altLang="en-US" sz="1200" dirty="0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18AA5B6-7E6B-4417-8E1C-826DBED718BF}"/>
              </a:ext>
            </a:extLst>
          </p:cNvPr>
          <p:cNvCxnSpPr>
            <a:cxnSpLocks/>
            <a:stCxn id="58" idx="0"/>
            <a:endCxn id="11" idx="2"/>
          </p:cNvCxnSpPr>
          <p:nvPr/>
        </p:nvCxnSpPr>
        <p:spPr>
          <a:xfrm flipH="1" flipV="1">
            <a:off x="780012" y="3304694"/>
            <a:ext cx="1950689" cy="3104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2983A70-7038-477B-ADB7-A53DA6537D38}"/>
              </a:ext>
            </a:extLst>
          </p:cNvPr>
          <p:cNvCxnSpPr>
            <a:cxnSpLocks/>
            <a:stCxn id="59" idx="0"/>
            <a:endCxn id="11" idx="2"/>
          </p:cNvCxnSpPr>
          <p:nvPr/>
        </p:nvCxnSpPr>
        <p:spPr>
          <a:xfrm flipH="1" flipV="1">
            <a:off x="780012" y="3304694"/>
            <a:ext cx="2881179" cy="3217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7E49E76-B466-40D9-8EA7-56073219EF5C}"/>
              </a:ext>
            </a:extLst>
          </p:cNvPr>
          <p:cNvCxnSpPr>
            <a:cxnSpLocks/>
            <a:stCxn id="58" idx="0"/>
            <a:endCxn id="12" idx="2"/>
          </p:cNvCxnSpPr>
          <p:nvPr/>
        </p:nvCxnSpPr>
        <p:spPr>
          <a:xfrm flipH="1" flipV="1">
            <a:off x="1753678" y="3304694"/>
            <a:ext cx="977023" cy="3104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8A9E3AD-F553-4B07-A860-6EA385BFAFEA}"/>
              </a:ext>
            </a:extLst>
          </p:cNvPr>
          <p:cNvCxnSpPr>
            <a:cxnSpLocks/>
            <a:stCxn id="59" idx="0"/>
            <a:endCxn id="12" idx="2"/>
          </p:cNvCxnSpPr>
          <p:nvPr/>
        </p:nvCxnSpPr>
        <p:spPr>
          <a:xfrm flipH="1" flipV="1">
            <a:off x="1753678" y="3304694"/>
            <a:ext cx="1907513" cy="3217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BF3BC91-F1FE-4F29-8FFD-35D3E1E61282}"/>
              </a:ext>
            </a:extLst>
          </p:cNvPr>
          <p:cNvCxnSpPr>
            <a:cxnSpLocks/>
            <a:stCxn id="9" idx="0"/>
            <a:endCxn id="78" idx="2"/>
          </p:cNvCxnSpPr>
          <p:nvPr/>
        </p:nvCxnSpPr>
        <p:spPr>
          <a:xfrm flipV="1">
            <a:off x="780012" y="3295997"/>
            <a:ext cx="1920902" cy="307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70EDE1C-8E1C-4DFF-8D6A-BC1D364CF4DD}"/>
              </a:ext>
            </a:extLst>
          </p:cNvPr>
          <p:cNvCxnSpPr>
            <a:cxnSpLocks/>
            <a:stCxn id="58" idx="0"/>
            <a:endCxn id="78" idx="2"/>
          </p:cNvCxnSpPr>
          <p:nvPr/>
        </p:nvCxnSpPr>
        <p:spPr>
          <a:xfrm flipH="1" flipV="1">
            <a:off x="2700914" y="3295997"/>
            <a:ext cx="29787" cy="3191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C4983EE1-1B9F-410A-968A-B384A24892C6}"/>
              </a:ext>
            </a:extLst>
          </p:cNvPr>
          <p:cNvCxnSpPr>
            <a:cxnSpLocks/>
            <a:stCxn id="59" idx="0"/>
            <a:endCxn id="78" idx="2"/>
          </p:cNvCxnSpPr>
          <p:nvPr/>
        </p:nvCxnSpPr>
        <p:spPr>
          <a:xfrm flipH="1" flipV="1">
            <a:off x="2700914" y="3295997"/>
            <a:ext cx="960277" cy="3304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6F7792D-0883-4284-8146-AFBD742271EC}"/>
              </a:ext>
            </a:extLst>
          </p:cNvPr>
          <p:cNvCxnSpPr>
            <a:cxnSpLocks/>
            <a:stCxn id="10" idx="0"/>
            <a:endCxn id="78" idx="2"/>
          </p:cNvCxnSpPr>
          <p:nvPr/>
        </p:nvCxnSpPr>
        <p:spPr>
          <a:xfrm flipV="1">
            <a:off x="1710502" y="3295997"/>
            <a:ext cx="990412" cy="3191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7D0D589-3CE0-43BD-89E5-9E397D91EE5D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flipV="1">
            <a:off x="780012" y="3295997"/>
            <a:ext cx="2894568" cy="307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10B60378-B0B4-4924-808C-AED128DED3FE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flipV="1">
            <a:off x="1710502" y="3295997"/>
            <a:ext cx="1964078" cy="3191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1ED20E6-CC4A-439C-927A-615CFFD0DE4A}"/>
              </a:ext>
            </a:extLst>
          </p:cNvPr>
          <p:cNvCxnSpPr>
            <a:cxnSpLocks/>
            <a:stCxn id="58" idx="0"/>
            <a:endCxn id="79" idx="2"/>
          </p:cNvCxnSpPr>
          <p:nvPr/>
        </p:nvCxnSpPr>
        <p:spPr>
          <a:xfrm flipV="1">
            <a:off x="2730701" y="3295997"/>
            <a:ext cx="943879" cy="3191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4245C51-FACC-420D-B751-1A2747BB51D0}"/>
              </a:ext>
            </a:extLst>
          </p:cNvPr>
          <p:cNvCxnSpPr>
            <a:cxnSpLocks/>
            <a:stCxn id="59" idx="0"/>
            <a:endCxn id="79" idx="2"/>
          </p:cNvCxnSpPr>
          <p:nvPr/>
        </p:nvCxnSpPr>
        <p:spPr>
          <a:xfrm flipV="1">
            <a:off x="3661191" y="3295997"/>
            <a:ext cx="13389" cy="3304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4DF3099-4ADB-475D-9B91-6A48225E156B}"/>
              </a:ext>
            </a:extLst>
          </p:cNvPr>
          <p:cNvSpPr txBox="1"/>
          <p:nvPr/>
        </p:nvSpPr>
        <p:spPr>
          <a:xfrm>
            <a:off x="3697980" y="4814948"/>
            <a:ext cx="2773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#31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7E998CC-DD79-445F-881E-680CF2C32F84}"/>
              </a:ext>
            </a:extLst>
          </p:cNvPr>
          <p:cNvSpPr/>
          <p:nvPr/>
        </p:nvSpPr>
        <p:spPr>
          <a:xfrm>
            <a:off x="4571999" y="2881592"/>
            <a:ext cx="1249812" cy="2181476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6F57DF8-E8A3-4771-97C5-587F2EDAF4A4}"/>
              </a:ext>
            </a:extLst>
          </p:cNvPr>
          <p:cNvSpPr txBox="1"/>
          <p:nvPr/>
        </p:nvSpPr>
        <p:spPr>
          <a:xfrm>
            <a:off x="1688034" y="5117988"/>
            <a:ext cx="11881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Server group #0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E92A7D9-2F4D-4EDD-8515-BCF72F852A7A}"/>
              </a:ext>
            </a:extLst>
          </p:cNvPr>
          <p:cNvSpPr txBox="1"/>
          <p:nvPr/>
        </p:nvSpPr>
        <p:spPr>
          <a:xfrm>
            <a:off x="4872242" y="5177660"/>
            <a:ext cx="11881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Server group #4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E421A6E-7E0E-4F2C-A8A5-78FAB5358CE1}"/>
              </a:ext>
            </a:extLst>
          </p:cNvPr>
          <p:cNvSpPr/>
          <p:nvPr/>
        </p:nvSpPr>
        <p:spPr>
          <a:xfrm>
            <a:off x="7318675" y="4481638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200" dirty="0"/>
          </a:p>
          <a:p>
            <a:pPr algn="ctr"/>
            <a:r>
              <a:rPr lang="en-US" altLang="zh-CN" sz="1200" dirty="0" err="1"/>
              <a:t>stor</a:t>
            </a:r>
            <a:endParaRPr lang="zh-CN" altLang="en-US" sz="12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F93628F-4841-4DF2-A548-5065A23203EF}"/>
              </a:ext>
            </a:extLst>
          </p:cNvPr>
          <p:cNvSpPr/>
          <p:nvPr/>
        </p:nvSpPr>
        <p:spPr>
          <a:xfrm>
            <a:off x="8377008" y="4481638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200" dirty="0"/>
          </a:p>
          <a:p>
            <a:pPr algn="ctr"/>
            <a:r>
              <a:rPr lang="en-US" altLang="zh-CN" sz="1200" dirty="0" err="1"/>
              <a:t>stor</a:t>
            </a:r>
            <a:endParaRPr lang="zh-CN" altLang="en-US" sz="1200" dirty="0"/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C893BC12-5E24-4BA7-9B70-0D4B8B034E8A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7619396" y="3922609"/>
            <a:ext cx="107858" cy="5590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2A4B778-34DC-43A2-941B-E2BA39D3CC0C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7619396" y="3933847"/>
            <a:ext cx="1038348" cy="5477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709036C-8079-493E-A050-2E86741B4AD2}"/>
              </a:ext>
            </a:extLst>
          </p:cNvPr>
          <p:cNvCxnSpPr>
            <a:cxnSpLocks/>
            <a:stCxn id="121" idx="0"/>
          </p:cNvCxnSpPr>
          <p:nvPr/>
        </p:nvCxnSpPr>
        <p:spPr>
          <a:xfrm flipH="1" flipV="1">
            <a:off x="7727254" y="3922609"/>
            <a:ext cx="950475" cy="5590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79326AF-E850-4232-899E-5D663F237CD5}"/>
              </a:ext>
            </a:extLst>
          </p:cNvPr>
          <p:cNvCxnSpPr>
            <a:cxnSpLocks/>
            <a:stCxn id="121" idx="0"/>
          </p:cNvCxnSpPr>
          <p:nvPr/>
        </p:nvCxnSpPr>
        <p:spPr>
          <a:xfrm flipH="1" flipV="1">
            <a:off x="8657744" y="3933847"/>
            <a:ext cx="19985" cy="5477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59600CD-83F8-488A-A045-749EB9D87639}"/>
              </a:ext>
            </a:extLst>
          </p:cNvPr>
          <p:cNvSpPr txBox="1"/>
          <p:nvPr/>
        </p:nvSpPr>
        <p:spPr>
          <a:xfrm>
            <a:off x="7488869" y="4776144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#0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BCEB38C-871A-47D5-9C7F-DFBE61899906}"/>
              </a:ext>
            </a:extLst>
          </p:cNvPr>
          <p:cNvSpPr/>
          <p:nvPr/>
        </p:nvSpPr>
        <p:spPr>
          <a:xfrm>
            <a:off x="9269364" y="4492876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200" dirty="0"/>
          </a:p>
          <a:p>
            <a:pPr algn="ctr"/>
            <a:r>
              <a:rPr lang="en-US" altLang="zh-CN" sz="1200" dirty="0" err="1"/>
              <a:t>stor</a:t>
            </a:r>
            <a:endParaRPr lang="zh-CN" altLang="en-US" sz="12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DA6E782-6545-462D-A0A7-2B949F9F974E}"/>
              </a:ext>
            </a:extLst>
          </p:cNvPr>
          <p:cNvSpPr/>
          <p:nvPr/>
        </p:nvSpPr>
        <p:spPr>
          <a:xfrm>
            <a:off x="10327697" y="4492876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200" dirty="0"/>
          </a:p>
          <a:p>
            <a:pPr algn="ctr"/>
            <a:r>
              <a:rPr lang="en-US" altLang="zh-CN" sz="1200" dirty="0" err="1"/>
              <a:t>stor</a:t>
            </a:r>
            <a:endParaRPr lang="zh-CN" altLang="en-US" sz="1200" dirty="0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57D66A3-0359-4EA3-A81A-196658865362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9570085" y="3933847"/>
            <a:ext cx="107858" cy="5590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D4F5F75-764C-4AFF-B7F7-5BB211A1F85F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8677729" y="3933847"/>
            <a:ext cx="1000214" cy="5477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6C92CEF-A364-4703-9CE2-38C49064D793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9677943" y="3933847"/>
            <a:ext cx="950475" cy="5590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1B26B60-1807-4510-B582-13FE386ACCD1}"/>
              </a:ext>
            </a:extLst>
          </p:cNvPr>
          <p:cNvSpPr txBox="1"/>
          <p:nvPr/>
        </p:nvSpPr>
        <p:spPr>
          <a:xfrm>
            <a:off x="8902801" y="5177660"/>
            <a:ext cx="101874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Stor</a:t>
            </a:r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group #0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CD18EC41-B673-4D23-B7B6-7DEEC024D2BC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7619396" y="3933847"/>
            <a:ext cx="2058547" cy="5477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E5A87C6F-6C21-4687-8B63-9D2A15550BE7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7727254" y="3922609"/>
            <a:ext cx="1842831" cy="570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6BF59CD-72B9-49BF-8809-86950E03185D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7727254" y="3922609"/>
            <a:ext cx="2901164" cy="570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6C1F2544-2107-41DF-B179-E26F72E2D549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8657744" y="3933847"/>
            <a:ext cx="912341" cy="5590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96135A8E-13E8-4825-A6F1-4D98A2108910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8657744" y="3933847"/>
            <a:ext cx="1970674" cy="5590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3FB1872A-BD7A-456A-AD2E-DF02E1523EC8}"/>
              </a:ext>
            </a:extLst>
          </p:cNvPr>
          <p:cNvSpPr txBox="1"/>
          <p:nvPr/>
        </p:nvSpPr>
        <p:spPr>
          <a:xfrm>
            <a:off x="7715004" y="4121183"/>
            <a:ext cx="12503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x3</a:t>
            </a:r>
            <a:endParaRPr kumimoji="1"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0A907F-2BE5-4637-8AEC-369BCC5B396B}"/>
              </a:ext>
            </a:extLst>
          </p:cNvPr>
          <p:cNvSpPr/>
          <p:nvPr/>
        </p:nvSpPr>
        <p:spPr>
          <a:xfrm>
            <a:off x="7360810" y="3622273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L1 SW</a:t>
            </a:r>
            <a:endParaRPr lang="zh-CN" altLang="en-US" sz="12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6A3C16E-77C5-4170-80FD-A5ABE8F54C01}"/>
              </a:ext>
            </a:extLst>
          </p:cNvPr>
          <p:cNvSpPr/>
          <p:nvPr/>
        </p:nvSpPr>
        <p:spPr>
          <a:xfrm>
            <a:off x="8291300" y="3633511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L1 SW</a:t>
            </a:r>
            <a:endParaRPr lang="zh-CN" altLang="en-US" sz="12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0450D1A-E931-4153-9BC1-AA09689C65D5}"/>
              </a:ext>
            </a:extLst>
          </p:cNvPr>
          <p:cNvSpPr/>
          <p:nvPr/>
        </p:nvSpPr>
        <p:spPr>
          <a:xfrm>
            <a:off x="7360810" y="3023757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L2 SW</a:t>
            </a:r>
            <a:endParaRPr lang="zh-CN" altLang="en-US" sz="12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38B2547-95B3-4C8F-A7DF-FABAEAB2588F}"/>
              </a:ext>
            </a:extLst>
          </p:cNvPr>
          <p:cNvSpPr/>
          <p:nvPr/>
        </p:nvSpPr>
        <p:spPr>
          <a:xfrm>
            <a:off x="8334476" y="3023757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L2 SW</a:t>
            </a:r>
            <a:endParaRPr lang="zh-CN" altLang="en-US" sz="1200" dirty="0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61719DB-AA8A-4D04-8B58-A426DDE9C90E}"/>
              </a:ext>
            </a:extLst>
          </p:cNvPr>
          <p:cNvCxnSpPr>
            <a:cxnSpLocks/>
            <a:stCxn id="109" idx="0"/>
            <a:endCxn id="112" idx="2"/>
          </p:cNvCxnSpPr>
          <p:nvPr/>
        </p:nvCxnSpPr>
        <p:spPr>
          <a:xfrm flipV="1">
            <a:off x="7661531" y="3323015"/>
            <a:ext cx="0" cy="29925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5B578AF-AB2B-415F-ADA2-4092494727E7}"/>
              </a:ext>
            </a:extLst>
          </p:cNvPr>
          <p:cNvCxnSpPr>
            <a:cxnSpLocks/>
            <a:stCxn id="109" idx="0"/>
            <a:endCxn id="114" idx="2"/>
          </p:cNvCxnSpPr>
          <p:nvPr/>
        </p:nvCxnSpPr>
        <p:spPr>
          <a:xfrm flipV="1">
            <a:off x="7661531" y="3323015"/>
            <a:ext cx="973666" cy="29925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21013E6D-C187-460F-A0EA-0B8875545383}"/>
              </a:ext>
            </a:extLst>
          </p:cNvPr>
          <p:cNvCxnSpPr>
            <a:cxnSpLocks/>
            <a:stCxn id="111" idx="0"/>
            <a:endCxn id="112" idx="2"/>
          </p:cNvCxnSpPr>
          <p:nvPr/>
        </p:nvCxnSpPr>
        <p:spPr>
          <a:xfrm flipH="1" flipV="1">
            <a:off x="7661531" y="3323015"/>
            <a:ext cx="930490" cy="3104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6C39399C-A8D2-407D-AC93-DD69B7066BF0}"/>
              </a:ext>
            </a:extLst>
          </p:cNvPr>
          <p:cNvCxnSpPr>
            <a:cxnSpLocks/>
            <a:stCxn id="111" idx="0"/>
            <a:endCxn id="114" idx="2"/>
          </p:cNvCxnSpPr>
          <p:nvPr/>
        </p:nvCxnSpPr>
        <p:spPr>
          <a:xfrm flipV="1">
            <a:off x="8592021" y="3323015"/>
            <a:ext cx="43176" cy="3104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1C10A13-B3D2-443F-99B5-58FC5E9EF182}"/>
              </a:ext>
            </a:extLst>
          </p:cNvPr>
          <p:cNvSpPr txBox="1"/>
          <p:nvPr/>
        </p:nvSpPr>
        <p:spPr>
          <a:xfrm>
            <a:off x="7449313" y="3419057"/>
            <a:ext cx="12503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x4</a:t>
            </a:r>
            <a:endParaRPr kumimoji="1"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31E63B5-D839-4CC5-B1A6-44ACF7202E02}"/>
              </a:ext>
            </a:extLst>
          </p:cNvPr>
          <p:cNvSpPr/>
          <p:nvPr/>
        </p:nvSpPr>
        <p:spPr>
          <a:xfrm>
            <a:off x="9311499" y="3633511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L1 SW</a:t>
            </a:r>
            <a:endParaRPr lang="zh-CN" altLang="en-US" sz="12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F139352-A2CC-4229-9892-26B0BC16F149}"/>
              </a:ext>
            </a:extLst>
          </p:cNvPr>
          <p:cNvSpPr/>
          <p:nvPr/>
        </p:nvSpPr>
        <p:spPr>
          <a:xfrm>
            <a:off x="10241989" y="3644749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L1 SW</a:t>
            </a:r>
            <a:endParaRPr lang="zh-CN" altLang="en-US" sz="120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EF3C227-7E5A-41AF-B8D4-B4FCEEBB8B96}"/>
              </a:ext>
            </a:extLst>
          </p:cNvPr>
          <p:cNvSpPr/>
          <p:nvPr/>
        </p:nvSpPr>
        <p:spPr>
          <a:xfrm>
            <a:off x="9281712" y="3015060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L2 SW</a:t>
            </a:r>
            <a:endParaRPr lang="zh-CN" altLang="en-US" sz="12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E2A0ED5-3816-4173-9319-2DD9B7C4B7A8}"/>
              </a:ext>
            </a:extLst>
          </p:cNvPr>
          <p:cNvSpPr/>
          <p:nvPr/>
        </p:nvSpPr>
        <p:spPr>
          <a:xfrm>
            <a:off x="10255378" y="3015060"/>
            <a:ext cx="601441" cy="2992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L2 SW</a:t>
            </a:r>
            <a:endParaRPr lang="zh-CN" altLang="en-US" sz="1200" dirty="0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17AF0EE5-4E41-4807-9A0A-D35E3411BBFD}"/>
              </a:ext>
            </a:extLst>
          </p:cNvPr>
          <p:cNvCxnSpPr>
            <a:cxnSpLocks/>
            <a:stCxn id="147" idx="0"/>
            <a:endCxn id="112" idx="2"/>
          </p:cNvCxnSpPr>
          <p:nvPr/>
        </p:nvCxnSpPr>
        <p:spPr>
          <a:xfrm flipH="1" flipV="1">
            <a:off x="7661531" y="3323015"/>
            <a:ext cx="1950689" cy="3104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B9DF78E7-9B78-4F03-997F-85AE0579B952}"/>
              </a:ext>
            </a:extLst>
          </p:cNvPr>
          <p:cNvCxnSpPr>
            <a:cxnSpLocks/>
            <a:stCxn id="149" idx="0"/>
            <a:endCxn id="112" idx="2"/>
          </p:cNvCxnSpPr>
          <p:nvPr/>
        </p:nvCxnSpPr>
        <p:spPr>
          <a:xfrm flipH="1" flipV="1">
            <a:off x="7661531" y="3323015"/>
            <a:ext cx="2881179" cy="3217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AE558CBB-D2A1-492B-99E2-8FBD40CA02A9}"/>
              </a:ext>
            </a:extLst>
          </p:cNvPr>
          <p:cNvCxnSpPr>
            <a:cxnSpLocks/>
            <a:stCxn id="147" idx="0"/>
            <a:endCxn id="114" idx="2"/>
          </p:cNvCxnSpPr>
          <p:nvPr/>
        </p:nvCxnSpPr>
        <p:spPr>
          <a:xfrm flipH="1" flipV="1">
            <a:off x="8635197" y="3323015"/>
            <a:ext cx="977023" cy="3104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8C234EC4-9664-40B7-BE7D-D54BC366DD40}"/>
              </a:ext>
            </a:extLst>
          </p:cNvPr>
          <p:cNvCxnSpPr>
            <a:cxnSpLocks/>
            <a:stCxn id="149" idx="0"/>
            <a:endCxn id="114" idx="2"/>
          </p:cNvCxnSpPr>
          <p:nvPr/>
        </p:nvCxnSpPr>
        <p:spPr>
          <a:xfrm flipH="1" flipV="1">
            <a:off x="8635197" y="3323015"/>
            <a:ext cx="1907513" cy="3217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B08382B-B611-40B2-A302-AD7AC85F4AF6}"/>
              </a:ext>
            </a:extLst>
          </p:cNvPr>
          <p:cNvCxnSpPr>
            <a:cxnSpLocks/>
            <a:stCxn id="109" idx="0"/>
            <a:endCxn id="151" idx="2"/>
          </p:cNvCxnSpPr>
          <p:nvPr/>
        </p:nvCxnSpPr>
        <p:spPr>
          <a:xfrm flipV="1">
            <a:off x="7661531" y="3314318"/>
            <a:ext cx="1920902" cy="307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F66C1DBC-2806-4CFE-AAF3-C3ADB26ED1C9}"/>
              </a:ext>
            </a:extLst>
          </p:cNvPr>
          <p:cNvCxnSpPr>
            <a:cxnSpLocks/>
            <a:stCxn id="147" idx="0"/>
            <a:endCxn id="151" idx="2"/>
          </p:cNvCxnSpPr>
          <p:nvPr/>
        </p:nvCxnSpPr>
        <p:spPr>
          <a:xfrm flipH="1" flipV="1">
            <a:off x="9582433" y="3314318"/>
            <a:ext cx="29787" cy="3191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11E4A82E-5BD2-4756-9CF1-C1654E963813}"/>
              </a:ext>
            </a:extLst>
          </p:cNvPr>
          <p:cNvCxnSpPr>
            <a:cxnSpLocks/>
            <a:stCxn id="149" idx="0"/>
            <a:endCxn id="151" idx="2"/>
          </p:cNvCxnSpPr>
          <p:nvPr/>
        </p:nvCxnSpPr>
        <p:spPr>
          <a:xfrm flipH="1" flipV="1">
            <a:off x="9582433" y="3314318"/>
            <a:ext cx="960277" cy="3304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E3860027-41A8-4A5D-8052-21FA07E97320}"/>
              </a:ext>
            </a:extLst>
          </p:cNvPr>
          <p:cNvCxnSpPr>
            <a:cxnSpLocks/>
            <a:stCxn id="111" idx="0"/>
            <a:endCxn id="151" idx="2"/>
          </p:cNvCxnSpPr>
          <p:nvPr/>
        </p:nvCxnSpPr>
        <p:spPr>
          <a:xfrm flipV="1">
            <a:off x="8592021" y="3314318"/>
            <a:ext cx="990412" cy="3191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1C1E2D44-3E9A-4B73-A7C4-4383E308A741}"/>
              </a:ext>
            </a:extLst>
          </p:cNvPr>
          <p:cNvCxnSpPr>
            <a:cxnSpLocks/>
            <a:stCxn id="109" idx="0"/>
            <a:endCxn id="153" idx="2"/>
          </p:cNvCxnSpPr>
          <p:nvPr/>
        </p:nvCxnSpPr>
        <p:spPr>
          <a:xfrm flipV="1">
            <a:off x="7661531" y="3314318"/>
            <a:ext cx="2894568" cy="307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D4F70D8-70DF-4E39-BC14-9886C431B6CE}"/>
              </a:ext>
            </a:extLst>
          </p:cNvPr>
          <p:cNvCxnSpPr>
            <a:cxnSpLocks/>
            <a:stCxn id="111" idx="0"/>
            <a:endCxn id="153" idx="2"/>
          </p:cNvCxnSpPr>
          <p:nvPr/>
        </p:nvCxnSpPr>
        <p:spPr>
          <a:xfrm flipV="1">
            <a:off x="8592021" y="3314318"/>
            <a:ext cx="1964078" cy="3191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3353FE68-DEF1-495C-AAC8-2DA495AFD9A3}"/>
              </a:ext>
            </a:extLst>
          </p:cNvPr>
          <p:cNvCxnSpPr>
            <a:cxnSpLocks/>
            <a:stCxn id="147" idx="0"/>
            <a:endCxn id="153" idx="2"/>
          </p:cNvCxnSpPr>
          <p:nvPr/>
        </p:nvCxnSpPr>
        <p:spPr>
          <a:xfrm flipV="1">
            <a:off x="9612220" y="3314318"/>
            <a:ext cx="943879" cy="3191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B638C554-0BC5-4867-A474-CCF30BB2DBEF}"/>
              </a:ext>
            </a:extLst>
          </p:cNvPr>
          <p:cNvCxnSpPr>
            <a:cxnSpLocks/>
            <a:stCxn id="149" idx="0"/>
            <a:endCxn id="153" idx="2"/>
          </p:cNvCxnSpPr>
          <p:nvPr/>
        </p:nvCxnSpPr>
        <p:spPr>
          <a:xfrm flipV="1">
            <a:off x="10542710" y="3314318"/>
            <a:ext cx="13389" cy="3304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CAC00E31-D8B4-439F-A168-96F2932B9BF3}"/>
              </a:ext>
            </a:extLst>
          </p:cNvPr>
          <p:cNvCxnSpPr>
            <a:cxnSpLocks/>
            <a:stCxn id="140" idx="0"/>
            <a:endCxn id="149" idx="2"/>
          </p:cNvCxnSpPr>
          <p:nvPr/>
        </p:nvCxnSpPr>
        <p:spPr>
          <a:xfrm flipH="1" flipV="1">
            <a:off x="10542710" y="3944007"/>
            <a:ext cx="85708" cy="5488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950CC8CB-7BE1-4F1B-93F7-1FD90A0A2160}"/>
              </a:ext>
            </a:extLst>
          </p:cNvPr>
          <p:cNvCxnSpPr>
            <a:cxnSpLocks/>
            <a:stCxn id="139" idx="0"/>
            <a:endCxn id="149" idx="2"/>
          </p:cNvCxnSpPr>
          <p:nvPr/>
        </p:nvCxnSpPr>
        <p:spPr>
          <a:xfrm flipV="1">
            <a:off x="9570085" y="3944007"/>
            <a:ext cx="972625" cy="5488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B0FCF6C1-7B58-4881-BA13-D8AFB0EDD406}"/>
              </a:ext>
            </a:extLst>
          </p:cNvPr>
          <p:cNvCxnSpPr>
            <a:cxnSpLocks/>
            <a:stCxn id="121" idx="0"/>
            <a:endCxn id="149" idx="2"/>
          </p:cNvCxnSpPr>
          <p:nvPr/>
        </p:nvCxnSpPr>
        <p:spPr>
          <a:xfrm flipV="1">
            <a:off x="8677729" y="3944007"/>
            <a:ext cx="1864981" cy="5376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D247C4B4-226E-4FD9-BCC8-ED8929699A70}"/>
              </a:ext>
            </a:extLst>
          </p:cNvPr>
          <p:cNvCxnSpPr>
            <a:cxnSpLocks/>
            <a:stCxn id="120" idx="0"/>
            <a:endCxn id="149" idx="2"/>
          </p:cNvCxnSpPr>
          <p:nvPr/>
        </p:nvCxnSpPr>
        <p:spPr>
          <a:xfrm flipV="1">
            <a:off x="7619396" y="3944007"/>
            <a:ext cx="2923314" cy="5376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6AB8A79D-3BF9-4384-B389-74CA1B555D57}"/>
              </a:ext>
            </a:extLst>
          </p:cNvPr>
          <p:cNvSpPr/>
          <p:nvPr/>
        </p:nvSpPr>
        <p:spPr>
          <a:xfrm>
            <a:off x="7196751" y="2881592"/>
            <a:ext cx="3872963" cy="2181476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1BFFC7D8-96EE-493A-A2AC-82FB4790C079}"/>
              </a:ext>
            </a:extLst>
          </p:cNvPr>
          <p:cNvSpPr txBox="1"/>
          <p:nvPr/>
        </p:nvSpPr>
        <p:spPr>
          <a:xfrm>
            <a:off x="10585564" y="4821709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#3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E2A774D-CA31-427D-BFE5-0AB7D78200F4}"/>
              </a:ext>
            </a:extLst>
          </p:cNvPr>
          <p:cNvSpPr/>
          <p:nvPr/>
        </p:nvSpPr>
        <p:spPr>
          <a:xfrm>
            <a:off x="11386029" y="2881592"/>
            <a:ext cx="700617" cy="2181476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9041C0E-BB5E-4DD4-BA75-574E1690A103}"/>
              </a:ext>
            </a:extLst>
          </p:cNvPr>
          <p:cNvSpPr txBox="1"/>
          <p:nvPr/>
        </p:nvSpPr>
        <p:spPr>
          <a:xfrm>
            <a:off x="11178023" y="5210321"/>
            <a:ext cx="101874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Stor</a:t>
            </a:r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group #1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A819195-8357-42CB-991B-032D54B3A3D7}"/>
              </a:ext>
            </a:extLst>
          </p:cNvPr>
          <p:cNvSpPr/>
          <p:nvPr/>
        </p:nvSpPr>
        <p:spPr>
          <a:xfrm>
            <a:off x="1127048" y="161730"/>
            <a:ext cx="2709828" cy="947404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240B7C1-1203-48A1-86FB-268E1F1DCA1A}"/>
              </a:ext>
            </a:extLst>
          </p:cNvPr>
          <p:cNvCxnSpPr>
            <a:cxnSpLocks/>
            <a:stCxn id="50" idx="0"/>
            <a:endCxn id="183" idx="2"/>
          </p:cNvCxnSpPr>
          <p:nvPr/>
        </p:nvCxnSpPr>
        <p:spPr>
          <a:xfrm flipV="1">
            <a:off x="2194160" y="1109134"/>
            <a:ext cx="287802" cy="17724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3B1A711-35C3-4C23-B2D9-8AAAE3212A0C}"/>
              </a:ext>
            </a:extLst>
          </p:cNvPr>
          <p:cNvSpPr txBox="1"/>
          <p:nvPr/>
        </p:nvSpPr>
        <p:spPr>
          <a:xfrm>
            <a:off x="2257493" y="2143387"/>
            <a:ext cx="12503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</a:t>
            </a:r>
            <a:endParaRPr kumimoji="1"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0540F41A-BFD7-461B-9AAF-67D15E6F129C}"/>
              </a:ext>
            </a:extLst>
          </p:cNvPr>
          <p:cNvSpPr/>
          <p:nvPr/>
        </p:nvSpPr>
        <p:spPr>
          <a:xfrm>
            <a:off x="6523323" y="215302"/>
            <a:ext cx="2054004" cy="947404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DDA14F70-AA40-4451-95F7-6B50C2DC46AD}"/>
              </a:ext>
            </a:extLst>
          </p:cNvPr>
          <p:cNvSpPr txBox="1"/>
          <p:nvPr/>
        </p:nvSpPr>
        <p:spPr>
          <a:xfrm>
            <a:off x="8453207" y="1008081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#3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BF3A2BF5-FF1D-43B2-B4BA-2CA620531AB3}"/>
              </a:ext>
            </a:extLst>
          </p:cNvPr>
          <p:cNvCxnSpPr>
            <a:cxnSpLocks/>
            <a:stCxn id="50" idx="0"/>
            <a:endCxn id="237" idx="2"/>
          </p:cNvCxnSpPr>
          <p:nvPr/>
        </p:nvCxnSpPr>
        <p:spPr>
          <a:xfrm flipV="1">
            <a:off x="2194160" y="1162706"/>
            <a:ext cx="5356165" cy="1718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3387055E-3BCF-4330-A6B6-146D88E25B17}"/>
              </a:ext>
            </a:extLst>
          </p:cNvPr>
          <p:cNvCxnSpPr>
            <a:cxnSpLocks/>
            <a:stCxn id="179" idx="0"/>
            <a:endCxn id="183" idx="2"/>
          </p:cNvCxnSpPr>
          <p:nvPr/>
        </p:nvCxnSpPr>
        <p:spPr>
          <a:xfrm flipH="1" flipV="1">
            <a:off x="2481962" y="1109134"/>
            <a:ext cx="6651271" cy="17724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99F2C0C-CA18-4035-A89C-19190FF59BD6}"/>
              </a:ext>
            </a:extLst>
          </p:cNvPr>
          <p:cNvSpPr txBox="1"/>
          <p:nvPr/>
        </p:nvSpPr>
        <p:spPr>
          <a:xfrm>
            <a:off x="8112714" y="2585999"/>
            <a:ext cx="1923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x16</a:t>
            </a:r>
            <a:endParaRPr kumimoji="1"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3DF15CB4-B9F4-44BC-8D5D-E6361A0B3BA8}"/>
              </a:ext>
            </a:extLst>
          </p:cNvPr>
          <p:cNvCxnSpPr>
            <a:cxnSpLocks/>
            <a:stCxn id="179" idx="0"/>
            <a:endCxn id="237" idx="2"/>
          </p:cNvCxnSpPr>
          <p:nvPr/>
        </p:nvCxnSpPr>
        <p:spPr>
          <a:xfrm flipH="1" flipV="1">
            <a:off x="7550325" y="1162706"/>
            <a:ext cx="1582908" cy="1718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2EE784F7-1E54-4010-82FF-1F944C0CA0D2}"/>
              </a:ext>
            </a:extLst>
          </p:cNvPr>
          <p:cNvCxnSpPr>
            <a:cxnSpLocks/>
            <a:stCxn id="117" idx="0"/>
            <a:endCxn id="183" idx="2"/>
          </p:cNvCxnSpPr>
          <p:nvPr/>
        </p:nvCxnSpPr>
        <p:spPr>
          <a:xfrm flipH="1" flipV="1">
            <a:off x="2481962" y="1109134"/>
            <a:ext cx="2714943" cy="17724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6A2CCA3D-F898-42F4-8D62-28AC61BA2DBD}"/>
              </a:ext>
            </a:extLst>
          </p:cNvPr>
          <p:cNvCxnSpPr>
            <a:cxnSpLocks/>
            <a:stCxn id="117" idx="0"/>
            <a:endCxn id="237" idx="2"/>
          </p:cNvCxnSpPr>
          <p:nvPr/>
        </p:nvCxnSpPr>
        <p:spPr>
          <a:xfrm flipV="1">
            <a:off x="5196905" y="1162706"/>
            <a:ext cx="2353420" cy="1718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9D93EC55-25DA-4A76-9047-60735AF02B0B}"/>
              </a:ext>
            </a:extLst>
          </p:cNvPr>
          <p:cNvCxnSpPr>
            <a:cxnSpLocks/>
            <a:stCxn id="181" idx="0"/>
            <a:endCxn id="237" idx="2"/>
          </p:cNvCxnSpPr>
          <p:nvPr/>
        </p:nvCxnSpPr>
        <p:spPr>
          <a:xfrm flipH="1" flipV="1">
            <a:off x="7550325" y="1162706"/>
            <a:ext cx="4186013" cy="17188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F144FAA3-FDD5-4064-ADE7-817CFE16A836}"/>
              </a:ext>
            </a:extLst>
          </p:cNvPr>
          <p:cNvCxnSpPr>
            <a:cxnSpLocks/>
            <a:stCxn id="181" idx="0"/>
            <a:endCxn id="183" idx="2"/>
          </p:cNvCxnSpPr>
          <p:nvPr/>
        </p:nvCxnSpPr>
        <p:spPr>
          <a:xfrm flipH="1" flipV="1">
            <a:off x="2481962" y="1109134"/>
            <a:ext cx="9254376" cy="17724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椭圆 261">
            <a:extLst>
              <a:ext uri="{FF2B5EF4-FFF2-40B4-BE49-F238E27FC236}">
                <a16:creationId xmlns:a16="http://schemas.microsoft.com/office/drawing/2014/main" id="{CBF0AD23-CF37-4F90-B753-06CCB44D6BEB}"/>
              </a:ext>
            </a:extLst>
          </p:cNvPr>
          <p:cNvSpPr/>
          <p:nvPr/>
        </p:nvSpPr>
        <p:spPr>
          <a:xfrm rot="1251154">
            <a:off x="2093666" y="2682884"/>
            <a:ext cx="498320" cy="10188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4272E8A8-C9C2-4B70-A62B-CF6F98EFF4F6}"/>
              </a:ext>
            </a:extLst>
          </p:cNvPr>
          <p:cNvSpPr txBox="1"/>
          <p:nvPr/>
        </p:nvSpPr>
        <p:spPr>
          <a:xfrm>
            <a:off x="2409484" y="2490669"/>
            <a:ext cx="39273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2:1</a:t>
            </a:r>
            <a:r>
              <a:rPr kumimoji="1" lang="zh-CN" altLang="en-US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收敛</a:t>
            </a: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77515A03-CFD6-4A10-BB85-217F33354F2F}"/>
              </a:ext>
            </a:extLst>
          </p:cNvPr>
          <p:cNvSpPr/>
          <p:nvPr/>
        </p:nvSpPr>
        <p:spPr>
          <a:xfrm>
            <a:off x="2982599" y="5532815"/>
            <a:ext cx="6096000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计算节点规模为</a:t>
            </a:r>
            <a:r>
              <a:rPr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160</a:t>
            </a:r>
            <a:r>
              <a:rPr lang="zh-CN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节点（每个节点</a:t>
            </a:r>
            <a:r>
              <a:rPr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2x25G</a:t>
            </a:r>
            <a:r>
              <a:rPr lang="zh-CN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网络接口）</a:t>
            </a:r>
            <a:endParaRPr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存储节点规模为</a:t>
            </a:r>
            <a:r>
              <a:rPr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节点（每个节点</a:t>
            </a:r>
            <a:r>
              <a:rPr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12x25G</a:t>
            </a:r>
            <a:r>
              <a:rPr lang="zh-CN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网络接口）</a:t>
            </a:r>
            <a:endParaRPr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交换机采用</a:t>
            </a:r>
            <a:r>
              <a:rPr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32x25G</a:t>
            </a:r>
            <a:r>
              <a:rPr lang="zh-CN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规格</a:t>
            </a:r>
            <a:endParaRPr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ED71E6-8753-4F1E-943D-162394699593}"/>
              </a:ext>
            </a:extLst>
          </p:cNvPr>
          <p:cNvSpPr txBox="1"/>
          <p:nvPr/>
        </p:nvSpPr>
        <p:spPr>
          <a:xfrm>
            <a:off x="4821802" y="512334"/>
            <a:ext cx="3751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5C035C8-B21F-4E7B-B3DE-B39EBBA184CB}"/>
              </a:ext>
            </a:extLst>
          </p:cNvPr>
          <p:cNvSpPr txBox="1"/>
          <p:nvPr/>
        </p:nvSpPr>
        <p:spPr>
          <a:xfrm>
            <a:off x="4137983" y="3844184"/>
            <a:ext cx="3751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EB48564-3CEB-444C-A6BD-93F6A83F4233}"/>
              </a:ext>
            </a:extLst>
          </p:cNvPr>
          <p:cNvSpPr txBox="1"/>
          <p:nvPr/>
        </p:nvSpPr>
        <p:spPr>
          <a:xfrm>
            <a:off x="210943" y="3891862"/>
            <a:ext cx="5305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L1 </a:t>
            </a: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</a:t>
            </a: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buFontTx/>
              <a:buChar char="-"/>
            </a:pP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接入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</a:p>
          <a:p>
            <a:pPr marL="171450" indent="-171450" algn="l">
              <a:buFontTx/>
              <a:buChar char="-"/>
            </a:pP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上行 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</a:p>
          <a:p>
            <a:pPr algn="l"/>
            <a:endParaRPr kumimoji="1" lang="zh-CN" altLang="en-US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6CB22741-FFE0-4E5E-9F6B-A307843F33CD}"/>
              </a:ext>
            </a:extLst>
          </p:cNvPr>
          <p:cNvSpPr txBox="1"/>
          <p:nvPr/>
        </p:nvSpPr>
        <p:spPr>
          <a:xfrm>
            <a:off x="177770" y="2539976"/>
            <a:ext cx="5305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L2 </a:t>
            </a: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</a:t>
            </a: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buFontTx/>
              <a:buChar char="-"/>
            </a:pP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接入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</a:p>
          <a:p>
            <a:pPr marL="171450" indent="-171450" algn="l">
              <a:buFontTx/>
              <a:buChar char="-"/>
            </a:pP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上行 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</a:p>
          <a:p>
            <a:pPr algn="l"/>
            <a:endParaRPr kumimoji="1" lang="zh-CN" altLang="en-US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B3027C6-0D32-44B9-B5B6-49C78907D1F7}"/>
              </a:ext>
            </a:extLst>
          </p:cNvPr>
          <p:cNvSpPr txBox="1"/>
          <p:nvPr/>
        </p:nvSpPr>
        <p:spPr>
          <a:xfrm>
            <a:off x="6858066" y="2758294"/>
            <a:ext cx="5305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L2 </a:t>
            </a: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</a:t>
            </a: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buFontTx/>
              <a:buChar char="-"/>
            </a:pP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接入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</a:p>
          <a:p>
            <a:pPr marL="171450" indent="-171450" algn="l">
              <a:buFontTx/>
              <a:buChar char="-"/>
            </a:pP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上行 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</a:p>
          <a:p>
            <a:pPr algn="l"/>
            <a:endParaRPr kumimoji="1" lang="zh-CN" altLang="en-US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E3C0DE0-861D-4B45-BED6-AB3F40A2FB3F}"/>
              </a:ext>
            </a:extLst>
          </p:cNvPr>
          <p:cNvSpPr txBox="1"/>
          <p:nvPr/>
        </p:nvSpPr>
        <p:spPr>
          <a:xfrm>
            <a:off x="6976018" y="3958933"/>
            <a:ext cx="5305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L1 </a:t>
            </a: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</a:t>
            </a: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buFontTx/>
              <a:buChar char="-"/>
            </a:pP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接入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</a:p>
          <a:p>
            <a:pPr marL="171450" indent="-171450" algn="l">
              <a:buFontTx/>
              <a:buChar char="-"/>
            </a:pP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上行 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</a:p>
          <a:p>
            <a:pPr algn="l"/>
            <a:endParaRPr kumimoji="1" lang="zh-CN" altLang="en-US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FEA16BFB-98E5-4ED4-8C6D-C25C260099C5}"/>
              </a:ext>
            </a:extLst>
          </p:cNvPr>
          <p:cNvGrpSpPr/>
          <p:nvPr/>
        </p:nvGrpSpPr>
        <p:grpSpPr>
          <a:xfrm>
            <a:off x="1259246" y="192762"/>
            <a:ext cx="2515052" cy="819553"/>
            <a:chOff x="3520374" y="81887"/>
            <a:chExt cx="2515052" cy="819553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9BBB71F8-F289-4E10-A737-44A1B9049048}"/>
                </a:ext>
              </a:extLst>
            </p:cNvPr>
            <p:cNvSpPr/>
            <p:nvPr/>
          </p:nvSpPr>
          <p:spPr>
            <a:xfrm>
              <a:off x="3520374" y="590289"/>
              <a:ext cx="361986" cy="29925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/>
                <a:t>L3-1 SW</a:t>
              </a:r>
              <a:endParaRPr lang="zh-CN" altLang="en-US" sz="800" dirty="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52BAF51-3B43-4038-AC0A-79AA08454A14}"/>
                </a:ext>
              </a:extLst>
            </p:cNvPr>
            <p:cNvSpPr/>
            <p:nvPr/>
          </p:nvSpPr>
          <p:spPr>
            <a:xfrm>
              <a:off x="3939033" y="601527"/>
              <a:ext cx="361986" cy="29925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/>
                <a:t>L3-2 SW</a:t>
              </a:r>
              <a:endParaRPr lang="zh-CN" altLang="en-US" sz="800" dirty="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F0761AD-D68C-4E99-9E78-03DB222EA30E}"/>
                </a:ext>
              </a:extLst>
            </p:cNvPr>
            <p:cNvSpPr/>
            <p:nvPr/>
          </p:nvSpPr>
          <p:spPr>
            <a:xfrm>
              <a:off x="3685030" y="81887"/>
              <a:ext cx="601441" cy="29925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/>
                <a:t>L4 SW</a:t>
              </a:r>
              <a:endParaRPr lang="zh-CN" altLang="en-US" sz="1200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16FCB3B-E930-47E4-84DD-466440E371B2}"/>
                </a:ext>
              </a:extLst>
            </p:cNvPr>
            <p:cNvSpPr/>
            <p:nvPr/>
          </p:nvSpPr>
          <p:spPr>
            <a:xfrm>
              <a:off x="4350066" y="81887"/>
              <a:ext cx="601441" cy="29925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/>
                <a:t>L4 SW</a:t>
              </a:r>
              <a:endParaRPr lang="zh-CN" altLang="en-US" sz="1200" dirty="0"/>
            </a:p>
          </p:txBody>
        </p: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04FE3769-C47A-42EE-B737-35BFA664E632}"/>
                </a:ext>
              </a:extLst>
            </p:cNvPr>
            <p:cNvCxnSpPr>
              <a:cxnSpLocks/>
              <a:stCxn id="142" idx="0"/>
              <a:endCxn id="184" idx="2"/>
            </p:cNvCxnSpPr>
            <p:nvPr/>
          </p:nvCxnSpPr>
          <p:spPr>
            <a:xfrm flipV="1">
              <a:off x="3701367" y="381145"/>
              <a:ext cx="284384" cy="20914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BEE07DB6-A5D7-4CAB-BEA8-CE902360A8CC}"/>
                </a:ext>
              </a:extLst>
            </p:cNvPr>
            <p:cNvCxnSpPr>
              <a:cxnSpLocks/>
              <a:stCxn id="142" idx="0"/>
              <a:endCxn id="185" idx="2"/>
            </p:cNvCxnSpPr>
            <p:nvPr/>
          </p:nvCxnSpPr>
          <p:spPr>
            <a:xfrm flipV="1">
              <a:off x="3701367" y="381145"/>
              <a:ext cx="949420" cy="20914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FCF7C65D-470A-43F8-A0DB-46C2B37E51D8}"/>
                </a:ext>
              </a:extLst>
            </p:cNvPr>
            <p:cNvCxnSpPr>
              <a:cxnSpLocks/>
              <a:stCxn id="150" idx="0"/>
              <a:endCxn id="184" idx="2"/>
            </p:cNvCxnSpPr>
            <p:nvPr/>
          </p:nvCxnSpPr>
          <p:spPr>
            <a:xfrm flipH="1" flipV="1">
              <a:off x="3985751" y="381145"/>
              <a:ext cx="134275" cy="2203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2022F3FF-5BCE-4BA3-8E31-3B4E7BBA5B63}"/>
                </a:ext>
              </a:extLst>
            </p:cNvPr>
            <p:cNvCxnSpPr>
              <a:cxnSpLocks/>
              <a:stCxn id="150" idx="0"/>
              <a:endCxn id="185" idx="2"/>
            </p:cNvCxnSpPr>
            <p:nvPr/>
          </p:nvCxnSpPr>
          <p:spPr>
            <a:xfrm flipV="1">
              <a:off x="4120026" y="381145"/>
              <a:ext cx="530761" cy="2203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BB3284A3-FB0A-4BAF-8860-C950E6FB8482}"/>
                </a:ext>
              </a:extLst>
            </p:cNvPr>
            <p:cNvSpPr txBox="1"/>
            <p:nvPr/>
          </p:nvSpPr>
          <p:spPr>
            <a:xfrm>
              <a:off x="3649264" y="429087"/>
              <a:ext cx="12503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sz="9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x4</a:t>
              </a:r>
              <a:endParaRPr kumimoji="1" lang="zh-CN" altLang="en-US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8B0220D6-B6D5-4B81-8ACC-DE841A85C164}"/>
                </a:ext>
              </a:extLst>
            </p:cNvPr>
            <p:cNvSpPr/>
            <p:nvPr/>
          </p:nvSpPr>
          <p:spPr>
            <a:xfrm>
              <a:off x="4368425" y="602182"/>
              <a:ext cx="361986" cy="29925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/>
                <a:t>L3-3 SW</a:t>
              </a:r>
              <a:endParaRPr lang="zh-CN" altLang="en-US" sz="800" dirty="0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97D49E3E-FBAB-4642-AA53-2F5558E055D9}"/>
                </a:ext>
              </a:extLst>
            </p:cNvPr>
            <p:cNvSpPr/>
            <p:nvPr/>
          </p:nvSpPr>
          <p:spPr>
            <a:xfrm>
              <a:off x="4806281" y="596793"/>
              <a:ext cx="361986" cy="29925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/>
                <a:t>L3-4 SW</a:t>
              </a:r>
              <a:endParaRPr lang="zh-CN" altLang="en-US" sz="800" dirty="0"/>
            </a:p>
          </p:txBody>
        </p: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10EEDD2E-F67F-4993-81B1-EA1FD5495A59}"/>
                </a:ext>
              </a:extLst>
            </p:cNvPr>
            <p:cNvCxnSpPr>
              <a:cxnSpLocks/>
              <a:stCxn id="208" idx="0"/>
              <a:endCxn id="184" idx="2"/>
            </p:cNvCxnSpPr>
            <p:nvPr/>
          </p:nvCxnSpPr>
          <p:spPr>
            <a:xfrm flipH="1" flipV="1">
              <a:off x="3985751" y="381145"/>
              <a:ext cx="563667" cy="2210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74AF1426-EF55-4BDE-85BF-2F9AA085349C}"/>
                </a:ext>
              </a:extLst>
            </p:cNvPr>
            <p:cNvCxnSpPr>
              <a:cxnSpLocks/>
              <a:stCxn id="209" idx="0"/>
              <a:endCxn id="184" idx="2"/>
            </p:cNvCxnSpPr>
            <p:nvPr/>
          </p:nvCxnSpPr>
          <p:spPr>
            <a:xfrm flipH="1" flipV="1">
              <a:off x="3985751" y="381145"/>
              <a:ext cx="1001523" cy="21564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5CD3ABC1-C50A-4D34-9EC3-AA10DA9F60A3}"/>
                </a:ext>
              </a:extLst>
            </p:cNvPr>
            <p:cNvCxnSpPr>
              <a:cxnSpLocks/>
              <a:stCxn id="208" idx="0"/>
              <a:endCxn id="185" idx="2"/>
            </p:cNvCxnSpPr>
            <p:nvPr/>
          </p:nvCxnSpPr>
          <p:spPr>
            <a:xfrm flipV="1">
              <a:off x="4549418" y="381145"/>
              <a:ext cx="101369" cy="2210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717646B7-DE8F-4694-8F2F-4955D820F2FB}"/>
                </a:ext>
              </a:extLst>
            </p:cNvPr>
            <p:cNvCxnSpPr>
              <a:cxnSpLocks/>
              <a:stCxn id="209" idx="0"/>
              <a:endCxn id="185" idx="2"/>
            </p:cNvCxnSpPr>
            <p:nvPr/>
          </p:nvCxnSpPr>
          <p:spPr>
            <a:xfrm flipH="1" flipV="1">
              <a:off x="4650787" y="381145"/>
              <a:ext cx="336487" cy="21564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E64A21AA-E0CE-43A0-BB89-026CDD396147}"/>
                </a:ext>
              </a:extLst>
            </p:cNvPr>
            <p:cNvSpPr/>
            <p:nvPr/>
          </p:nvSpPr>
          <p:spPr>
            <a:xfrm>
              <a:off x="5235584" y="602182"/>
              <a:ext cx="361986" cy="29925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/>
                <a:t>L3-5 SW</a:t>
              </a:r>
              <a:endParaRPr lang="zh-CN" altLang="en-US" sz="800" dirty="0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77F2141-A4B0-4F49-8232-34F0406E19F4}"/>
                </a:ext>
              </a:extLst>
            </p:cNvPr>
            <p:cNvSpPr/>
            <p:nvPr/>
          </p:nvSpPr>
          <p:spPr>
            <a:xfrm>
              <a:off x="5673440" y="596793"/>
              <a:ext cx="361986" cy="29925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/>
                <a:t>L3-6 SW</a:t>
              </a:r>
              <a:endParaRPr lang="zh-CN" altLang="en-US" sz="800" dirty="0"/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50A7BAE3-1BE9-46D7-A1FB-4D48985D9868}"/>
                </a:ext>
              </a:extLst>
            </p:cNvPr>
            <p:cNvCxnSpPr>
              <a:cxnSpLocks/>
              <a:stCxn id="214" idx="0"/>
              <a:endCxn id="185" idx="2"/>
            </p:cNvCxnSpPr>
            <p:nvPr/>
          </p:nvCxnSpPr>
          <p:spPr>
            <a:xfrm flipH="1" flipV="1">
              <a:off x="4650787" y="381145"/>
              <a:ext cx="765790" cy="2210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10307BC1-90A8-430F-8D0C-AC39255EBDA1}"/>
                </a:ext>
              </a:extLst>
            </p:cNvPr>
            <p:cNvCxnSpPr>
              <a:cxnSpLocks/>
              <a:stCxn id="215" idx="0"/>
              <a:endCxn id="185" idx="2"/>
            </p:cNvCxnSpPr>
            <p:nvPr/>
          </p:nvCxnSpPr>
          <p:spPr>
            <a:xfrm flipH="1" flipV="1">
              <a:off x="4650787" y="381145"/>
              <a:ext cx="1203646" cy="21564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87BEC65C-4C64-4EE3-BDDA-54F7C7EF1C10}"/>
                </a:ext>
              </a:extLst>
            </p:cNvPr>
            <p:cNvSpPr/>
            <p:nvPr/>
          </p:nvSpPr>
          <p:spPr>
            <a:xfrm>
              <a:off x="5047228" y="81887"/>
              <a:ext cx="601441" cy="29925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/>
                <a:t>L4 SW</a:t>
              </a:r>
              <a:endParaRPr lang="zh-CN" altLang="en-US" sz="1200" dirty="0"/>
            </a:p>
          </p:txBody>
        </p: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4CCE0865-903D-46D8-94AE-5109631058FF}"/>
                </a:ext>
              </a:extLst>
            </p:cNvPr>
            <p:cNvCxnSpPr>
              <a:cxnSpLocks/>
              <a:stCxn id="214" idx="0"/>
              <a:endCxn id="184" idx="2"/>
            </p:cNvCxnSpPr>
            <p:nvPr/>
          </p:nvCxnSpPr>
          <p:spPr>
            <a:xfrm flipH="1" flipV="1">
              <a:off x="3985751" y="381145"/>
              <a:ext cx="1430826" cy="2210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0747729A-5B6F-46D3-A099-D1F02D3FD5EA}"/>
                </a:ext>
              </a:extLst>
            </p:cNvPr>
            <p:cNvCxnSpPr>
              <a:cxnSpLocks/>
              <a:stCxn id="215" idx="0"/>
              <a:endCxn id="218" idx="2"/>
            </p:cNvCxnSpPr>
            <p:nvPr/>
          </p:nvCxnSpPr>
          <p:spPr>
            <a:xfrm flipH="1" flipV="1">
              <a:off x="5347949" y="381145"/>
              <a:ext cx="506484" cy="21564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BDAA17CA-E5C1-4643-BE29-689FE690CE43}"/>
                </a:ext>
              </a:extLst>
            </p:cNvPr>
            <p:cNvCxnSpPr>
              <a:cxnSpLocks/>
              <a:stCxn id="214" idx="0"/>
              <a:endCxn id="218" idx="2"/>
            </p:cNvCxnSpPr>
            <p:nvPr/>
          </p:nvCxnSpPr>
          <p:spPr>
            <a:xfrm flipH="1" flipV="1">
              <a:off x="5347949" y="381145"/>
              <a:ext cx="68628" cy="2210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0166DCE2-F00E-46FA-95FD-CD71A2E49348}"/>
                </a:ext>
              </a:extLst>
            </p:cNvPr>
            <p:cNvCxnSpPr>
              <a:cxnSpLocks/>
              <a:stCxn id="209" idx="0"/>
              <a:endCxn id="218" idx="2"/>
            </p:cNvCxnSpPr>
            <p:nvPr/>
          </p:nvCxnSpPr>
          <p:spPr>
            <a:xfrm flipV="1">
              <a:off x="4987274" y="381145"/>
              <a:ext cx="360675" cy="21564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E332F847-131B-4D28-BC33-1FDFA92FFFC3}"/>
                </a:ext>
              </a:extLst>
            </p:cNvPr>
            <p:cNvCxnSpPr>
              <a:cxnSpLocks/>
              <a:stCxn id="208" idx="0"/>
              <a:endCxn id="218" idx="2"/>
            </p:cNvCxnSpPr>
            <p:nvPr/>
          </p:nvCxnSpPr>
          <p:spPr>
            <a:xfrm flipV="1">
              <a:off x="4549418" y="381145"/>
              <a:ext cx="798531" cy="2210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2CFA4777-FA90-4089-8D88-CE4913381E0D}"/>
                </a:ext>
              </a:extLst>
            </p:cNvPr>
            <p:cNvCxnSpPr>
              <a:cxnSpLocks/>
              <a:stCxn id="150" idx="0"/>
              <a:endCxn id="218" idx="2"/>
            </p:cNvCxnSpPr>
            <p:nvPr/>
          </p:nvCxnSpPr>
          <p:spPr>
            <a:xfrm flipV="1">
              <a:off x="4120026" y="381145"/>
              <a:ext cx="1227923" cy="22038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4184749B-5978-497B-9BF2-C46A48AD0658}"/>
                </a:ext>
              </a:extLst>
            </p:cNvPr>
            <p:cNvCxnSpPr>
              <a:cxnSpLocks/>
              <a:stCxn id="142" idx="0"/>
              <a:endCxn id="218" idx="2"/>
            </p:cNvCxnSpPr>
            <p:nvPr/>
          </p:nvCxnSpPr>
          <p:spPr>
            <a:xfrm flipV="1">
              <a:off x="3701367" y="381145"/>
              <a:ext cx="1646582" cy="20914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2B5CA54-80EC-4C5C-B502-5D45A2DD09AA}"/>
              </a:ext>
            </a:extLst>
          </p:cNvPr>
          <p:cNvSpPr txBox="1"/>
          <p:nvPr/>
        </p:nvSpPr>
        <p:spPr>
          <a:xfrm>
            <a:off x="1182207" y="1187261"/>
            <a:ext cx="11429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计算从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L3-1</a:t>
            </a: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向右依次接入</a:t>
            </a:r>
            <a:endParaRPr kumimoji="1" lang="en-US" altLang="zh-CN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存储从</a:t>
            </a:r>
            <a:r>
              <a:rPr kumimoji="1" lang="en-US" altLang="zh-CN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L3-6</a:t>
            </a:r>
            <a:r>
              <a:rPr kumimoji="1"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向左依次接入</a:t>
            </a:r>
            <a:endParaRPr kumimoji="1" lang="en-US" altLang="zh-CN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zh-CN" altLang="en-US" sz="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63004EE-0E04-4946-AE9E-B316BCFB0F3A}"/>
              </a:ext>
            </a:extLst>
          </p:cNvPr>
          <p:cNvSpPr/>
          <p:nvPr/>
        </p:nvSpPr>
        <p:spPr>
          <a:xfrm>
            <a:off x="690298" y="4460440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C50B499-0332-4C75-8459-259958D65873}"/>
              </a:ext>
            </a:extLst>
          </p:cNvPr>
          <p:cNvSpPr/>
          <p:nvPr/>
        </p:nvSpPr>
        <p:spPr>
          <a:xfrm>
            <a:off x="797871" y="4460440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73AFB958-452E-4DF4-BBEA-98A00E28C7F5}"/>
              </a:ext>
            </a:extLst>
          </p:cNvPr>
          <p:cNvSpPr/>
          <p:nvPr/>
        </p:nvSpPr>
        <p:spPr>
          <a:xfrm>
            <a:off x="1737031" y="4461327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E22AFB8-82C1-40AC-A938-EDD9A1FD651D}"/>
              </a:ext>
            </a:extLst>
          </p:cNvPr>
          <p:cNvSpPr/>
          <p:nvPr/>
        </p:nvSpPr>
        <p:spPr>
          <a:xfrm>
            <a:off x="1844604" y="4461327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D5B50B2-BE14-4359-8D2E-900791274D43}"/>
              </a:ext>
            </a:extLst>
          </p:cNvPr>
          <p:cNvSpPr/>
          <p:nvPr/>
        </p:nvSpPr>
        <p:spPr>
          <a:xfrm>
            <a:off x="2649662" y="4451376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26C7BFC4-B44D-4910-B419-7F1E9CDFE62C}"/>
              </a:ext>
            </a:extLst>
          </p:cNvPr>
          <p:cNvSpPr/>
          <p:nvPr/>
        </p:nvSpPr>
        <p:spPr>
          <a:xfrm>
            <a:off x="2757235" y="4451376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CC23174C-2E8A-46BB-826A-9BB835C7C3FB}"/>
              </a:ext>
            </a:extLst>
          </p:cNvPr>
          <p:cNvSpPr/>
          <p:nvPr/>
        </p:nvSpPr>
        <p:spPr>
          <a:xfrm>
            <a:off x="3684431" y="4458211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2824ED5B-62EC-4B80-90EF-9C3FEF17C314}"/>
              </a:ext>
            </a:extLst>
          </p:cNvPr>
          <p:cNvSpPr/>
          <p:nvPr/>
        </p:nvSpPr>
        <p:spPr>
          <a:xfrm>
            <a:off x="3792004" y="4458211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7A1D3C96-D966-4315-A0F1-67B9629243A6}"/>
              </a:ext>
            </a:extLst>
          </p:cNvPr>
          <p:cNvSpPr/>
          <p:nvPr/>
        </p:nvSpPr>
        <p:spPr>
          <a:xfrm>
            <a:off x="7493616" y="4485346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739EFF03-E38F-4726-BC0E-836A54836A59}"/>
              </a:ext>
            </a:extLst>
          </p:cNvPr>
          <p:cNvSpPr/>
          <p:nvPr/>
        </p:nvSpPr>
        <p:spPr>
          <a:xfrm>
            <a:off x="7705744" y="4478737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C77D93-BBE1-4715-B953-4CA17FE951FC}"/>
              </a:ext>
            </a:extLst>
          </p:cNvPr>
          <p:cNvSpPr txBox="1"/>
          <p:nvPr/>
        </p:nvSpPr>
        <p:spPr>
          <a:xfrm>
            <a:off x="7554084" y="4442650"/>
            <a:ext cx="1474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7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7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252EA6C6-1F18-44CD-8EFA-B7F2E7BEEEF0}"/>
              </a:ext>
            </a:extLst>
          </p:cNvPr>
          <p:cNvSpPr/>
          <p:nvPr/>
        </p:nvSpPr>
        <p:spPr>
          <a:xfrm>
            <a:off x="8546983" y="4476687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CF3CF8B9-BC94-4A10-A446-A6A0BFF6D33E}"/>
              </a:ext>
            </a:extLst>
          </p:cNvPr>
          <p:cNvSpPr/>
          <p:nvPr/>
        </p:nvSpPr>
        <p:spPr>
          <a:xfrm>
            <a:off x="8759111" y="4470078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1BEC47FD-EE36-4F52-B8DF-D9593FC5F8BD}"/>
              </a:ext>
            </a:extLst>
          </p:cNvPr>
          <p:cNvSpPr txBox="1"/>
          <p:nvPr/>
        </p:nvSpPr>
        <p:spPr>
          <a:xfrm>
            <a:off x="8607451" y="4433991"/>
            <a:ext cx="1474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7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7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87B5309C-FC70-46ED-95F6-FC4EE996726F}"/>
              </a:ext>
            </a:extLst>
          </p:cNvPr>
          <p:cNvSpPr/>
          <p:nvPr/>
        </p:nvSpPr>
        <p:spPr>
          <a:xfrm>
            <a:off x="9429882" y="4483296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3F99DDB-E472-4ED6-BDD4-7AF14F9F2142}"/>
              </a:ext>
            </a:extLst>
          </p:cNvPr>
          <p:cNvSpPr/>
          <p:nvPr/>
        </p:nvSpPr>
        <p:spPr>
          <a:xfrm>
            <a:off x="9642010" y="4476687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0FE93CC0-B629-44A8-99BB-92708DAF2B85}"/>
              </a:ext>
            </a:extLst>
          </p:cNvPr>
          <p:cNvSpPr txBox="1"/>
          <p:nvPr/>
        </p:nvSpPr>
        <p:spPr>
          <a:xfrm>
            <a:off x="9490350" y="4440600"/>
            <a:ext cx="1474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7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7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F800FF5F-4D05-418A-AE74-8F005C5709DA}"/>
              </a:ext>
            </a:extLst>
          </p:cNvPr>
          <p:cNvSpPr/>
          <p:nvPr/>
        </p:nvSpPr>
        <p:spPr>
          <a:xfrm>
            <a:off x="10489859" y="4483296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D93F26EF-32D2-4626-BEB6-76C41AC5559C}"/>
              </a:ext>
            </a:extLst>
          </p:cNvPr>
          <p:cNvSpPr/>
          <p:nvPr/>
        </p:nvSpPr>
        <p:spPr>
          <a:xfrm>
            <a:off x="10701987" y="4476687"/>
            <a:ext cx="51543" cy="11495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D4A7F9D8-483E-43CA-B86F-BBDC8047E2E9}"/>
              </a:ext>
            </a:extLst>
          </p:cNvPr>
          <p:cNvSpPr txBox="1"/>
          <p:nvPr/>
        </p:nvSpPr>
        <p:spPr>
          <a:xfrm>
            <a:off x="10550327" y="4440600"/>
            <a:ext cx="1474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7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7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0E639E2-1C25-4F00-832F-C196F319C60A}"/>
              </a:ext>
            </a:extLst>
          </p:cNvPr>
          <p:cNvSpPr txBox="1"/>
          <p:nvPr/>
        </p:nvSpPr>
        <p:spPr>
          <a:xfrm>
            <a:off x="598764" y="4437786"/>
            <a:ext cx="6732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6E4DA8CC-B28F-4256-AB9A-606C9C80D3FB}"/>
              </a:ext>
            </a:extLst>
          </p:cNvPr>
          <p:cNvSpPr txBox="1"/>
          <p:nvPr/>
        </p:nvSpPr>
        <p:spPr>
          <a:xfrm>
            <a:off x="877193" y="4444079"/>
            <a:ext cx="6732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05D394-1C6E-4836-85B4-211FF4E656D1}"/>
              </a:ext>
            </a:extLst>
          </p:cNvPr>
          <p:cNvSpPr txBox="1"/>
          <p:nvPr/>
        </p:nvSpPr>
        <p:spPr>
          <a:xfrm>
            <a:off x="1630983" y="4414806"/>
            <a:ext cx="6732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19D5CA0-7E71-4728-A94F-03DAADD0CA69}"/>
              </a:ext>
            </a:extLst>
          </p:cNvPr>
          <p:cNvSpPr txBox="1"/>
          <p:nvPr/>
        </p:nvSpPr>
        <p:spPr>
          <a:xfrm>
            <a:off x="1909412" y="4421099"/>
            <a:ext cx="6732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5D48EF2A-AE28-4FFC-BA8C-48B323745FB8}"/>
              </a:ext>
            </a:extLst>
          </p:cNvPr>
          <p:cNvSpPr txBox="1"/>
          <p:nvPr/>
        </p:nvSpPr>
        <p:spPr>
          <a:xfrm>
            <a:off x="7406024" y="4423491"/>
            <a:ext cx="6732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E20A05A9-D81F-4251-A08C-AF811D4095CA}"/>
              </a:ext>
            </a:extLst>
          </p:cNvPr>
          <p:cNvSpPr txBox="1"/>
          <p:nvPr/>
        </p:nvSpPr>
        <p:spPr>
          <a:xfrm>
            <a:off x="7794171" y="4440600"/>
            <a:ext cx="13465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D14DCB1A-9B67-4C38-BCFF-B6A7D8D0632B}"/>
              </a:ext>
            </a:extLst>
          </p:cNvPr>
          <p:cNvSpPr txBox="1"/>
          <p:nvPr/>
        </p:nvSpPr>
        <p:spPr>
          <a:xfrm>
            <a:off x="3739288" y="1011660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#0</a:t>
            </a:r>
            <a:endParaRPr kumimoji="1"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161</TotalTime>
  <Words>184</Words>
  <Application>Microsoft Office PowerPoint</Application>
  <PresentationFormat>自定义</PresentationFormat>
  <Paragraphs>86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黑体</vt:lpstr>
      <vt:lpstr>Microsoft YaHei</vt:lpstr>
      <vt:lpstr>Microsoft YaHei</vt:lpstr>
      <vt:lpstr>Arial</vt:lpstr>
      <vt:lpstr>Calibri</vt:lpstr>
      <vt:lpstr>Times New Roman</vt:lpstr>
      <vt:lpstr>封面页_图片版 </vt:lpstr>
      <vt:lpstr>目录页</vt:lpstr>
      <vt:lpstr>章节页</vt:lpstr>
      <vt:lpstr>结束页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Macaofei</dc:creator>
  <cp:lastModifiedBy>Macaofei</cp:lastModifiedBy>
  <cp:revision>35</cp:revision>
  <dcterms:created xsi:type="dcterms:W3CDTF">2020-08-28T08:44:19Z</dcterms:created>
  <dcterms:modified xsi:type="dcterms:W3CDTF">2024-07-18T11:12:18Z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(3)quvWqnXDUtXG3se33fpiNfeLnOnfvjctyi4Qv6LxnzeMnGaf2I8kwXQ+gmzN1ngBWMWKQdhG
DNTmDJGzxFLCaYGvU51ukjNOcbZDKpkeueWrtJi9ePcROABGEE/N1A08S0rzA3yqzkWQveRh
YWJVrTfdcUv/MzjpKvuBKPjLJRgQdEWT8jbaYD9jv4eAwufkOzt/UK6SccjU5uBeLc5JRm8i
h0kBD0pWh8npR+Hf5B</vt:lpwstr>
  </property>
  <property fmtid="{D5CDD505-2E9C-101B-9397-08002B2CF9AE}" pid="3" name="_2015_ms_pID_7253431">
    <vt:lpwstr>oLTT2inK0y9oXkxJEvUxWa4mcg7R8AbtrLd01SBovcEbsATYWT+pCK
wcnQi2iTXZlGZ0pw2yPtI0rgrOAbS2RoiyyfG26DradFRpqpZk10C6ra/dh+/YBDElnmCSeB
m5rSPL65ezDr3TIyL6YMZrNXx8/CkEWAP+1wiihR10AaErxBtxbTAO7MzXqjSZPzM6KIzQNP
V0QHRC22BFwCtGcIGq9ntNwfVcy1lgn27ah2</vt:lpwstr>
  </property>
  <property fmtid="{D5CDD505-2E9C-101B-9397-08002B2CF9AE}" pid="4" name="_2015_ms_pID_7253432">
    <vt:lpwstr>kg==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