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2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B94B-5B45-4BA6-BE1D-6C66CD5ED74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4AD4-2A6A-4180-95F3-83BC62EA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Web Development with </a:t>
            </a:r>
            <a:r>
              <a:rPr lang="en-US" b="1" dirty="0" err="1" smtClean="0"/>
              <a:t>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789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772732"/>
            <a:ext cx="100197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</a:t>
            </a:r>
            <a:r>
              <a:rPr lang="en-US" sz="2200" b="1" dirty="0" err="1" smtClean="0"/>
              <a:t>Php</a:t>
            </a:r>
            <a:r>
              <a:rPr lang="en-US" sz="2200" b="1" dirty="0" smtClean="0"/>
              <a:t> ?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PHP</a:t>
            </a:r>
            <a:r>
              <a:rPr lang="en-US" sz="2000" dirty="0" smtClean="0"/>
              <a:t>: Hypertext Preprocessor (or simply </a:t>
            </a:r>
            <a:r>
              <a:rPr lang="en-US" sz="2000" b="1" dirty="0" smtClean="0"/>
              <a:t>PHP</a:t>
            </a:r>
            <a:r>
              <a:rPr lang="en-US" sz="2000" dirty="0" smtClean="0"/>
              <a:t>) is a </a:t>
            </a:r>
            <a:r>
              <a:rPr lang="en-US" sz="2000" b="1" dirty="0" smtClean="0"/>
              <a:t>server-side scripting language</a:t>
            </a:r>
            <a:r>
              <a:rPr lang="en-US" sz="2000" dirty="0" smtClean="0"/>
              <a:t> designed for Web development, and also used as a general-purpose programming language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3943" y="3090930"/>
            <a:ext cx="10019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are Scripting Languages:</a:t>
            </a:r>
          </a:p>
          <a:p>
            <a:r>
              <a:rPr lang="en-US" sz="2200" b="1" dirty="0"/>
              <a:t>	</a:t>
            </a:r>
            <a:r>
              <a:rPr lang="en-US" sz="2200" b="1" dirty="0" smtClean="0"/>
              <a:t>		</a:t>
            </a:r>
            <a:r>
              <a:rPr lang="en-US" sz="2000" dirty="0" smtClean="0"/>
              <a:t>A </a:t>
            </a:r>
            <a:r>
              <a:rPr lang="en-US" sz="2000" b="1" dirty="0" smtClean="0"/>
              <a:t>scripting</a:t>
            </a:r>
            <a:r>
              <a:rPr lang="en-US" sz="2000" dirty="0" smtClean="0"/>
              <a:t> or </a:t>
            </a:r>
            <a:r>
              <a:rPr lang="en-US" sz="2000" b="1" dirty="0" smtClean="0"/>
              <a:t>script language </a:t>
            </a:r>
            <a:r>
              <a:rPr lang="en-US" sz="2000" dirty="0" smtClean="0"/>
              <a:t>is a programming language that supports scripts programs written for a special run-time environment that automate the execution of tasks that could alternatively be executed one-by-one by a human operator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97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791" y="437882"/>
            <a:ext cx="57182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Types of Scripting Languages: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Server Side Scripting Languages.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Client Side Scripting Languages.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3791" y="2176529"/>
            <a:ext cx="110500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Server Side Scripting Languages: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When a client makes a request for a webpage that information is processed by the web server. If the web page contain (</a:t>
            </a:r>
            <a:r>
              <a:rPr lang="en-US" sz="2000" dirty="0" err="1" smtClean="0"/>
              <a:t>php</a:t>
            </a:r>
            <a:r>
              <a:rPr lang="en-US" sz="2000" dirty="0" smtClean="0"/>
              <a:t>) then first the script is executed first then then return to the client.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79" y="3723650"/>
            <a:ext cx="7880863" cy="20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4301543"/>
            <a:ext cx="3979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Two Types of Web pages:</a:t>
            </a:r>
          </a:p>
          <a:p>
            <a:r>
              <a:rPr lang="en-US" sz="2000" dirty="0" smtClean="0"/>
              <a:t>	1.Static Web Pages.</a:t>
            </a:r>
          </a:p>
          <a:p>
            <a:r>
              <a:rPr lang="en-US" sz="2000" dirty="0" smtClean="0"/>
              <a:t>	2.Dynamic Web Pages.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944" y="579549"/>
            <a:ext cx="10676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Client Side Scripting Languages:</a:t>
            </a:r>
          </a:p>
          <a:p>
            <a:r>
              <a:rPr lang="en-US" sz="2000" dirty="0" smtClean="0"/>
              <a:t>		Once the client receives the return information from the server if it contain a client side script (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) Your Computer browser executes the script before display the web page.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2" y="2279561"/>
            <a:ext cx="5705809" cy="13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428" y="489397"/>
            <a:ext cx="3567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Three Tier Web Applications: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246266"/>
            <a:ext cx="5085724" cy="54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9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Development with Php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Php</dc:title>
  <dc:creator>Windows User</dc:creator>
  <cp:lastModifiedBy>Windows User</cp:lastModifiedBy>
  <cp:revision>5</cp:revision>
  <dcterms:created xsi:type="dcterms:W3CDTF">2018-11-17T11:13:00Z</dcterms:created>
  <dcterms:modified xsi:type="dcterms:W3CDTF">2018-11-17T15:05:27Z</dcterms:modified>
</cp:coreProperties>
</file>