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1FCF-5906-46D6-B1B0-07C105CB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8C04F-3F64-4F83-892E-84B7909F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5AB1E-6A54-4C72-974D-BF859F68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A4F8A-AF19-470B-A4D9-FFCF78F4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25B1-7D9C-47B7-B103-4CED3E96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6357E-63F7-4890-9684-0C8E4DD0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84B4C-1089-413A-8C17-98122146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815A-91DE-4743-8E49-234BE652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34FF5-DB93-4F79-9DBA-0CC79143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11930-EA48-433D-AE08-64B7F962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9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1A21E-FD87-41DB-B56B-7D924BA58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4B309-B929-48E8-AAA6-BE0338D2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E3D4E-A7A7-488D-BF62-E8321BE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1D99B-5B50-4310-AB84-54967317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1FD83-A849-4405-B350-60D3DDFE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2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610C-0547-4D3D-AF02-2EEA6134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E7B32-37C0-4A07-880E-56BABB05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B5E2-50E1-430D-8893-C343557A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1DCDE-8842-4544-A26A-4DD4580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D8D45-D36F-46CA-A445-98329AC2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6A5C-CF02-4912-9395-14481C0E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F0C3E-306E-40AA-9DA3-99FEB0CF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C0477-75B0-4011-9ADB-64F58F7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14026-8147-4DB3-B529-5D0643CA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0EAF-9223-46B7-9350-D73DC2C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C656-1944-4C4F-83F6-0D8F6D4E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E77E3-3F92-409C-A41A-99D3C78FA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EDD1F-D898-47EC-9978-CBF65172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5B391-43D7-4DF8-B12D-C1D2D17C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BCD7E-D10D-45FD-BA9A-0B97BEFD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14D58-0CFE-4DCD-8BD7-7311C1B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33D5-CC8C-43BC-AEEE-98C9FA3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543AB-7D6F-4F69-AA77-30310136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7FBCD-8D03-4088-8679-F8BC806F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45A9D-01EC-4576-B223-5D43E6382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3788B-90CA-474C-8BC6-2977F5F29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D199A7-7C27-4F97-87BF-5CFF3433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837492-3A71-40DC-88D0-6FE14D84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7AEE8-6826-48F1-991D-DF203F52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0A1A-6D7E-490F-8C86-BE5184AD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5AC107-2FE8-4330-A615-8EDDE9D9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DF8EE-6C30-4EA4-BEF0-C2E5474F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D5C2C-5716-4D7C-A669-B87FCA69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E3FD5-72BD-4BC9-8277-DB7B39E8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7DC3F-28DC-4543-AA2C-F0E71711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ABE7D-A0BA-41E8-BC0D-E1B15754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385CC-90BD-4160-9CAD-3E528983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444D6-5CDA-482F-8A8A-AE974223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D3215-5437-4DEA-AED3-557DDDF4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CD7C9-B326-4DF0-9898-D9F79F78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64259-5A36-423E-B418-65CFC461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1E45C-3389-4514-B71C-E9F06CD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AE08-079A-4BC9-A6B1-719E0AD8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15EC2-50EE-4C78-9BCC-18B41EBB6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9CC23-CA1A-4D5C-B96D-784941EC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F0BD3-3C8C-4E14-AAF0-63892658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E6BD-7E3B-43BF-9458-0865CCC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4FAD2-1C92-4C77-9FCD-00259D8B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27132-607E-4F8D-B833-B83073E8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BD569-8FEB-42E1-97DB-B331CADD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9C247-214E-4242-88C7-447DC920B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C450-3796-48D2-B462-10E0D685DC1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25179-DE50-41D2-BEFB-FDC041D6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0DE9F-00FE-4A9B-9FCA-E5D2D8F9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5C5F-8CCF-4489-8BED-BF8A72864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347E55F-ADF5-4EA5-A110-CB632C3D8093}"/>
              </a:ext>
            </a:extLst>
          </p:cNvPr>
          <p:cNvGrpSpPr/>
          <p:nvPr/>
        </p:nvGrpSpPr>
        <p:grpSpPr>
          <a:xfrm>
            <a:off x="1652728" y="1248300"/>
            <a:ext cx="8886544" cy="2533587"/>
            <a:chOff x="1652728" y="520331"/>
            <a:chExt cx="8886544" cy="2533587"/>
          </a:xfrm>
        </p:grpSpPr>
        <p:pic>
          <p:nvPicPr>
            <p:cNvPr id="5" name="图形 4" descr="男人 纯色填充">
              <a:extLst>
                <a:ext uri="{FF2B5EF4-FFF2-40B4-BE49-F238E27FC236}">
                  <a16:creationId xmlns:a16="http://schemas.microsoft.com/office/drawing/2014/main" id="{07250507-B0E6-49F0-AF8C-5B5C1FB1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728" y="1320552"/>
              <a:ext cx="1733366" cy="1733366"/>
            </a:xfrm>
            <a:prstGeom prst="rect">
              <a:avLst/>
            </a:prstGeom>
          </p:spPr>
        </p:pic>
        <p:pic>
          <p:nvPicPr>
            <p:cNvPr id="6" name="图形 5" descr="男人 纯色填充">
              <a:extLst>
                <a:ext uri="{FF2B5EF4-FFF2-40B4-BE49-F238E27FC236}">
                  <a16:creationId xmlns:a16="http://schemas.microsoft.com/office/drawing/2014/main" id="{B482C038-4245-472E-9443-270A2E141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05906" y="1320552"/>
              <a:ext cx="1733366" cy="173336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DD1A54-E16F-40B6-93D3-A1449DE11DB3}"/>
                </a:ext>
              </a:extLst>
            </p:cNvPr>
            <p:cNvSpPr txBox="1"/>
            <p:nvPr/>
          </p:nvSpPr>
          <p:spPr>
            <a:xfrm>
              <a:off x="2296544" y="735777"/>
              <a:ext cx="374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09CC2-664B-4166-A237-7899938BEC8E}"/>
                </a:ext>
              </a:extLst>
            </p:cNvPr>
            <p:cNvSpPr txBox="1"/>
            <p:nvPr/>
          </p:nvSpPr>
          <p:spPr>
            <a:xfrm>
              <a:off x="9440844" y="735776"/>
              <a:ext cx="374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B1A6104-111C-4B18-AFD5-1418346647C0}"/>
                </a:ext>
              </a:extLst>
            </p:cNvPr>
            <p:cNvSpPr/>
            <p:nvPr/>
          </p:nvSpPr>
          <p:spPr>
            <a:xfrm>
              <a:off x="3817405" y="1162957"/>
              <a:ext cx="4856085" cy="1056460"/>
            </a:xfrm>
            <a:custGeom>
              <a:avLst/>
              <a:gdLst>
                <a:gd name="connsiteX0" fmla="*/ 0 w 4856085"/>
                <a:gd name="connsiteY0" fmla="*/ 1056460 h 1056460"/>
                <a:gd name="connsiteX1" fmla="*/ 2352582 w 4856085"/>
                <a:gd name="connsiteY1" fmla="*/ 18 h 1056460"/>
                <a:gd name="connsiteX2" fmla="*/ 4856085 w 4856085"/>
                <a:gd name="connsiteY2" fmla="*/ 1029827 h 105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6085" h="1056460">
                  <a:moveTo>
                    <a:pt x="0" y="1056460"/>
                  </a:moveTo>
                  <a:cubicBezTo>
                    <a:pt x="771617" y="530458"/>
                    <a:pt x="1543235" y="4457"/>
                    <a:pt x="2352582" y="18"/>
                  </a:cubicBezTo>
                  <a:cubicBezTo>
                    <a:pt x="3161929" y="-4421"/>
                    <a:pt x="4677052" y="806406"/>
                    <a:pt x="4856085" y="102982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4856085"/>
                        <a:gd name="connsiteY0" fmla="*/ 1056460 h 1056460"/>
                        <a:gd name="connsiteX1" fmla="*/ 2352582 w 4856085"/>
                        <a:gd name="connsiteY1" fmla="*/ 18 h 1056460"/>
                        <a:gd name="connsiteX2" fmla="*/ 4856085 w 4856085"/>
                        <a:gd name="connsiteY2" fmla="*/ 1029827 h 1056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56085" h="1056460" extrusionOk="0">
                          <a:moveTo>
                            <a:pt x="0" y="1056460"/>
                          </a:moveTo>
                          <a:cubicBezTo>
                            <a:pt x="825509" y="449690"/>
                            <a:pt x="1580856" y="-63797"/>
                            <a:pt x="2352582" y="18"/>
                          </a:cubicBezTo>
                          <a:cubicBezTo>
                            <a:pt x="3178912" y="4287"/>
                            <a:pt x="4662105" y="847655"/>
                            <a:pt x="4856085" y="102982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卷形: 垂直 11">
              <a:extLst>
                <a:ext uri="{FF2B5EF4-FFF2-40B4-BE49-F238E27FC236}">
                  <a16:creationId xmlns:a16="http://schemas.microsoft.com/office/drawing/2014/main" id="{960ABF66-5A60-4AE6-97B3-B5C716DE8AB6}"/>
                </a:ext>
              </a:extLst>
            </p:cNvPr>
            <p:cNvSpPr/>
            <p:nvPr/>
          </p:nvSpPr>
          <p:spPr>
            <a:xfrm>
              <a:off x="2915578" y="1603526"/>
              <a:ext cx="724267" cy="750165"/>
            </a:xfrm>
            <a:prstGeom prst="verticalScroll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E9073B-AF68-455E-ABCA-BF2EAF5396E3}"/>
                </a:ext>
              </a:extLst>
            </p:cNvPr>
            <p:cNvSpPr txBox="1"/>
            <p:nvPr/>
          </p:nvSpPr>
          <p:spPr>
            <a:xfrm>
              <a:off x="4642559" y="520331"/>
              <a:ext cx="310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/>
                <a:t>?</a:t>
              </a:r>
              <a:endParaRPr lang="zh-CN" altLang="en-US" sz="6000" b="1" dirty="0"/>
            </a:p>
          </p:txBody>
        </p:sp>
        <p:sp>
          <p:nvSpPr>
            <p:cNvPr id="17" name="图形 14" descr="放大镜下的虫子 轮廓">
              <a:extLst>
                <a:ext uri="{FF2B5EF4-FFF2-40B4-BE49-F238E27FC236}">
                  <a16:creationId xmlns:a16="http://schemas.microsoft.com/office/drawing/2014/main" id="{EFA93B65-8FFD-4678-BD14-0BBE30E35856}"/>
                </a:ext>
              </a:extLst>
            </p:cNvPr>
            <p:cNvSpPr/>
            <p:nvPr/>
          </p:nvSpPr>
          <p:spPr>
            <a:xfrm>
              <a:off x="6472793" y="1447060"/>
              <a:ext cx="724267" cy="653285"/>
            </a:xfrm>
            <a:custGeom>
              <a:avLst/>
              <a:gdLst>
                <a:gd name="connsiteX0" fmla="*/ 845938 w 999118"/>
                <a:gd name="connsiteY0" fmla="*/ 623470 h 1060221"/>
                <a:gd name="connsiteX1" fmla="*/ 825136 w 999118"/>
                <a:gd name="connsiteY1" fmla="*/ 614849 h 1060221"/>
                <a:gd name="connsiteX2" fmla="*/ 749814 w 999118"/>
                <a:gd name="connsiteY2" fmla="*/ 614849 h 1060221"/>
                <a:gd name="connsiteX3" fmla="*/ 736662 w 999118"/>
                <a:gd name="connsiteY3" fmla="*/ 543087 h 1060221"/>
                <a:gd name="connsiteX4" fmla="*/ 842113 w 999118"/>
                <a:gd name="connsiteY4" fmla="*/ 520785 h 1060221"/>
                <a:gd name="connsiteX5" fmla="*/ 864709 w 999118"/>
                <a:gd name="connsiteY5" fmla="*/ 498600 h 1060221"/>
                <a:gd name="connsiteX6" fmla="*/ 915228 w 999118"/>
                <a:gd name="connsiteY6" fmla="*/ 278724 h 1060221"/>
                <a:gd name="connsiteX7" fmla="*/ 893611 w 999118"/>
                <a:gd name="connsiteY7" fmla="*/ 243170 h 1060221"/>
                <a:gd name="connsiteX8" fmla="*/ 858057 w 999118"/>
                <a:gd name="connsiteY8" fmla="*/ 264787 h 1060221"/>
                <a:gd name="connsiteX9" fmla="*/ 857884 w 999118"/>
                <a:gd name="connsiteY9" fmla="*/ 265543 h 1060221"/>
                <a:gd name="connsiteX10" fmla="*/ 811572 w 999118"/>
                <a:gd name="connsiteY10" fmla="*/ 467089 h 1060221"/>
                <a:gd name="connsiteX11" fmla="*/ 721774 w 999118"/>
                <a:gd name="connsiteY11" fmla="*/ 486096 h 1060221"/>
                <a:gd name="connsiteX12" fmla="*/ 714536 w 999118"/>
                <a:gd name="connsiteY12" fmla="*/ 460674 h 1060221"/>
                <a:gd name="connsiteX13" fmla="*/ 675257 w 999118"/>
                <a:gd name="connsiteY13" fmla="*/ 403065 h 1060221"/>
                <a:gd name="connsiteX14" fmla="*/ 688762 w 999118"/>
                <a:gd name="connsiteY14" fmla="*/ 377938 h 1060221"/>
                <a:gd name="connsiteX15" fmla="*/ 612263 w 999118"/>
                <a:gd name="connsiteY15" fmla="*/ 156002 h 1060221"/>
                <a:gd name="connsiteX16" fmla="*/ 694646 w 999118"/>
                <a:gd name="connsiteY16" fmla="*/ 55230 h 1060221"/>
                <a:gd name="connsiteX17" fmla="*/ 706307 w 999118"/>
                <a:gd name="connsiteY17" fmla="*/ 15285 h 1060221"/>
                <a:gd name="connsiteX18" fmla="*/ 666362 w 999118"/>
                <a:gd name="connsiteY18" fmla="*/ 3628 h 1060221"/>
                <a:gd name="connsiteX19" fmla="*/ 666106 w 999118"/>
                <a:gd name="connsiteY19" fmla="*/ 3769 h 1060221"/>
                <a:gd name="connsiteX20" fmla="*/ 558949 w 999118"/>
                <a:gd name="connsiteY20" fmla="*/ 130110 h 1060221"/>
                <a:gd name="connsiteX21" fmla="*/ 520935 w 999118"/>
                <a:gd name="connsiteY21" fmla="*/ 121725 h 1060221"/>
                <a:gd name="connsiteX22" fmla="*/ 440169 w 999118"/>
                <a:gd name="connsiteY22" fmla="*/ 129904 h 1060221"/>
                <a:gd name="connsiteX23" fmla="*/ 333071 w 999118"/>
                <a:gd name="connsiteY23" fmla="*/ 3769 h 1060221"/>
                <a:gd name="connsiteX24" fmla="*/ 293127 w 999118"/>
                <a:gd name="connsiteY24" fmla="*/ 15429 h 1060221"/>
                <a:gd name="connsiteX25" fmla="*/ 304531 w 999118"/>
                <a:gd name="connsiteY25" fmla="*/ 55230 h 1060221"/>
                <a:gd name="connsiteX26" fmla="*/ 386914 w 999118"/>
                <a:gd name="connsiteY26" fmla="*/ 155914 h 1060221"/>
                <a:gd name="connsiteX27" fmla="*/ 366907 w 999118"/>
                <a:gd name="connsiteY27" fmla="*/ 171479 h 1060221"/>
                <a:gd name="connsiteX28" fmla="*/ 301324 w 999118"/>
                <a:gd name="connsiteY28" fmla="*/ 318769 h 1060221"/>
                <a:gd name="connsiteX29" fmla="*/ 310474 w 999118"/>
                <a:gd name="connsiteY29" fmla="*/ 378114 h 1060221"/>
                <a:gd name="connsiteX30" fmla="*/ 323920 w 999118"/>
                <a:gd name="connsiteY30" fmla="*/ 403094 h 1060221"/>
                <a:gd name="connsiteX31" fmla="*/ 284641 w 999118"/>
                <a:gd name="connsiteY31" fmla="*/ 460586 h 1060221"/>
                <a:gd name="connsiteX32" fmla="*/ 277403 w 999118"/>
                <a:gd name="connsiteY32" fmla="*/ 486007 h 1060221"/>
                <a:gd name="connsiteX33" fmla="*/ 187634 w 999118"/>
                <a:gd name="connsiteY33" fmla="*/ 467000 h 1060221"/>
                <a:gd name="connsiteX34" fmla="*/ 141323 w 999118"/>
                <a:gd name="connsiteY34" fmla="*/ 265455 h 1060221"/>
                <a:gd name="connsiteX35" fmla="*/ 106351 w 999118"/>
                <a:gd name="connsiteY35" fmla="*/ 242908 h 1060221"/>
                <a:gd name="connsiteX36" fmla="*/ 83805 w 999118"/>
                <a:gd name="connsiteY36" fmla="*/ 277880 h 1060221"/>
                <a:gd name="connsiteX37" fmla="*/ 83978 w 999118"/>
                <a:gd name="connsiteY37" fmla="*/ 278636 h 1060221"/>
                <a:gd name="connsiteX38" fmla="*/ 134497 w 999118"/>
                <a:gd name="connsiteY38" fmla="*/ 498512 h 1060221"/>
                <a:gd name="connsiteX39" fmla="*/ 157064 w 999118"/>
                <a:gd name="connsiteY39" fmla="*/ 520697 h 1060221"/>
                <a:gd name="connsiteX40" fmla="*/ 262545 w 999118"/>
                <a:gd name="connsiteY40" fmla="*/ 542999 h 1060221"/>
                <a:gd name="connsiteX41" fmla="*/ 249393 w 999118"/>
                <a:gd name="connsiteY41" fmla="*/ 614761 h 1060221"/>
                <a:gd name="connsiteX42" fmla="*/ 174071 w 999118"/>
                <a:gd name="connsiteY42" fmla="*/ 614761 h 1060221"/>
                <a:gd name="connsiteX43" fmla="*/ 153269 w 999118"/>
                <a:gd name="connsiteY43" fmla="*/ 623382 h 1060221"/>
                <a:gd name="connsiteX44" fmla="*/ 8627 w 999118"/>
                <a:gd name="connsiteY44" fmla="*/ 767994 h 1060221"/>
                <a:gd name="connsiteX45" fmla="*/ 8612 w 999118"/>
                <a:gd name="connsiteY45" fmla="*/ 809613 h 1060221"/>
                <a:gd name="connsiteX46" fmla="*/ 50230 w 999118"/>
                <a:gd name="connsiteY46" fmla="*/ 809628 h 1060221"/>
                <a:gd name="connsiteX47" fmla="*/ 186487 w 999118"/>
                <a:gd name="connsiteY47" fmla="*/ 673754 h 1060221"/>
                <a:gd name="connsiteX48" fmla="*/ 243361 w 999118"/>
                <a:gd name="connsiteY48" fmla="*/ 673754 h 1060221"/>
                <a:gd name="connsiteX49" fmla="*/ 241272 w 999118"/>
                <a:gd name="connsiteY49" fmla="*/ 716652 h 1060221"/>
                <a:gd name="connsiteX50" fmla="*/ 247951 w 999118"/>
                <a:gd name="connsiteY50" fmla="*/ 774144 h 1060221"/>
                <a:gd name="connsiteX51" fmla="*/ 166421 w 999118"/>
                <a:gd name="connsiteY51" fmla="*/ 796770 h 1060221"/>
                <a:gd name="connsiteX52" fmla="*/ 146560 w 999118"/>
                <a:gd name="connsiteY52" fmla="*/ 815306 h 1060221"/>
                <a:gd name="connsiteX53" fmla="*/ 74239 w 999118"/>
                <a:gd name="connsiteY53" fmla="*/ 1020206 h 1060221"/>
                <a:gd name="connsiteX54" fmla="*/ 91107 w 999118"/>
                <a:gd name="connsiteY54" fmla="*/ 1058244 h 1060221"/>
                <a:gd name="connsiteX55" fmla="*/ 129145 w 999118"/>
                <a:gd name="connsiteY55" fmla="*/ 1041375 h 1060221"/>
                <a:gd name="connsiteX56" fmla="*/ 129701 w 999118"/>
                <a:gd name="connsiteY56" fmla="*/ 1039801 h 1060221"/>
                <a:gd name="connsiteX57" fmla="*/ 196991 w 999118"/>
                <a:gd name="connsiteY57" fmla="*/ 849319 h 1060221"/>
                <a:gd name="connsiteX58" fmla="*/ 267605 w 999118"/>
                <a:gd name="connsiteY58" fmla="*/ 829694 h 1060221"/>
                <a:gd name="connsiteX59" fmla="*/ 612145 w 999118"/>
                <a:gd name="connsiteY59" fmla="*/ 949179 h 1060221"/>
                <a:gd name="connsiteX60" fmla="*/ 731631 w 999118"/>
                <a:gd name="connsiteY60" fmla="*/ 829694 h 1060221"/>
                <a:gd name="connsiteX61" fmla="*/ 802392 w 999118"/>
                <a:gd name="connsiteY61" fmla="*/ 849348 h 1060221"/>
                <a:gd name="connsiteX62" fmla="*/ 869623 w 999118"/>
                <a:gd name="connsiteY62" fmla="*/ 1039772 h 1060221"/>
                <a:gd name="connsiteX63" fmla="*/ 907166 w 999118"/>
                <a:gd name="connsiteY63" fmla="*/ 1057720 h 1060221"/>
                <a:gd name="connsiteX64" fmla="*/ 925114 w 999118"/>
                <a:gd name="connsiteY64" fmla="*/ 1020176 h 1060221"/>
                <a:gd name="connsiteX65" fmla="*/ 852793 w 999118"/>
                <a:gd name="connsiteY65" fmla="*/ 815277 h 1060221"/>
                <a:gd name="connsiteX66" fmla="*/ 832904 w 999118"/>
                <a:gd name="connsiteY66" fmla="*/ 796740 h 1060221"/>
                <a:gd name="connsiteX67" fmla="*/ 751373 w 999118"/>
                <a:gd name="connsiteY67" fmla="*/ 774114 h 1060221"/>
                <a:gd name="connsiteX68" fmla="*/ 758052 w 999118"/>
                <a:gd name="connsiteY68" fmla="*/ 716622 h 1060221"/>
                <a:gd name="connsiteX69" fmla="*/ 755993 w 999118"/>
                <a:gd name="connsiteY69" fmla="*/ 673724 h 1060221"/>
                <a:gd name="connsiteX70" fmla="*/ 812867 w 999118"/>
                <a:gd name="connsiteY70" fmla="*/ 673724 h 1060221"/>
                <a:gd name="connsiteX71" fmla="*/ 948888 w 999118"/>
                <a:gd name="connsiteY71" fmla="*/ 809745 h 1060221"/>
                <a:gd name="connsiteX72" fmla="*/ 990506 w 999118"/>
                <a:gd name="connsiteY72" fmla="*/ 809731 h 1060221"/>
                <a:gd name="connsiteX73" fmla="*/ 990492 w 999118"/>
                <a:gd name="connsiteY73" fmla="*/ 768112 h 1060221"/>
                <a:gd name="connsiteX74" fmla="*/ 384884 w 999118"/>
                <a:gd name="connsiteY74" fmla="*/ 373789 h 1060221"/>
                <a:gd name="connsiteX75" fmla="*/ 366819 w 999118"/>
                <a:gd name="connsiteY75" fmla="*/ 360490 h 1060221"/>
                <a:gd name="connsiteX76" fmla="*/ 360405 w 999118"/>
                <a:gd name="connsiteY76" fmla="*/ 318857 h 1060221"/>
                <a:gd name="connsiteX77" fmla="*/ 406539 w 999118"/>
                <a:gd name="connsiteY77" fmla="*/ 215289 h 1060221"/>
                <a:gd name="connsiteX78" fmla="*/ 499574 w 999118"/>
                <a:gd name="connsiteY78" fmla="*/ 179452 h 1060221"/>
                <a:gd name="connsiteX79" fmla="*/ 514903 w 999118"/>
                <a:gd name="connsiteY79" fmla="*/ 180247 h 1060221"/>
                <a:gd name="connsiteX80" fmla="*/ 637596 w 999118"/>
                <a:gd name="connsiteY80" fmla="*/ 298732 h 1060221"/>
                <a:gd name="connsiteX81" fmla="*/ 632653 w 999118"/>
                <a:gd name="connsiteY81" fmla="*/ 360255 h 1060221"/>
                <a:gd name="connsiteX82" fmla="*/ 632653 w 999118"/>
                <a:gd name="connsiteY82" fmla="*/ 360255 h 1060221"/>
                <a:gd name="connsiteX83" fmla="*/ 614558 w 999118"/>
                <a:gd name="connsiteY83" fmla="*/ 373701 h 1060221"/>
                <a:gd name="connsiteX84" fmla="*/ 384884 w 999118"/>
                <a:gd name="connsiteY84" fmla="*/ 373701 h 1060221"/>
                <a:gd name="connsiteX85" fmla="*/ 529055 w 999118"/>
                <a:gd name="connsiteY85" fmla="*/ 913754 h 1060221"/>
                <a:gd name="connsiteX86" fmla="*/ 529055 w 999118"/>
                <a:gd name="connsiteY86" fmla="*/ 668369 h 1060221"/>
                <a:gd name="connsiteX87" fmla="*/ 499633 w 999118"/>
                <a:gd name="connsiteY87" fmla="*/ 638946 h 1060221"/>
                <a:gd name="connsiteX88" fmla="*/ 470210 w 999118"/>
                <a:gd name="connsiteY88" fmla="*/ 668369 h 1060221"/>
                <a:gd name="connsiteX89" fmla="*/ 470210 w 999118"/>
                <a:gd name="connsiteY89" fmla="*/ 913754 h 1060221"/>
                <a:gd name="connsiteX90" fmla="*/ 300029 w 999118"/>
                <a:gd name="connsiteY90" fmla="*/ 716622 h 1060221"/>
                <a:gd name="connsiteX91" fmla="*/ 340750 w 999118"/>
                <a:gd name="connsiteY91" fmla="*/ 478887 h 1060221"/>
                <a:gd name="connsiteX92" fmla="*/ 404509 w 999118"/>
                <a:gd name="connsiteY92" fmla="*/ 432664 h 1060221"/>
                <a:gd name="connsiteX93" fmla="*/ 594727 w 999118"/>
                <a:gd name="connsiteY93" fmla="*/ 432664 h 1060221"/>
                <a:gd name="connsiteX94" fmla="*/ 658486 w 999118"/>
                <a:gd name="connsiteY94" fmla="*/ 478887 h 1060221"/>
                <a:gd name="connsiteX95" fmla="*/ 699207 w 999118"/>
                <a:gd name="connsiteY95" fmla="*/ 716622 h 1060221"/>
                <a:gd name="connsiteX96" fmla="*/ 529144 w 999118"/>
                <a:gd name="connsiteY96" fmla="*/ 913754 h 106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999118" h="1060221">
                  <a:moveTo>
                    <a:pt x="845938" y="623470"/>
                  </a:moveTo>
                  <a:cubicBezTo>
                    <a:pt x="840421" y="617953"/>
                    <a:pt x="832939" y="614852"/>
                    <a:pt x="825136" y="614849"/>
                  </a:cubicBezTo>
                  <a:lnTo>
                    <a:pt x="749814" y="614849"/>
                  </a:lnTo>
                  <a:cubicBezTo>
                    <a:pt x="746430" y="591135"/>
                    <a:pt x="742105" y="567243"/>
                    <a:pt x="736662" y="543087"/>
                  </a:cubicBezTo>
                  <a:lnTo>
                    <a:pt x="842113" y="520785"/>
                  </a:lnTo>
                  <a:cubicBezTo>
                    <a:pt x="853323" y="518419"/>
                    <a:pt x="862138" y="509763"/>
                    <a:pt x="864709" y="498600"/>
                  </a:cubicBezTo>
                  <a:lnTo>
                    <a:pt x="915228" y="278724"/>
                  </a:lnTo>
                  <a:cubicBezTo>
                    <a:pt x="919077" y="262936"/>
                    <a:pt x="909400" y="247019"/>
                    <a:pt x="893611" y="243170"/>
                  </a:cubicBezTo>
                  <a:cubicBezTo>
                    <a:pt x="877823" y="239322"/>
                    <a:pt x="861906" y="248999"/>
                    <a:pt x="858057" y="264787"/>
                  </a:cubicBezTo>
                  <a:cubicBezTo>
                    <a:pt x="857995" y="265037"/>
                    <a:pt x="857937" y="265290"/>
                    <a:pt x="857884" y="265543"/>
                  </a:cubicBezTo>
                  <a:lnTo>
                    <a:pt x="811572" y="467089"/>
                  </a:lnTo>
                  <a:lnTo>
                    <a:pt x="721774" y="486096"/>
                  </a:lnTo>
                  <a:cubicBezTo>
                    <a:pt x="719303" y="477622"/>
                    <a:pt x="717243" y="469001"/>
                    <a:pt x="714536" y="460674"/>
                  </a:cubicBezTo>
                  <a:cubicBezTo>
                    <a:pt x="707160" y="438140"/>
                    <a:pt x="693540" y="418164"/>
                    <a:pt x="675257" y="403065"/>
                  </a:cubicBezTo>
                  <a:cubicBezTo>
                    <a:pt x="681262" y="395588"/>
                    <a:pt x="685840" y="387071"/>
                    <a:pt x="688762" y="377938"/>
                  </a:cubicBezTo>
                  <a:cubicBezTo>
                    <a:pt x="714892" y="295186"/>
                    <a:pt x="683831" y="205079"/>
                    <a:pt x="612263" y="156002"/>
                  </a:cubicBezTo>
                  <a:cubicBezTo>
                    <a:pt x="624073" y="112189"/>
                    <a:pt x="654055" y="75514"/>
                    <a:pt x="694646" y="55230"/>
                  </a:cubicBezTo>
                  <a:cubicBezTo>
                    <a:pt x="708896" y="47418"/>
                    <a:pt x="714115" y="29535"/>
                    <a:pt x="706307" y="15285"/>
                  </a:cubicBezTo>
                  <a:cubicBezTo>
                    <a:pt x="698495" y="1036"/>
                    <a:pt x="680612" y="-4184"/>
                    <a:pt x="666362" y="3628"/>
                  </a:cubicBezTo>
                  <a:cubicBezTo>
                    <a:pt x="666277" y="3675"/>
                    <a:pt x="666192" y="3722"/>
                    <a:pt x="666106" y="3769"/>
                  </a:cubicBezTo>
                  <a:cubicBezTo>
                    <a:pt x="615008" y="29958"/>
                    <a:pt x="576447" y="75422"/>
                    <a:pt x="558949" y="130110"/>
                  </a:cubicBezTo>
                  <a:cubicBezTo>
                    <a:pt x="546594" y="126032"/>
                    <a:pt x="533857" y="123222"/>
                    <a:pt x="520935" y="121725"/>
                  </a:cubicBezTo>
                  <a:cubicBezTo>
                    <a:pt x="493736" y="118903"/>
                    <a:pt x="466250" y="121687"/>
                    <a:pt x="440169" y="129904"/>
                  </a:cubicBezTo>
                  <a:cubicBezTo>
                    <a:pt x="422639" y="75305"/>
                    <a:pt x="384107" y="29920"/>
                    <a:pt x="333071" y="3769"/>
                  </a:cubicBezTo>
                  <a:cubicBezTo>
                    <a:pt x="318821" y="-4042"/>
                    <a:pt x="300938" y="1180"/>
                    <a:pt x="293127" y="15429"/>
                  </a:cubicBezTo>
                  <a:cubicBezTo>
                    <a:pt x="285374" y="29579"/>
                    <a:pt x="290461" y="47333"/>
                    <a:pt x="304531" y="55230"/>
                  </a:cubicBezTo>
                  <a:cubicBezTo>
                    <a:pt x="345105" y="75496"/>
                    <a:pt x="375081" y="112133"/>
                    <a:pt x="386914" y="155914"/>
                  </a:cubicBezTo>
                  <a:cubicBezTo>
                    <a:pt x="379909" y="160654"/>
                    <a:pt x="373224" y="165853"/>
                    <a:pt x="366907" y="171479"/>
                  </a:cubicBezTo>
                  <a:cubicBezTo>
                    <a:pt x="325186" y="209081"/>
                    <a:pt x="301353" y="262604"/>
                    <a:pt x="301324" y="318769"/>
                  </a:cubicBezTo>
                  <a:cubicBezTo>
                    <a:pt x="301306" y="338903"/>
                    <a:pt x="304393" y="358919"/>
                    <a:pt x="310474" y="378114"/>
                  </a:cubicBezTo>
                  <a:cubicBezTo>
                    <a:pt x="313387" y="387194"/>
                    <a:pt x="317945" y="395662"/>
                    <a:pt x="323920" y="403094"/>
                  </a:cubicBezTo>
                  <a:cubicBezTo>
                    <a:pt x="305646" y="418153"/>
                    <a:pt x="292026" y="438090"/>
                    <a:pt x="284641" y="460586"/>
                  </a:cubicBezTo>
                  <a:cubicBezTo>
                    <a:pt x="281934" y="468913"/>
                    <a:pt x="279875" y="477534"/>
                    <a:pt x="277403" y="486007"/>
                  </a:cubicBezTo>
                  <a:lnTo>
                    <a:pt x="187634" y="467000"/>
                  </a:lnTo>
                  <a:lnTo>
                    <a:pt x="141323" y="265455"/>
                  </a:lnTo>
                  <a:cubicBezTo>
                    <a:pt x="137892" y="249572"/>
                    <a:pt x="122234" y="239477"/>
                    <a:pt x="106351" y="242908"/>
                  </a:cubicBezTo>
                  <a:cubicBezTo>
                    <a:pt x="90469" y="246339"/>
                    <a:pt x="80374" y="261998"/>
                    <a:pt x="83805" y="277880"/>
                  </a:cubicBezTo>
                  <a:cubicBezTo>
                    <a:pt x="83858" y="278133"/>
                    <a:pt x="83916" y="278386"/>
                    <a:pt x="83978" y="278636"/>
                  </a:cubicBezTo>
                  <a:lnTo>
                    <a:pt x="134497" y="498512"/>
                  </a:lnTo>
                  <a:cubicBezTo>
                    <a:pt x="137063" y="509666"/>
                    <a:pt x="145866" y="518322"/>
                    <a:pt x="157064" y="520697"/>
                  </a:cubicBezTo>
                  <a:lnTo>
                    <a:pt x="262545" y="542999"/>
                  </a:lnTo>
                  <a:cubicBezTo>
                    <a:pt x="257101" y="567155"/>
                    <a:pt x="252776" y="591046"/>
                    <a:pt x="249393" y="614761"/>
                  </a:cubicBezTo>
                  <a:lnTo>
                    <a:pt x="174071" y="614761"/>
                  </a:lnTo>
                  <a:cubicBezTo>
                    <a:pt x="166268" y="614764"/>
                    <a:pt x="158785" y="617865"/>
                    <a:pt x="153269" y="623382"/>
                  </a:cubicBezTo>
                  <a:lnTo>
                    <a:pt x="8627" y="767994"/>
                  </a:lnTo>
                  <a:cubicBezTo>
                    <a:pt x="-2869" y="779484"/>
                    <a:pt x="-2878" y="798117"/>
                    <a:pt x="8612" y="809613"/>
                  </a:cubicBezTo>
                  <a:cubicBezTo>
                    <a:pt x="20102" y="821108"/>
                    <a:pt x="38735" y="821117"/>
                    <a:pt x="50230" y="809628"/>
                  </a:cubicBezTo>
                  <a:lnTo>
                    <a:pt x="186487" y="673754"/>
                  </a:lnTo>
                  <a:lnTo>
                    <a:pt x="243361" y="673754"/>
                  </a:lnTo>
                  <a:cubicBezTo>
                    <a:pt x="242390" y="688288"/>
                    <a:pt x="241272" y="702970"/>
                    <a:pt x="241272" y="716652"/>
                  </a:cubicBezTo>
                  <a:cubicBezTo>
                    <a:pt x="241328" y="736006"/>
                    <a:pt x="243570" y="755293"/>
                    <a:pt x="247951" y="774144"/>
                  </a:cubicBezTo>
                  <a:lnTo>
                    <a:pt x="166421" y="796770"/>
                  </a:lnTo>
                  <a:cubicBezTo>
                    <a:pt x="157173" y="799338"/>
                    <a:pt x="149762" y="806259"/>
                    <a:pt x="146560" y="815306"/>
                  </a:cubicBezTo>
                  <a:lnTo>
                    <a:pt x="74239" y="1020206"/>
                  </a:lnTo>
                  <a:cubicBezTo>
                    <a:pt x="68393" y="1035367"/>
                    <a:pt x="75946" y="1052397"/>
                    <a:pt x="91107" y="1058244"/>
                  </a:cubicBezTo>
                  <a:cubicBezTo>
                    <a:pt x="106269" y="1064090"/>
                    <a:pt x="123299" y="1056537"/>
                    <a:pt x="129145" y="1041375"/>
                  </a:cubicBezTo>
                  <a:cubicBezTo>
                    <a:pt x="129345" y="1040855"/>
                    <a:pt x="129530" y="1040331"/>
                    <a:pt x="129701" y="1039801"/>
                  </a:cubicBezTo>
                  <a:lnTo>
                    <a:pt x="196991" y="849319"/>
                  </a:lnTo>
                  <a:lnTo>
                    <a:pt x="267605" y="829694"/>
                  </a:lnTo>
                  <a:cubicBezTo>
                    <a:pt x="329752" y="957830"/>
                    <a:pt x="484006" y="1011326"/>
                    <a:pt x="612145" y="949179"/>
                  </a:cubicBezTo>
                  <a:cubicBezTo>
                    <a:pt x="664265" y="923902"/>
                    <a:pt x="706354" y="881813"/>
                    <a:pt x="731631" y="829694"/>
                  </a:cubicBezTo>
                  <a:lnTo>
                    <a:pt x="802392" y="849348"/>
                  </a:lnTo>
                  <a:lnTo>
                    <a:pt x="869623" y="1039772"/>
                  </a:lnTo>
                  <a:cubicBezTo>
                    <a:pt x="875034" y="1055095"/>
                    <a:pt x="891843" y="1063131"/>
                    <a:pt x="907166" y="1057720"/>
                  </a:cubicBezTo>
                  <a:cubicBezTo>
                    <a:pt x="922490" y="1052309"/>
                    <a:pt x="930525" y="1035500"/>
                    <a:pt x="925114" y="1020176"/>
                  </a:cubicBezTo>
                  <a:lnTo>
                    <a:pt x="852793" y="815277"/>
                  </a:lnTo>
                  <a:cubicBezTo>
                    <a:pt x="849586" y="806220"/>
                    <a:pt x="842163" y="799303"/>
                    <a:pt x="832904" y="796740"/>
                  </a:cubicBezTo>
                  <a:lnTo>
                    <a:pt x="751373" y="774114"/>
                  </a:lnTo>
                  <a:cubicBezTo>
                    <a:pt x="755754" y="755263"/>
                    <a:pt x="757996" y="735977"/>
                    <a:pt x="758052" y="716622"/>
                  </a:cubicBezTo>
                  <a:cubicBezTo>
                    <a:pt x="758052" y="702941"/>
                    <a:pt x="756964" y="688259"/>
                    <a:pt x="755993" y="673724"/>
                  </a:cubicBezTo>
                  <a:lnTo>
                    <a:pt x="812867" y="673724"/>
                  </a:lnTo>
                  <a:lnTo>
                    <a:pt x="948888" y="809745"/>
                  </a:lnTo>
                  <a:cubicBezTo>
                    <a:pt x="960383" y="821235"/>
                    <a:pt x="979017" y="821226"/>
                    <a:pt x="990506" y="809731"/>
                  </a:cubicBezTo>
                  <a:cubicBezTo>
                    <a:pt x="1001996" y="798235"/>
                    <a:pt x="1001987" y="779602"/>
                    <a:pt x="990492" y="768112"/>
                  </a:cubicBezTo>
                  <a:close/>
                  <a:moveTo>
                    <a:pt x="384884" y="373789"/>
                  </a:moveTo>
                  <a:cubicBezTo>
                    <a:pt x="376599" y="373789"/>
                    <a:pt x="369278" y="368399"/>
                    <a:pt x="366819" y="360490"/>
                  </a:cubicBezTo>
                  <a:cubicBezTo>
                    <a:pt x="362558" y="347023"/>
                    <a:pt x="360396" y="332983"/>
                    <a:pt x="360405" y="318857"/>
                  </a:cubicBezTo>
                  <a:cubicBezTo>
                    <a:pt x="360428" y="279360"/>
                    <a:pt x="377193" y="241722"/>
                    <a:pt x="406539" y="215289"/>
                  </a:cubicBezTo>
                  <a:cubicBezTo>
                    <a:pt x="431984" y="192136"/>
                    <a:pt x="465173" y="179352"/>
                    <a:pt x="499574" y="179452"/>
                  </a:cubicBezTo>
                  <a:cubicBezTo>
                    <a:pt x="504693" y="179440"/>
                    <a:pt x="509810" y="179705"/>
                    <a:pt x="514903" y="180247"/>
                  </a:cubicBezTo>
                  <a:cubicBezTo>
                    <a:pt x="577903" y="187423"/>
                    <a:pt x="628228" y="236020"/>
                    <a:pt x="637596" y="298732"/>
                  </a:cubicBezTo>
                  <a:cubicBezTo>
                    <a:pt x="640603" y="319351"/>
                    <a:pt x="638914" y="340383"/>
                    <a:pt x="632653" y="360255"/>
                  </a:cubicBezTo>
                  <a:lnTo>
                    <a:pt x="632653" y="360255"/>
                  </a:lnTo>
                  <a:cubicBezTo>
                    <a:pt x="630225" y="368222"/>
                    <a:pt x="622887" y="373674"/>
                    <a:pt x="614558" y="373701"/>
                  </a:cubicBezTo>
                  <a:lnTo>
                    <a:pt x="384884" y="373701"/>
                  </a:lnTo>
                  <a:close/>
                  <a:moveTo>
                    <a:pt x="529055" y="913754"/>
                  </a:moveTo>
                  <a:lnTo>
                    <a:pt x="529055" y="668369"/>
                  </a:lnTo>
                  <a:cubicBezTo>
                    <a:pt x="529055" y="652119"/>
                    <a:pt x="515883" y="638946"/>
                    <a:pt x="499633" y="638946"/>
                  </a:cubicBezTo>
                  <a:cubicBezTo>
                    <a:pt x="483383" y="638946"/>
                    <a:pt x="470210" y="652119"/>
                    <a:pt x="470210" y="668369"/>
                  </a:cubicBezTo>
                  <a:lnTo>
                    <a:pt x="470210" y="913754"/>
                  </a:lnTo>
                  <a:cubicBezTo>
                    <a:pt x="372550" y="899149"/>
                    <a:pt x="300223" y="815368"/>
                    <a:pt x="300029" y="716622"/>
                  </a:cubicBezTo>
                  <a:cubicBezTo>
                    <a:pt x="301621" y="635787"/>
                    <a:pt x="315349" y="555645"/>
                    <a:pt x="340750" y="478887"/>
                  </a:cubicBezTo>
                  <a:cubicBezTo>
                    <a:pt x="349692" y="451256"/>
                    <a:pt x="375466" y="432570"/>
                    <a:pt x="404509" y="432664"/>
                  </a:cubicBezTo>
                  <a:lnTo>
                    <a:pt x="594727" y="432664"/>
                  </a:lnTo>
                  <a:cubicBezTo>
                    <a:pt x="623770" y="432570"/>
                    <a:pt x="649544" y="451256"/>
                    <a:pt x="658486" y="478887"/>
                  </a:cubicBezTo>
                  <a:cubicBezTo>
                    <a:pt x="683886" y="555645"/>
                    <a:pt x="697615" y="635787"/>
                    <a:pt x="699207" y="716622"/>
                  </a:cubicBezTo>
                  <a:cubicBezTo>
                    <a:pt x="699022" y="815330"/>
                    <a:pt x="626756" y="899096"/>
                    <a:pt x="529144" y="913754"/>
                  </a:cubicBez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524AB7E-7923-4297-997C-A6293D35AEA8}"/>
              </a:ext>
            </a:extLst>
          </p:cNvPr>
          <p:cNvGrpSpPr/>
          <p:nvPr/>
        </p:nvGrpSpPr>
        <p:grpSpPr>
          <a:xfrm>
            <a:off x="1597242" y="1463745"/>
            <a:ext cx="8997515" cy="4291207"/>
            <a:chOff x="1597242" y="1463745"/>
            <a:chExt cx="8997515" cy="429120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3A8498-7ED6-42C0-9763-7B6AF0FF834E}"/>
                </a:ext>
              </a:extLst>
            </p:cNvPr>
            <p:cNvGrpSpPr/>
            <p:nvPr/>
          </p:nvGrpSpPr>
          <p:grpSpPr>
            <a:xfrm>
              <a:off x="1597242" y="1463745"/>
              <a:ext cx="8997515" cy="4291207"/>
              <a:chOff x="1597242" y="1463745"/>
              <a:chExt cx="8997515" cy="429120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033D2B-A10F-4F52-BF8B-AF08F5886D0C}"/>
                  </a:ext>
                </a:extLst>
              </p:cNvPr>
              <p:cNvGrpSpPr/>
              <p:nvPr/>
            </p:nvGrpSpPr>
            <p:grpSpPr>
              <a:xfrm>
                <a:off x="1652728" y="1463745"/>
                <a:ext cx="8886544" cy="2318142"/>
                <a:chOff x="1652728" y="735776"/>
                <a:chExt cx="8886544" cy="2318142"/>
              </a:xfrm>
            </p:grpSpPr>
            <p:pic>
              <p:nvPicPr>
                <p:cNvPr id="17" name="图形 16" descr="男人 纯色填充">
                  <a:extLst>
                    <a:ext uri="{FF2B5EF4-FFF2-40B4-BE49-F238E27FC236}">
                      <a16:creationId xmlns:a16="http://schemas.microsoft.com/office/drawing/2014/main" id="{74B10C2D-6633-4006-89BB-739058DED0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2728" y="1320552"/>
                  <a:ext cx="1733366" cy="1733366"/>
                </a:xfrm>
                <a:prstGeom prst="rect">
                  <a:avLst/>
                </a:prstGeom>
              </p:spPr>
            </p:pic>
            <p:pic>
              <p:nvPicPr>
                <p:cNvPr id="18" name="图形 17" descr="男人 纯色填充">
                  <a:extLst>
                    <a:ext uri="{FF2B5EF4-FFF2-40B4-BE49-F238E27FC236}">
                      <a16:creationId xmlns:a16="http://schemas.microsoft.com/office/drawing/2014/main" id="{21FC9CE4-74EC-434C-865A-DC443DB43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05906" y="1320552"/>
                  <a:ext cx="1733366" cy="1733366"/>
                </a:xfrm>
                <a:prstGeom prst="rect">
                  <a:avLst/>
                </a:prstGeom>
              </p:spPr>
            </p:pic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F40D2F2-203A-4E59-9DFE-47F7BF506AF1}"/>
                    </a:ext>
                  </a:extLst>
                </p:cNvPr>
                <p:cNvSpPr txBox="1"/>
                <p:nvPr/>
              </p:nvSpPr>
              <p:spPr>
                <a:xfrm>
                  <a:off x="2296544" y="735777"/>
                  <a:ext cx="3747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A</a:t>
                  </a:r>
                  <a:endParaRPr lang="zh-CN" altLang="en-US" sz="3200" b="1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3FA4CF3-2A06-4D7D-8813-2CAFD86101DC}"/>
                    </a:ext>
                  </a:extLst>
                </p:cNvPr>
                <p:cNvSpPr txBox="1"/>
                <p:nvPr/>
              </p:nvSpPr>
              <p:spPr>
                <a:xfrm>
                  <a:off x="9440844" y="735776"/>
                  <a:ext cx="3747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B</a:t>
                  </a:r>
                  <a:endParaRPr lang="zh-CN" altLang="en-US" sz="3200" b="1" dirty="0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C6688DF9-D7B5-4704-B334-A2ED43210123}"/>
                    </a:ext>
                  </a:extLst>
                </p:cNvPr>
                <p:cNvSpPr/>
                <p:nvPr/>
              </p:nvSpPr>
              <p:spPr>
                <a:xfrm>
                  <a:off x="3817405" y="1162957"/>
                  <a:ext cx="4856085" cy="1056460"/>
                </a:xfrm>
                <a:custGeom>
                  <a:avLst/>
                  <a:gdLst>
                    <a:gd name="connsiteX0" fmla="*/ 0 w 4856085"/>
                    <a:gd name="connsiteY0" fmla="*/ 1056460 h 1056460"/>
                    <a:gd name="connsiteX1" fmla="*/ 2352582 w 4856085"/>
                    <a:gd name="connsiteY1" fmla="*/ 18 h 1056460"/>
                    <a:gd name="connsiteX2" fmla="*/ 4856085 w 4856085"/>
                    <a:gd name="connsiteY2" fmla="*/ 1029827 h 1056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56085" h="1056460">
                      <a:moveTo>
                        <a:pt x="0" y="1056460"/>
                      </a:moveTo>
                      <a:cubicBezTo>
                        <a:pt x="771617" y="530458"/>
                        <a:pt x="1543235" y="4457"/>
                        <a:pt x="2352582" y="18"/>
                      </a:cubicBezTo>
                      <a:cubicBezTo>
                        <a:pt x="3161929" y="-4421"/>
                        <a:pt x="4677052" y="806406"/>
                        <a:pt x="4856085" y="1029827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prstDash val="dashDot"/>
                  <a:headEnd type="none" w="med" len="med"/>
                  <a:tailEnd type="arrow" w="med" len="med"/>
                  <a:extLst>
                    <a:ext uri="{C807C97D-BFC1-408E-A445-0C87EB9F89A2}">
                      <ask:lineSketchStyleProps xmlns:ask="http://schemas.microsoft.com/office/drawing/2018/sketchyshapes" sd="2177963799">
                        <a:custGeom>
                          <a:avLst/>
                          <a:gdLst>
                            <a:gd name="connsiteX0" fmla="*/ 0 w 4856085"/>
                            <a:gd name="connsiteY0" fmla="*/ 1056460 h 1056460"/>
                            <a:gd name="connsiteX1" fmla="*/ 2352582 w 4856085"/>
                            <a:gd name="connsiteY1" fmla="*/ 18 h 1056460"/>
                            <a:gd name="connsiteX2" fmla="*/ 4856085 w 4856085"/>
                            <a:gd name="connsiteY2" fmla="*/ 1029827 h 10564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856085" h="1056460" extrusionOk="0">
                              <a:moveTo>
                                <a:pt x="0" y="1056460"/>
                              </a:moveTo>
                              <a:cubicBezTo>
                                <a:pt x="825509" y="449690"/>
                                <a:pt x="1580856" y="-63797"/>
                                <a:pt x="2352582" y="18"/>
                              </a:cubicBezTo>
                              <a:cubicBezTo>
                                <a:pt x="3178912" y="4287"/>
                                <a:pt x="4662105" y="847655"/>
                                <a:pt x="4856085" y="1029827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卷形: 垂直 21">
                  <a:extLst>
                    <a:ext uri="{FF2B5EF4-FFF2-40B4-BE49-F238E27FC236}">
                      <a16:creationId xmlns:a16="http://schemas.microsoft.com/office/drawing/2014/main" id="{4B9B3F31-DD3C-4680-9197-35CB826E96A9}"/>
                    </a:ext>
                  </a:extLst>
                </p:cNvPr>
                <p:cNvSpPr/>
                <p:nvPr/>
              </p:nvSpPr>
              <p:spPr>
                <a:xfrm>
                  <a:off x="2915578" y="1603526"/>
                  <a:ext cx="724267" cy="750165"/>
                </a:xfrm>
                <a:prstGeom prst="verticalScroll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图形 14" descr="放大镜下的虫子 轮廓">
                  <a:extLst>
                    <a:ext uri="{FF2B5EF4-FFF2-40B4-BE49-F238E27FC236}">
                      <a16:creationId xmlns:a16="http://schemas.microsoft.com/office/drawing/2014/main" id="{41D1EC78-F10E-4CE1-B653-214C001B32CF}"/>
                    </a:ext>
                  </a:extLst>
                </p:cNvPr>
                <p:cNvSpPr/>
                <p:nvPr/>
              </p:nvSpPr>
              <p:spPr>
                <a:xfrm>
                  <a:off x="6472793" y="1447060"/>
                  <a:ext cx="724267" cy="653285"/>
                </a:xfrm>
                <a:custGeom>
                  <a:avLst/>
                  <a:gdLst>
                    <a:gd name="connsiteX0" fmla="*/ 845938 w 999118"/>
                    <a:gd name="connsiteY0" fmla="*/ 623470 h 1060221"/>
                    <a:gd name="connsiteX1" fmla="*/ 825136 w 999118"/>
                    <a:gd name="connsiteY1" fmla="*/ 614849 h 1060221"/>
                    <a:gd name="connsiteX2" fmla="*/ 749814 w 999118"/>
                    <a:gd name="connsiteY2" fmla="*/ 614849 h 1060221"/>
                    <a:gd name="connsiteX3" fmla="*/ 736662 w 999118"/>
                    <a:gd name="connsiteY3" fmla="*/ 543087 h 1060221"/>
                    <a:gd name="connsiteX4" fmla="*/ 842113 w 999118"/>
                    <a:gd name="connsiteY4" fmla="*/ 520785 h 1060221"/>
                    <a:gd name="connsiteX5" fmla="*/ 864709 w 999118"/>
                    <a:gd name="connsiteY5" fmla="*/ 498600 h 1060221"/>
                    <a:gd name="connsiteX6" fmla="*/ 915228 w 999118"/>
                    <a:gd name="connsiteY6" fmla="*/ 278724 h 1060221"/>
                    <a:gd name="connsiteX7" fmla="*/ 893611 w 999118"/>
                    <a:gd name="connsiteY7" fmla="*/ 243170 h 1060221"/>
                    <a:gd name="connsiteX8" fmla="*/ 858057 w 999118"/>
                    <a:gd name="connsiteY8" fmla="*/ 264787 h 1060221"/>
                    <a:gd name="connsiteX9" fmla="*/ 857884 w 999118"/>
                    <a:gd name="connsiteY9" fmla="*/ 265543 h 1060221"/>
                    <a:gd name="connsiteX10" fmla="*/ 811572 w 999118"/>
                    <a:gd name="connsiteY10" fmla="*/ 467089 h 1060221"/>
                    <a:gd name="connsiteX11" fmla="*/ 721774 w 999118"/>
                    <a:gd name="connsiteY11" fmla="*/ 486096 h 1060221"/>
                    <a:gd name="connsiteX12" fmla="*/ 714536 w 999118"/>
                    <a:gd name="connsiteY12" fmla="*/ 460674 h 1060221"/>
                    <a:gd name="connsiteX13" fmla="*/ 675257 w 999118"/>
                    <a:gd name="connsiteY13" fmla="*/ 403065 h 1060221"/>
                    <a:gd name="connsiteX14" fmla="*/ 688762 w 999118"/>
                    <a:gd name="connsiteY14" fmla="*/ 377938 h 1060221"/>
                    <a:gd name="connsiteX15" fmla="*/ 612263 w 999118"/>
                    <a:gd name="connsiteY15" fmla="*/ 156002 h 1060221"/>
                    <a:gd name="connsiteX16" fmla="*/ 694646 w 999118"/>
                    <a:gd name="connsiteY16" fmla="*/ 55230 h 1060221"/>
                    <a:gd name="connsiteX17" fmla="*/ 706307 w 999118"/>
                    <a:gd name="connsiteY17" fmla="*/ 15285 h 1060221"/>
                    <a:gd name="connsiteX18" fmla="*/ 666362 w 999118"/>
                    <a:gd name="connsiteY18" fmla="*/ 3628 h 1060221"/>
                    <a:gd name="connsiteX19" fmla="*/ 666106 w 999118"/>
                    <a:gd name="connsiteY19" fmla="*/ 3769 h 1060221"/>
                    <a:gd name="connsiteX20" fmla="*/ 558949 w 999118"/>
                    <a:gd name="connsiteY20" fmla="*/ 130110 h 1060221"/>
                    <a:gd name="connsiteX21" fmla="*/ 520935 w 999118"/>
                    <a:gd name="connsiteY21" fmla="*/ 121725 h 1060221"/>
                    <a:gd name="connsiteX22" fmla="*/ 440169 w 999118"/>
                    <a:gd name="connsiteY22" fmla="*/ 129904 h 1060221"/>
                    <a:gd name="connsiteX23" fmla="*/ 333071 w 999118"/>
                    <a:gd name="connsiteY23" fmla="*/ 3769 h 1060221"/>
                    <a:gd name="connsiteX24" fmla="*/ 293127 w 999118"/>
                    <a:gd name="connsiteY24" fmla="*/ 15429 h 1060221"/>
                    <a:gd name="connsiteX25" fmla="*/ 304531 w 999118"/>
                    <a:gd name="connsiteY25" fmla="*/ 55230 h 1060221"/>
                    <a:gd name="connsiteX26" fmla="*/ 386914 w 999118"/>
                    <a:gd name="connsiteY26" fmla="*/ 155914 h 1060221"/>
                    <a:gd name="connsiteX27" fmla="*/ 366907 w 999118"/>
                    <a:gd name="connsiteY27" fmla="*/ 171479 h 1060221"/>
                    <a:gd name="connsiteX28" fmla="*/ 301324 w 999118"/>
                    <a:gd name="connsiteY28" fmla="*/ 318769 h 1060221"/>
                    <a:gd name="connsiteX29" fmla="*/ 310474 w 999118"/>
                    <a:gd name="connsiteY29" fmla="*/ 378114 h 1060221"/>
                    <a:gd name="connsiteX30" fmla="*/ 323920 w 999118"/>
                    <a:gd name="connsiteY30" fmla="*/ 403094 h 1060221"/>
                    <a:gd name="connsiteX31" fmla="*/ 284641 w 999118"/>
                    <a:gd name="connsiteY31" fmla="*/ 460586 h 1060221"/>
                    <a:gd name="connsiteX32" fmla="*/ 277403 w 999118"/>
                    <a:gd name="connsiteY32" fmla="*/ 486007 h 1060221"/>
                    <a:gd name="connsiteX33" fmla="*/ 187634 w 999118"/>
                    <a:gd name="connsiteY33" fmla="*/ 467000 h 1060221"/>
                    <a:gd name="connsiteX34" fmla="*/ 141323 w 999118"/>
                    <a:gd name="connsiteY34" fmla="*/ 265455 h 1060221"/>
                    <a:gd name="connsiteX35" fmla="*/ 106351 w 999118"/>
                    <a:gd name="connsiteY35" fmla="*/ 242908 h 1060221"/>
                    <a:gd name="connsiteX36" fmla="*/ 83805 w 999118"/>
                    <a:gd name="connsiteY36" fmla="*/ 277880 h 1060221"/>
                    <a:gd name="connsiteX37" fmla="*/ 83978 w 999118"/>
                    <a:gd name="connsiteY37" fmla="*/ 278636 h 1060221"/>
                    <a:gd name="connsiteX38" fmla="*/ 134497 w 999118"/>
                    <a:gd name="connsiteY38" fmla="*/ 498512 h 1060221"/>
                    <a:gd name="connsiteX39" fmla="*/ 157064 w 999118"/>
                    <a:gd name="connsiteY39" fmla="*/ 520697 h 1060221"/>
                    <a:gd name="connsiteX40" fmla="*/ 262545 w 999118"/>
                    <a:gd name="connsiteY40" fmla="*/ 542999 h 1060221"/>
                    <a:gd name="connsiteX41" fmla="*/ 249393 w 999118"/>
                    <a:gd name="connsiteY41" fmla="*/ 614761 h 1060221"/>
                    <a:gd name="connsiteX42" fmla="*/ 174071 w 999118"/>
                    <a:gd name="connsiteY42" fmla="*/ 614761 h 1060221"/>
                    <a:gd name="connsiteX43" fmla="*/ 153269 w 999118"/>
                    <a:gd name="connsiteY43" fmla="*/ 623382 h 1060221"/>
                    <a:gd name="connsiteX44" fmla="*/ 8627 w 999118"/>
                    <a:gd name="connsiteY44" fmla="*/ 767994 h 1060221"/>
                    <a:gd name="connsiteX45" fmla="*/ 8612 w 999118"/>
                    <a:gd name="connsiteY45" fmla="*/ 809613 h 1060221"/>
                    <a:gd name="connsiteX46" fmla="*/ 50230 w 999118"/>
                    <a:gd name="connsiteY46" fmla="*/ 809628 h 1060221"/>
                    <a:gd name="connsiteX47" fmla="*/ 186487 w 999118"/>
                    <a:gd name="connsiteY47" fmla="*/ 673754 h 1060221"/>
                    <a:gd name="connsiteX48" fmla="*/ 243361 w 999118"/>
                    <a:gd name="connsiteY48" fmla="*/ 673754 h 1060221"/>
                    <a:gd name="connsiteX49" fmla="*/ 241272 w 999118"/>
                    <a:gd name="connsiteY49" fmla="*/ 716652 h 1060221"/>
                    <a:gd name="connsiteX50" fmla="*/ 247951 w 999118"/>
                    <a:gd name="connsiteY50" fmla="*/ 774144 h 1060221"/>
                    <a:gd name="connsiteX51" fmla="*/ 166421 w 999118"/>
                    <a:gd name="connsiteY51" fmla="*/ 796770 h 1060221"/>
                    <a:gd name="connsiteX52" fmla="*/ 146560 w 999118"/>
                    <a:gd name="connsiteY52" fmla="*/ 815306 h 1060221"/>
                    <a:gd name="connsiteX53" fmla="*/ 74239 w 999118"/>
                    <a:gd name="connsiteY53" fmla="*/ 1020206 h 1060221"/>
                    <a:gd name="connsiteX54" fmla="*/ 91107 w 999118"/>
                    <a:gd name="connsiteY54" fmla="*/ 1058244 h 1060221"/>
                    <a:gd name="connsiteX55" fmla="*/ 129145 w 999118"/>
                    <a:gd name="connsiteY55" fmla="*/ 1041375 h 1060221"/>
                    <a:gd name="connsiteX56" fmla="*/ 129701 w 999118"/>
                    <a:gd name="connsiteY56" fmla="*/ 1039801 h 1060221"/>
                    <a:gd name="connsiteX57" fmla="*/ 196991 w 999118"/>
                    <a:gd name="connsiteY57" fmla="*/ 849319 h 1060221"/>
                    <a:gd name="connsiteX58" fmla="*/ 267605 w 999118"/>
                    <a:gd name="connsiteY58" fmla="*/ 829694 h 1060221"/>
                    <a:gd name="connsiteX59" fmla="*/ 612145 w 999118"/>
                    <a:gd name="connsiteY59" fmla="*/ 949179 h 1060221"/>
                    <a:gd name="connsiteX60" fmla="*/ 731631 w 999118"/>
                    <a:gd name="connsiteY60" fmla="*/ 829694 h 1060221"/>
                    <a:gd name="connsiteX61" fmla="*/ 802392 w 999118"/>
                    <a:gd name="connsiteY61" fmla="*/ 849348 h 1060221"/>
                    <a:gd name="connsiteX62" fmla="*/ 869623 w 999118"/>
                    <a:gd name="connsiteY62" fmla="*/ 1039772 h 1060221"/>
                    <a:gd name="connsiteX63" fmla="*/ 907166 w 999118"/>
                    <a:gd name="connsiteY63" fmla="*/ 1057720 h 1060221"/>
                    <a:gd name="connsiteX64" fmla="*/ 925114 w 999118"/>
                    <a:gd name="connsiteY64" fmla="*/ 1020176 h 1060221"/>
                    <a:gd name="connsiteX65" fmla="*/ 852793 w 999118"/>
                    <a:gd name="connsiteY65" fmla="*/ 815277 h 1060221"/>
                    <a:gd name="connsiteX66" fmla="*/ 832904 w 999118"/>
                    <a:gd name="connsiteY66" fmla="*/ 796740 h 1060221"/>
                    <a:gd name="connsiteX67" fmla="*/ 751373 w 999118"/>
                    <a:gd name="connsiteY67" fmla="*/ 774114 h 1060221"/>
                    <a:gd name="connsiteX68" fmla="*/ 758052 w 999118"/>
                    <a:gd name="connsiteY68" fmla="*/ 716622 h 1060221"/>
                    <a:gd name="connsiteX69" fmla="*/ 755993 w 999118"/>
                    <a:gd name="connsiteY69" fmla="*/ 673724 h 1060221"/>
                    <a:gd name="connsiteX70" fmla="*/ 812867 w 999118"/>
                    <a:gd name="connsiteY70" fmla="*/ 673724 h 1060221"/>
                    <a:gd name="connsiteX71" fmla="*/ 948888 w 999118"/>
                    <a:gd name="connsiteY71" fmla="*/ 809745 h 1060221"/>
                    <a:gd name="connsiteX72" fmla="*/ 990506 w 999118"/>
                    <a:gd name="connsiteY72" fmla="*/ 809731 h 1060221"/>
                    <a:gd name="connsiteX73" fmla="*/ 990492 w 999118"/>
                    <a:gd name="connsiteY73" fmla="*/ 768112 h 1060221"/>
                    <a:gd name="connsiteX74" fmla="*/ 384884 w 999118"/>
                    <a:gd name="connsiteY74" fmla="*/ 373789 h 1060221"/>
                    <a:gd name="connsiteX75" fmla="*/ 366819 w 999118"/>
                    <a:gd name="connsiteY75" fmla="*/ 360490 h 1060221"/>
                    <a:gd name="connsiteX76" fmla="*/ 360405 w 999118"/>
                    <a:gd name="connsiteY76" fmla="*/ 318857 h 1060221"/>
                    <a:gd name="connsiteX77" fmla="*/ 406539 w 999118"/>
                    <a:gd name="connsiteY77" fmla="*/ 215289 h 1060221"/>
                    <a:gd name="connsiteX78" fmla="*/ 499574 w 999118"/>
                    <a:gd name="connsiteY78" fmla="*/ 179452 h 1060221"/>
                    <a:gd name="connsiteX79" fmla="*/ 514903 w 999118"/>
                    <a:gd name="connsiteY79" fmla="*/ 180247 h 1060221"/>
                    <a:gd name="connsiteX80" fmla="*/ 637596 w 999118"/>
                    <a:gd name="connsiteY80" fmla="*/ 298732 h 1060221"/>
                    <a:gd name="connsiteX81" fmla="*/ 632653 w 999118"/>
                    <a:gd name="connsiteY81" fmla="*/ 360255 h 1060221"/>
                    <a:gd name="connsiteX82" fmla="*/ 632653 w 999118"/>
                    <a:gd name="connsiteY82" fmla="*/ 360255 h 1060221"/>
                    <a:gd name="connsiteX83" fmla="*/ 614558 w 999118"/>
                    <a:gd name="connsiteY83" fmla="*/ 373701 h 1060221"/>
                    <a:gd name="connsiteX84" fmla="*/ 384884 w 999118"/>
                    <a:gd name="connsiteY84" fmla="*/ 373701 h 1060221"/>
                    <a:gd name="connsiteX85" fmla="*/ 529055 w 999118"/>
                    <a:gd name="connsiteY85" fmla="*/ 913754 h 1060221"/>
                    <a:gd name="connsiteX86" fmla="*/ 529055 w 999118"/>
                    <a:gd name="connsiteY86" fmla="*/ 668369 h 1060221"/>
                    <a:gd name="connsiteX87" fmla="*/ 499633 w 999118"/>
                    <a:gd name="connsiteY87" fmla="*/ 638946 h 1060221"/>
                    <a:gd name="connsiteX88" fmla="*/ 470210 w 999118"/>
                    <a:gd name="connsiteY88" fmla="*/ 668369 h 1060221"/>
                    <a:gd name="connsiteX89" fmla="*/ 470210 w 999118"/>
                    <a:gd name="connsiteY89" fmla="*/ 913754 h 1060221"/>
                    <a:gd name="connsiteX90" fmla="*/ 300029 w 999118"/>
                    <a:gd name="connsiteY90" fmla="*/ 716622 h 1060221"/>
                    <a:gd name="connsiteX91" fmla="*/ 340750 w 999118"/>
                    <a:gd name="connsiteY91" fmla="*/ 478887 h 1060221"/>
                    <a:gd name="connsiteX92" fmla="*/ 404509 w 999118"/>
                    <a:gd name="connsiteY92" fmla="*/ 432664 h 1060221"/>
                    <a:gd name="connsiteX93" fmla="*/ 594727 w 999118"/>
                    <a:gd name="connsiteY93" fmla="*/ 432664 h 1060221"/>
                    <a:gd name="connsiteX94" fmla="*/ 658486 w 999118"/>
                    <a:gd name="connsiteY94" fmla="*/ 478887 h 1060221"/>
                    <a:gd name="connsiteX95" fmla="*/ 699207 w 999118"/>
                    <a:gd name="connsiteY95" fmla="*/ 716622 h 1060221"/>
                    <a:gd name="connsiteX96" fmla="*/ 529144 w 999118"/>
                    <a:gd name="connsiteY96" fmla="*/ 913754 h 106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999118" h="1060221">
                      <a:moveTo>
                        <a:pt x="845938" y="623470"/>
                      </a:moveTo>
                      <a:cubicBezTo>
                        <a:pt x="840421" y="617953"/>
                        <a:pt x="832939" y="614852"/>
                        <a:pt x="825136" y="614849"/>
                      </a:cubicBezTo>
                      <a:lnTo>
                        <a:pt x="749814" y="614849"/>
                      </a:lnTo>
                      <a:cubicBezTo>
                        <a:pt x="746430" y="591135"/>
                        <a:pt x="742105" y="567243"/>
                        <a:pt x="736662" y="543087"/>
                      </a:cubicBezTo>
                      <a:lnTo>
                        <a:pt x="842113" y="520785"/>
                      </a:lnTo>
                      <a:cubicBezTo>
                        <a:pt x="853323" y="518419"/>
                        <a:pt x="862138" y="509763"/>
                        <a:pt x="864709" y="498600"/>
                      </a:cubicBezTo>
                      <a:lnTo>
                        <a:pt x="915228" y="278724"/>
                      </a:lnTo>
                      <a:cubicBezTo>
                        <a:pt x="919077" y="262936"/>
                        <a:pt x="909400" y="247019"/>
                        <a:pt x="893611" y="243170"/>
                      </a:cubicBezTo>
                      <a:cubicBezTo>
                        <a:pt x="877823" y="239322"/>
                        <a:pt x="861906" y="248999"/>
                        <a:pt x="858057" y="264787"/>
                      </a:cubicBezTo>
                      <a:cubicBezTo>
                        <a:pt x="857995" y="265037"/>
                        <a:pt x="857937" y="265290"/>
                        <a:pt x="857884" y="265543"/>
                      </a:cubicBezTo>
                      <a:lnTo>
                        <a:pt x="811572" y="467089"/>
                      </a:lnTo>
                      <a:lnTo>
                        <a:pt x="721774" y="486096"/>
                      </a:lnTo>
                      <a:cubicBezTo>
                        <a:pt x="719303" y="477622"/>
                        <a:pt x="717243" y="469001"/>
                        <a:pt x="714536" y="460674"/>
                      </a:cubicBezTo>
                      <a:cubicBezTo>
                        <a:pt x="707160" y="438140"/>
                        <a:pt x="693540" y="418164"/>
                        <a:pt x="675257" y="403065"/>
                      </a:cubicBezTo>
                      <a:cubicBezTo>
                        <a:pt x="681262" y="395588"/>
                        <a:pt x="685840" y="387071"/>
                        <a:pt x="688762" y="377938"/>
                      </a:cubicBezTo>
                      <a:cubicBezTo>
                        <a:pt x="714892" y="295186"/>
                        <a:pt x="683831" y="205079"/>
                        <a:pt x="612263" y="156002"/>
                      </a:cubicBezTo>
                      <a:cubicBezTo>
                        <a:pt x="624073" y="112189"/>
                        <a:pt x="654055" y="75514"/>
                        <a:pt x="694646" y="55230"/>
                      </a:cubicBezTo>
                      <a:cubicBezTo>
                        <a:pt x="708896" y="47418"/>
                        <a:pt x="714115" y="29535"/>
                        <a:pt x="706307" y="15285"/>
                      </a:cubicBezTo>
                      <a:cubicBezTo>
                        <a:pt x="698495" y="1036"/>
                        <a:pt x="680612" y="-4184"/>
                        <a:pt x="666362" y="3628"/>
                      </a:cubicBezTo>
                      <a:cubicBezTo>
                        <a:pt x="666277" y="3675"/>
                        <a:pt x="666192" y="3722"/>
                        <a:pt x="666106" y="3769"/>
                      </a:cubicBezTo>
                      <a:cubicBezTo>
                        <a:pt x="615008" y="29958"/>
                        <a:pt x="576447" y="75422"/>
                        <a:pt x="558949" y="130110"/>
                      </a:cubicBezTo>
                      <a:cubicBezTo>
                        <a:pt x="546594" y="126032"/>
                        <a:pt x="533857" y="123222"/>
                        <a:pt x="520935" y="121725"/>
                      </a:cubicBezTo>
                      <a:cubicBezTo>
                        <a:pt x="493736" y="118903"/>
                        <a:pt x="466250" y="121687"/>
                        <a:pt x="440169" y="129904"/>
                      </a:cubicBezTo>
                      <a:cubicBezTo>
                        <a:pt x="422639" y="75305"/>
                        <a:pt x="384107" y="29920"/>
                        <a:pt x="333071" y="3769"/>
                      </a:cubicBezTo>
                      <a:cubicBezTo>
                        <a:pt x="318821" y="-4042"/>
                        <a:pt x="300938" y="1180"/>
                        <a:pt x="293127" y="15429"/>
                      </a:cubicBezTo>
                      <a:cubicBezTo>
                        <a:pt x="285374" y="29579"/>
                        <a:pt x="290461" y="47333"/>
                        <a:pt x="304531" y="55230"/>
                      </a:cubicBezTo>
                      <a:cubicBezTo>
                        <a:pt x="345105" y="75496"/>
                        <a:pt x="375081" y="112133"/>
                        <a:pt x="386914" y="155914"/>
                      </a:cubicBezTo>
                      <a:cubicBezTo>
                        <a:pt x="379909" y="160654"/>
                        <a:pt x="373224" y="165853"/>
                        <a:pt x="366907" y="171479"/>
                      </a:cubicBezTo>
                      <a:cubicBezTo>
                        <a:pt x="325186" y="209081"/>
                        <a:pt x="301353" y="262604"/>
                        <a:pt x="301324" y="318769"/>
                      </a:cubicBezTo>
                      <a:cubicBezTo>
                        <a:pt x="301306" y="338903"/>
                        <a:pt x="304393" y="358919"/>
                        <a:pt x="310474" y="378114"/>
                      </a:cubicBezTo>
                      <a:cubicBezTo>
                        <a:pt x="313387" y="387194"/>
                        <a:pt x="317945" y="395662"/>
                        <a:pt x="323920" y="403094"/>
                      </a:cubicBezTo>
                      <a:cubicBezTo>
                        <a:pt x="305646" y="418153"/>
                        <a:pt x="292026" y="438090"/>
                        <a:pt x="284641" y="460586"/>
                      </a:cubicBezTo>
                      <a:cubicBezTo>
                        <a:pt x="281934" y="468913"/>
                        <a:pt x="279875" y="477534"/>
                        <a:pt x="277403" y="486007"/>
                      </a:cubicBezTo>
                      <a:lnTo>
                        <a:pt x="187634" y="467000"/>
                      </a:lnTo>
                      <a:lnTo>
                        <a:pt x="141323" y="265455"/>
                      </a:lnTo>
                      <a:cubicBezTo>
                        <a:pt x="137892" y="249572"/>
                        <a:pt x="122234" y="239477"/>
                        <a:pt x="106351" y="242908"/>
                      </a:cubicBezTo>
                      <a:cubicBezTo>
                        <a:pt x="90469" y="246339"/>
                        <a:pt x="80374" y="261998"/>
                        <a:pt x="83805" y="277880"/>
                      </a:cubicBezTo>
                      <a:cubicBezTo>
                        <a:pt x="83858" y="278133"/>
                        <a:pt x="83916" y="278386"/>
                        <a:pt x="83978" y="278636"/>
                      </a:cubicBezTo>
                      <a:lnTo>
                        <a:pt x="134497" y="498512"/>
                      </a:lnTo>
                      <a:cubicBezTo>
                        <a:pt x="137063" y="509666"/>
                        <a:pt x="145866" y="518322"/>
                        <a:pt x="157064" y="520697"/>
                      </a:cubicBezTo>
                      <a:lnTo>
                        <a:pt x="262545" y="542999"/>
                      </a:lnTo>
                      <a:cubicBezTo>
                        <a:pt x="257101" y="567155"/>
                        <a:pt x="252776" y="591046"/>
                        <a:pt x="249393" y="614761"/>
                      </a:cubicBezTo>
                      <a:lnTo>
                        <a:pt x="174071" y="614761"/>
                      </a:lnTo>
                      <a:cubicBezTo>
                        <a:pt x="166268" y="614764"/>
                        <a:pt x="158785" y="617865"/>
                        <a:pt x="153269" y="623382"/>
                      </a:cubicBezTo>
                      <a:lnTo>
                        <a:pt x="8627" y="767994"/>
                      </a:lnTo>
                      <a:cubicBezTo>
                        <a:pt x="-2869" y="779484"/>
                        <a:pt x="-2878" y="798117"/>
                        <a:pt x="8612" y="809613"/>
                      </a:cubicBezTo>
                      <a:cubicBezTo>
                        <a:pt x="20102" y="821108"/>
                        <a:pt x="38735" y="821117"/>
                        <a:pt x="50230" y="809628"/>
                      </a:cubicBezTo>
                      <a:lnTo>
                        <a:pt x="186487" y="673754"/>
                      </a:lnTo>
                      <a:lnTo>
                        <a:pt x="243361" y="673754"/>
                      </a:lnTo>
                      <a:cubicBezTo>
                        <a:pt x="242390" y="688288"/>
                        <a:pt x="241272" y="702970"/>
                        <a:pt x="241272" y="716652"/>
                      </a:cubicBezTo>
                      <a:cubicBezTo>
                        <a:pt x="241328" y="736006"/>
                        <a:pt x="243570" y="755293"/>
                        <a:pt x="247951" y="774144"/>
                      </a:cubicBezTo>
                      <a:lnTo>
                        <a:pt x="166421" y="796770"/>
                      </a:lnTo>
                      <a:cubicBezTo>
                        <a:pt x="157173" y="799338"/>
                        <a:pt x="149762" y="806259"/>
                        <a:pt x="146560" y="815306"/>
                      </a:cubicBezTo>
                      <a:lnTo>
                        <a:pt x="74239" y="1020206"/>
                      </a:lnTo>
                      <a:cubicBezTo>
                        <a:pt x="68393" y="1035367"/>
                        <a:pt x="75946" y="1052397"/>
                        <a:pt x="91107" y="1058244"/>
                      </a:cubicBezTo>
                      <a:cubicBezTo>
                        <a:pt x="106269" y="1064090"/>
                        <a:pt x="123299" y="1056537"/>
                        <a:pt x="129145" y="1041375"/>
                      </a:cubicBezTo>
                      <a:cubicBezTo>
                        <a:pt x="129345" y="1040855"/>
                        <a:pt x="129530" y="1040331"/>
                        <a:pt x="129701" y="1039801"/>
                      </a:cubicBezTo>
                      <a:lnTo>
                        <a:pt x="196991" y="849319"/>
                      </a:lnTo>
                      <a:lnTo>
                        <a:pt x="267605" y="829694"/>
                      </a:lnTo>
                      <a:cubicBezTo>
                        <a:pt x="329752" y="957830"/>
                        <a:pt x="484006" y="1011326"/>
                        <a:pt x="612145" y="949179"/>
                      </a:cubicBezTo>
                      <a:cubicBezTo>
                        <a:pt x="664265" y="923902"/>
                        <a:pt x="706354" y="881813"/>
                        <a:pt x="731631" y="829694"/>
                      </a:cubicBezTo>
                      <a:lnTo>
                        <a:pt x="802392" y="849348"/>
                      </a:lnTo>
                      <a:lnTo>
                        <a:pt x="869623" y="1039772"/>
                      </a:lnTo>
                      <a:cubicBezTo>
                        <a:pt x="875034" y="1055095"/>
                        <a:pt x="891843" y="1063131"/>
                        <a:pt x="907166" y="1057720"/>
                      </a:cubicBezTo>
                      <a:cubicBezTo>
                        <a:pt x="922490" y="1052309"/>
                        <a:pt x="930525" y="1035500"/>
                        <a:pt x="925114" y="1020176"/>
                      </a:cubicBezTo>
                      <a:lnTo>
                        <a:pt x="852793" y="815277"/>
                      </a:lnTo>
                      <a:cubicBezTo>
                        <a:pt x="849586" y="806220"/>
                        <a:pt x="842163" y="799303"/>
                        <a:pt x="832904" y="796740"/>
                      </a:cubicBezTo>
                      <a:lnTo>
                        <a:pt x="751373" y="774114"/>
                      </a:lnTo>
                      <a:cubicBezTo>
                        <a:pt x="755754" y="755263"/>
                        <a:pt x="757996" y="735977"/>
                        <a:pt x="758052" y="716622"/>
                      </a:cubicBezTo>
                      <a:cubicBezTo>
                        <a:pt x="758052" y="702941"/>
                        <a:pt x="756964" y="688259"/>
                        <a:pt x="755993" y="673724"/>
                      </a:cubicBezTo>
                      <a:lnTo>
                        <a:pt x="812867" y="673724"/>
                      </a:lnTo>
                      <a:lnTo>
                        <a:pt x="948888" y="809745"/>
                      </a:lnTo>
                      <a:cubicBezTo>
                        <a:pt x="960383" y="821235"/>
                        <a:pt x="979017" y="821226"/>
                        <a:pt x="990506" y="809731"/>
                      </a:cubicBezTo>
                      <a:cubicBezTo>
                        <a:pt x="1001996" y="798235"/>
                        <a:pt x="1001987" y="779602"/>
                        <a:pt x="990492" y="768112"/>
                      </a:cubicBezTo>
                      <a:close/>
                      <a:moveTo>
                        <a:pt x="384884" y="373789"/>
                      </a:moveTo>
                      <a:cubicBezTo>
                        <a:pt x="376599" y="373789"/>
                        <a:pt x="369278" y="368399"/>
                        <a:pt x="366819" y="360490"/>
                      </a:cubicBezTo>
                      <a:cubicBezTo>
                        <a:pt x="362558" y="347023"/>
                        <a:pt x="360396" y="332983"/>
                        <a:pt x="360405" y="318857"/>
                      </a:cubicBezTo>
                      <a:cubicBezTo>
                        <a:pt x="360428" y="279360"/>
                        <a:pt x="377193" y="241722"/>
                        <a:pt x="406539" y="215289"/>
                      </a:cubicBezTo>
                      <a:cubicBezTo>
                        <a:pt x="431984" y="192136"/>
                        <a:pt x="465173" y="179352"/>
                        <a:pt x="499574" y="179452"/>
                      </a:cubicBezTo>
                      <a:cubicBezTo>
                        <a:pt x="504693" y="179440"/>
                        <a:pt x="509810" y="179705"/>
                        <a:pt x="514903" y="180247"/>
                      </a:cubicBezTo>
                      <a:cubicBezTo>
                        <a:pt x="577903" y="187423"/>
                        <a:pt x="628228" y="236020"/>
                        <a:pt x="637596" y="298732"/>
                      </a:cubicBezTo>
                      <a:cubicBezTo>
                        <a:pt x="640603" y="319351"/>
                        <a:pt x="638914" y="340383"/>
                        <a:pt x="632653" y="360255"/>
                      </a:cubicBezTo>
                      <a:lnTo>
                        <a:pt x="632653" y="360255"/>
                      </a:lnTo>
                      <a:cubicBezTo>
                        <a:pt x="630225" y="368222"/>
                        <a:pt x="622887" y="373674"/>
                        <a:pt x="614558" y="373701"/>
                      </a:cubicBezTo>
                      <a:lnTo>
                        <a:pt x="384884" y="373701"/>
                      </a:lnTo>
                      <a:close/>
                      <a:moveTo>
                        <a:pt x="529055" y="913754"/>
                      </a:moveTo>
                      <a:lnTo>
                        <a:pt x="529055" y="668369"/>
                      </a:lnTo>
                      <a:cubicBezTo>
                        <a:pt x="529055" y="652119"/>
                        <a:pt x="515883" y="638946"/>
                        <a:pt x="499633" y="638946"/>
                      </a:cubicBezTo>
                      <a:cubicBezTo>
                        <a:pt x="483383" y="638946"/>
                        <a:pt x="470210" y="652119"/>
                        <a:pt x="470210" y="668369"/>
                      </a:cubicBezTo>
                      <a:lnTo>
                        <a:pt x="470210" y="913754"/>
                      </a:lnTo>
                      <a:cubicBezTo>
                        <a:pt x="372550" y="899149"/>
                        <a:pt x="300223" y="815368"/>
                        <a:pt x="300029" y="716622"/>
                      </a:cubicBezTo>
                      <a:cubicBezTo>
                        <a:pt x="301621" y="635787"/>
                        <a:pt x="315349" y="555645"/>
                        <a:pt x="340750" y="478887"/>
                      </a:cubicBezTo>
                      <a:cubicBezTo>
                        <a:pt x="349692" y="451256"/>
                        <a:pt x="375466" y="432570"/>
                        <a:pt x="404509" y="432664"/>
                      </a:cubicBezTo>
                      <a:lnTo>
                        <a:pt x="594727" y="432664"/>
                      </a:lnTo>
                      <a:cubicBezTo>
                        <a:pt x="623770" y="432570"/>
                        <a:pt x="649544" y="451256"/>
                        <a:pt x="658486" y="478887"/>
                      </a:cubicBezTo>
                      <a:cubicBezTo>
                        <a:pt x="683886" y="555645"/>
                        <a:pt x="697615" y="635787"/>
                        <a:pt x="699207" y="716622"/>
                      </a:cubicBezTo>
                      <a:cubicBezTo>
                        <a:pt x="699022" y="815330"/>
                        <a:pt x="626756" y="899096"/>
                        <a:pt x="529144" y="9137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9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756181F-5399-4836-B203-72777619E288}"/>
                  </a:ext>
                </a:extLst>
              </p:cNvPr>
              <p:cNvGrpSpPr/>
              <p:nvPr/>
            </p:nvGrpSpPr>
            <p:grpSpPr>
              <a:xfrm>
                <a:off x="1597242" y="3776341"/>
                <a:ext cx="1844337" cy="1844337"/>
                <a:chOff x="4545366" y="895902"/>
                <a:chExt cx="5619565" cy="5619565"/>
              </a:xfrm>
            </p:grpSpPr>
            <p:pic>
              <p:nvPicPr>
                <p:cNvPr id="14" name="图形 13" descr="钥匙 轮廓">
                  <a:extLst>
                    <a:ext uri="{FF2B5EF4-FFF2-40B4-BE49-F238E27FC236}">
                      <a16:creationId xmlns:a16="http://schemas.microsoft.com/office/drawing/2014/main" id="{74166DF8-A4E8-4A7F-809C-AF041BB9FE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45366" y="895902"/>
                  <a:ext cx="5619565" cy="5619565"/>
                </a:xfrm>
                <a:prstGeom prst="rect">
                  <a:avLst/>
                </a:prstGeom>
              </p:spPr>
            </p:pic>
            <p:sp>
              <p:nvSpPr>
                <p:cNvPr id="15" name="矩形: 剪去单角 14">
                  <a:extLst>
                    <a:ext uri="{FF2B5EF4-FFF2-40B4-BE49-F238E27FC236}">
                      <a16:creationId xmlns:a16="http://schemas.microsoft.com/office/drawing/2014/main" id="{6C43A746-93D5-4DC5-931E-68A3A45FEAA3}"/>
                    </a:ext>
                  </a:extLst>
                </p:cNvPr>
                <p:cNvSpPr/>
                <p:nvPr/>
              </p:nvSpPr>
              <p:spPr>
                <a:xfrm rot="13261592">
                  <a:off x="7077337" y="1336415"/>
                  <a:ext cx="594390" cy="62046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: 剪去单角 15">
                  <a:extLst>
                    <a:ext uri="{FF2B5EF4-FFF2-40B4-BE49-F238E27FC236}">
                      <a16:creationId xmlns:a16="http://schemas.microsoft.com/office/drawing/2014/main" id="{528D553A-CE6A-4B7F-834E-D5948A57B866}"/>
                    </a:ext>
                  </a:extLst>
                </p:cNvPr>
                <p:cNvSpPr/>
                <p:nvPr/>
              </p:nvSpPr>
              <p:spPr>
                <a:xfrm rot="13576733">
                  <a:off x="7023413" y="1961806"/>
                  <a:ext cx="730506" cy="618133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7" name="图形 6" descr="解除锁定 纯色填充">
                <a:extLst>
                  <a:ext uri="{FF2B5EF4-FFF2-40B4-BE49-F238E27FC236}">
                    <a16:creationId xmlns:a16="http://schemas.microsoft.com/office/drawing/2014/main" id="{B302D5DB-1D97-416D-8E2F-A34C44E98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06943" y="2117852"/>
                <a:ext cx="710462" cy="710462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4F97E6-FD26-4614-86CA-31383FA90078}"/>
                  </a:ext>
                </a:extLst>
              </p:cNvPr>
              <p:cNvGrpSpPr/>
              <p:nvPr/>
            </p:nvGrpSpPr>
            <p:grpSpPr>
              <a:xfrm>
                <a:off x="8750420" y="3910615"/>
                <a:ext cx="1844337" cy="1844337"/>
                <a:chOff x="4545366" y="895902"/>
                <a:chExt cx="5619565" cy="5619565"/>
              </a:xfrm>
            </p:grpSpPr>
            <p:pic>
              <p:nvPicPr>
                <p:cNvPr id="11" name="图形 10" descr="钥匙 轮廓">
                  <a:extLst>
                    <a:ext uri="{FF2B5EF4-FFF2-40B4-BE49-F238E27FC236}">
                      <a16:creationId xmlns:a16="http://schemas.microsoft.com/office/drawing/2014/main" id="{EF49A62D-4C9C-4446-A50F-8353B4F4C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45366" y="895902"/>
                  <a:ext cx="5619565" cy="5619565"/>
                </a:xfrm>
                <a:prstGeom prst="rect">
                  <a:avLst/>
                </a:prstGeom>
              </p:spPr>
            </p:pic>
            <p:sp>
              <p:nvSpPr>
                <p:cNvPr id="12" name="矩形: 剪去单角 11">
                  <a:extLst>
                    <a:ext uri="{FF2B5EF4-FFF2-40B4-BE49-F238E27FC236}">
                      <a16:creationId xmlns:a16="http://schemas.microsoft.com/office/drawing/2014/main" id="{4A2E412F-1DA2-4299-8804-54E6AAEB0E2C}"/>
                    </a:ext>
                  </a:extLst>
                </p:cNvPr>
                <p:cNvSpPr/>
                <p:nvPr/>
              </p:nvSpPr>
              <p:spPr>
                <a:xfrm rot="13261592">
                  <a:off x="7077337" y="1336415"/>
                  <a:ext cx="594390" cy="62046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: 剪去单角 12">
                  <a:extLst>
                    <a:ext uri="{FF2B5EF4-FFF2-40B4-BE49-F238E27FC236}">
                      <a16:creationId xmlns:a16="http://schemas.microsoft.com/office/drawing/2014/main" id="{B753623A-2F9D-4541-8036-ED4CC1A416F7}"/>
                    </a:ext>
                  </a:extLst>
                </p:cNvPr>
                <p:cNvSpPr/>
                <p:nvPr/>
              </p:nvSpPr>
              <p:spPr>
                <a:xfrm rot="13576733">
                  <a:off x="7023413" y="1961806"/>
                  <a:ext cx="730506" cy="618133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823C1ED-898B-4E05-A2C5-7D0995C043AC}"/>
                  </a:ext>
                </a:extLst>
              </p:cNvPr>
              <p:cNvCxnSpPr/>
              <p:nvPr/>
            </p:nvCxnSpPr>
            <p:spPr>
              <a:xfrm>
                <a:off x="3596205" y="3666475"/>
                <a:ext cx="507728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C259B85-D05E-4232-A233-C4DE3B2A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340" y="4832783"/>
                <a:ext cx="403046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图形 14" descr="放大镜下的虫子 轮廓">
              <a:extLst>
                <a:ext uri="{FF2B5EF4-FFF2-40B4-BE49-F238E27FC236}">
                  <a16:creationId xmlns:a16="http://schemas.microsoft.com/office/drawing/2014/main" id="{6CB8E8C7-26B3-41BC-8A78-753A51C28F99}"/>
                </a:ext>
              </a:extLst>
            </p:cNvPr>
            <p:cNvSpPr/>
            <p:nvPr/>
          </p:nvSpPr>
          <p:spPr>
            <a:xfrm>
              <a:off x="6472793" y="3910614"/>
              <a:ext cx="724267" cy="653285"/>
            </a:xfrm>
            <a:custGeom>
              <a:avLst/>
              <a:gdLst>
                <a:gd name="connsiteX0" fmla="*/ 845938 w 999118"/>
                <a:gd name="connsiteY0" fmla="*/ 623470 h 1060221"/>
                <a:gd name="connsiteX1" fmla="*/ 825136 w 999118"/>
                <a:gd name="connsiteY1" fmla="*/ 614849 h 1060221"/>
                <a:gd name="connsiteX2" fmla="*/ 749814 w 999118"/>
                <a:gd name="connsiteY2" fmla="*/ 614849 h 1060221"/>
                <a:gd name="connsiteX3" fmla="*/ 736662 w 999118"/>
                <a:gd name="connsiteY3" fmla="*/ 543087 h 1060221"/>
                <a:gd name="connsiteX4" fmla="*/ 842113 w 999118"/>
                <a:gd name="connsiteY4" fmla="*/ 520785 h 1060221"/>
                <a:gd name="connsiteX5" fmla="*/ 864709 w 999118"/>
                <a:gd name="connsiteY5" fmla="*/ 498600 h 1060221"/>
                <a:gd name="connsiteX6" fmla="*/ 915228 w 999118"/>
                <a:gd name="connsiteY6" fmla="*/ 278724 h 1060221"/>
                <a:gd name="connsiteX7" fmla="*/ 893611 w 999118"/>
                <a:gd name="connsiteY7" fmla="*/ 243170 h 1060221"/>
                <a:gd name="connsiteX8" fmla="*/ 858057 w 999118"/>
                <a:gd name="connsiteY8" fmla="*/ 264787 h 1060221"/>
                <a:gd name="connsiteX9" fmla="*/ 857884 w 999118"/>
                <a:gd name="connsiteY9" fmla="*/ 265543 h 1060221"/>
                <a:gd name="connsiteX10" fmla="*/ 811572 w 999118"/>
                <a:gd name="connsiteY10" fmla="*/ 467089 h 1060221"/>
                <a:gd name="connsiteX11" fmla="*/ 721774 w 999118"/>
                <a:gd name="connsiteY11" fmla="*/ 486096 h 1060221"/>
                <a:gd name="connsiteX12" fmla="*/ 714536 w 999118"/>
                <a:gd name="connsiteY12" fmla="*/ 460674 h 1060221"/>
                <a:gd name="connsiteX13" fmla="*/ 675257 w 999118"/>
                <a:gd name="connsiteY13" fmla="*/ 403065 h 1060221"/>
                <a:gd name="connsiteX14" fmla="*/ 688762 w 999118"/>
                <a:gd name="connsiteY14" fmla="*/ 377938 h 1060221"/>
                <a:gd name="connsiteX15" fmla="*/ 612263 w 999118"/>
                <a:gd name="connsiteY15" fmla="*/ 156002 h 1060221"/>
                <a:gd name="connsiteX16" fmla="*/ 694646 w 999118"/>
                <a:gd name="connsiteY16" fmla="*/ 55230 h 1060221"/>
                <a:gd name="connsiteX17" fmla="*/ 706307 w 999118"/>
                <a:gd name="connsiteY17" fmla="*/ 15285 h 1060221"/>
                <a:gd name="connsiteX18" fmla="*/ 666362 w 999118"/>
                <a:gd name="connsiteY18" fmla="*/ 3628 h 1060221"/>
                <a:gd name="connsiteX19" fmla="*/ 666106 w 999118"/>
                <a:gd name="connsiteY19" fmla="*/ 3769 h 1060221"/>
                <a:gd name="connsiteX20" fmla="*/ 558949 w 999118"/>
                <a:gd name="connsiteY20" fmla="*/ 130110 h 1060221"/>
                <a:gd name="connsiteX21" fmla="*/ 520935 w 999118"/>
                <a:gd name="connsiteY21" fmla="*/ 121725 h 1060221"/>
                <a:gd name="connsiteX22" fmla="*/ 440169 w 999118"/>
                <a:gd name="connsiteY22" fmla="*/ 129904 h 1060221"/>
                <a:gd name="connsiteX23" fmla="*/ 333071 w 999118"/>
                <a:gd name="connsiteY23" fmla="*/ 3769 h 1060221"/>
                <a:gd name="connsiteX24" fmla="*/ 293127 w 999118"/>
                <a:gd name="connsiteY24" fmla="*/ 15429 h 1060221"/>
                <a:gd name="connsiteX25" fmla="*/ 304531 w 999118"/>
                <a:gd name="connsiteY25" fmla="*/ 55230 h 1060221"/>
                <a:gd name="connsiteX26" fmla="*/ 386914 w 999118"/>
                <a:gd name="connsiteY26" fmla="*/ 155914 h 1060221"/>
                <a:gd name="connsiteX27" fmla="*/ 366907 w 999118"/>
                <a:gd name="connsiteY27" fmla="*/ 171479 h 1060221"/>
                <a:gd name="connsiteX28" fmla="*/ 301324 w 999118"/>
                <a:gd name="connsiteY28" fmla="*/ 318769 h 1060221"/>
                <a:gd name="connsiteX29" fmla="*/ 310474 w 999118"/>
                <a:gd name="connsiteY29" fmla="*/ 378114 h 1060221"/>
                <a:gd name="connsiteX30" fmla="*/ 323920 w 999118"/>
                <a:gd name="connsiteY30" fmla="*/ 403094 h 1060221"/>
                <a:gd name="connsiteX31" fmla="*/ 284641 w 999118"/>
                <a:gd name="connsiteY31" fmla="*/ 460586 h 1060221"/>
                <a:gd name="connsiteX32" fmla="*/ 277403 w 999118"/>
                <a:gd name="connsiteY32" fmla="*/ 486007 h 1060221"/>
                <a:gd name="connsiteX33" fmla="*/ 187634 w 999118"/>
                <a:gd name="connsiteY33" fmla="*/ 467000 h 1060221"/>
                <a:gd name="connsiteX34" fmla="*/ 141323 w 999118"/>
                <a:gd name="connsiteY34" fmla="*/ 265455 h 1060221"/>
                <a:gd name="connsiteX35" fmla="*/ 106351 w 999118"/>
                <a:gd name="connsiteY35" fmla="*/ 242908 h 1060221"/>
                <a:gd name="connsiteX36" fmla="*/ 83805 w 999118"/>
                <a:gd name="connsiteY36" fmla="*/ 277880 h 1060221"/>
                <a:gd name="connsiteX37" fmla="*/ 83978 w 999118"/>
                <a:gd name="connsiteY37" fmla="*/ 278636 h 1060221"/>
                <a:gd name="connsiteX38" fmla="*/ 134497 w 999118"/>
                <a:gd name="connsiteY38" fmla="*/ 498512 h 1060221"/>
                <a:gd name="connsiteX39" fmla="*/ 157064 w 999118"/>
                <a:gd name="connsiteY39" fmla="*/ 520697 h 1060221"/>
                <a:gd name="connsiteX40" fmla="*/ 262545 w 999118"/>
                <a:gd name="connsiteY40" fmla="*/ 542999 h 1060221"/>
                <a:gd name="connsiteX41" fmla="*/ 249393 w 999118"/>
                <a:gd name="connsiteY41" fmla="*/ 614761 h 1060221"/>
                <a:gd name="connsiteX42" fmla="*/ 174071 w 999118"/>
                <a:gd name="connsiteY42" fmla="*/ 614761 h 1060221"/>
                <a:gd name="connsiteX43" fmla="*/ 153269 w 999118"/>
                <a:gd name="connsiteY43" fmla="*/ 623382 h 1060221"/>
                <a:gd name="connsiteX44" fmla="*/ 8627 w 999118"/>
                <a:gd name="connsiteY44" fmla="*/ 767994 h 1060221"/>
                <a:gd name="connsiteX45" fmla="*/ 8612 w 999118"/>
                <a:gd name="connsiteY45" fmla="*/ 809613 h 1060221"/>
                <a:gd name="connsiteX46" fmla="*/ 50230 w 999118"/>
                <a:gd name="connsiteY46" fmla="*/ 809628 h 1060221"/>
                <a:gd name="connsiteX47" fmla="*/ 186487 w 999118"/>
                <a:gd name="connsiteY47" fmla="*/ 673754 h 1060221"/>
                <a:gd name="connsiteX48" fmla="*/ 243361 w 999118"/>
                <a:gd name="connsiteY48" fmla="*/ 673754 h 1060221"/>
                <a:gd name="connsiteX49" fmla="*/ 241272 w 999118"/>
                <a:gd name="connsiteY49" fmla="*/ 716652 h 1060221"/>
                <a:gd name="connsiteX50" fmla="*/ 247951 w 999118"/>
                <a:gd name="connsiteY50" fmla="*/ 774144 h 1060221"/>
                <a:gd name="connsiteX51" fmla="*/ 166421 w 999118"/>
                <a:gd name="connsiteY51" fmla="*/ 796770 h 1060221"/>
                <a:gd name="connsiteX52" fmla="*/ 146560 w 999118"/>
                <a:gd name="connsiteY52" fmla="*/ 815306 h 1060221"/>
                <a:gd name="connsiteX53" fmla="*/ 74239 w 999118"/>
                <a:gd name="connsiteY53" fmla="*/ 1020206 h 1060221"/>
                <a:gd name="connsiteX54" fmla="*/ 91107 w 999118"/>
                <a:gd name="connsiteY54" fmla="*/ 1058244 h 1060221"/>
                <a:gd name="connsiteX55" fmla="*/ 129145 w 999118"/>
                <a:gd name="connsiteY55" fmla="*/ 1041375 h 1060221"/>
                <a:gd name="connsiteX56" fmla="*/ 129701 w 999118"/>
                <a:gd name="connsiteY56" fmla="*/ 1039801 h 1060221"/>
                <a:gd name="connsiteX57" fmla="*/ 196991 w 999118"/>
                <a:gd name="connsiteY57" fmla="*/ 849319 h 1060221"/>
                <a:gd name="connsiteX58" fmla="*/ 267605 w 999118"/>
                <a:gd name="connsiteY58" fmla="*/ 829694 h 1060221"/>
                <a:gd name="connsiteX59" fmla="*/ 612145 w 999118"/>
                <a:gd name="connsiteY59" fmla="*/ 949179 h 1060221"/>
                <a:gd name="connsiteX60" fmla="*/ 731631 w 999118"/>
                <a:gd name="connsiteY60" fmla="*/ 829694 h 1060221"/>
                <a:gd name="connsiteX61" fmla="*/ 802392 w 999118"/>
                <a:gd name="connsiteY61" fmla="*/ 849348 h 1060221"/>
                <a:gd name="connsiteX62" fmla="*/ 869623 w 999118"/>
                <a:gd name="connsiteY62" fmla="*/ 1039772 h 1060221"/>
                <a:gd name="connsiteX63" fmla="*/ 907166 w 999118"/>
                <a:gd name="connsiteY63" fmla="*/ 1057720 h 1060221"/>
                <a:gd name="connsiteX64" fmla="*/ 925114 w 999118"/>
                <a:gd name="connsiteY64" fmla="*/ 1020176 h 1060221"/>
                <a:gd name="connsiteX65" fmla="*/ 852793 w 999118"/>
                <a:gd name="connsiteY65" fmla="*/ 815277 h 1060221"/>
                <a:gd name="connsiteX66" fmla="*/ 832904 w 999118"/>
                <a:gd name="connsiteY66" fmla="*/ 796740 h 1060221"/>
                <a:gd name="connsiteX67" fmla="*/ 751373 w 999118"/>
                <a:gd name="connsiteY67" fmla="*/ 774114 h 1060221"/>
                <a:gd name="connsiteX68" fmla="*/ 758052 w 999118"/>
                <a:gd name="connsiteY68" fmla="*/ 716622 h 1060221"/>
                <a:gd name="connsiteX69" fmla="*/ 755993 w 999118"/>
                <a:gd name="connsiteY69" fmla="*/ 673724 h 1060221"/>
                <a:gd name="connsiteX70" fmla="*/ 812867 w 999118"/>
                <a:gd name="connsiteY70" fmla="*/ 673724 h 1060221"/>
                <a:gd name="connsiteX71" fmla="*/ 948888 w 999118"/>
                <a:gd name="connsiteY71" fmla="*/ 809745 h 1060221"/>
                <a:gd name="connsiteX72" fmla="*/ 990506 w 999118"/>
                <a:gd name="connsiteY72" fmla="*/ 809731 h 1060221"/>
                <a:gd name="connsiteX73" fmla="*/ 990492 w 999118"/>
                <a:gd name="connsiteY73" fmla="*/ 768112 h 1060221"/>
                <a:gd name="connsiteX74" fmla="*/ 384884 w 999118"/>
                <a:gd name="connsiteY74" fmla="*/ 373789 h 1060221"/>
                <a:gd name="connsiteX75" fmla="*/ 366819 w 999118"/>
                <a:gd name="connsiteY75" fmla="*/ 360490 h 1060221"/>
                <a:gd name="connsiteX76" fmla="*/ 360405 w 999118"/>
                <a:gd name="connsiteY76" fmla="*/ 318857 h 1060221"/>
                <a:gd name="connsiteX77" fmla="*/ 406539 w 999118"/>
                <a:gd name="connsiteY77" fmla="*/ 215289 h 1060221"/>
                <a:gd name="connsiteX78" fmla="*/ 499574 w 999118"/>
                <a:gd name="connsiteY78" fmla="*/ 179452 h 1060221"/>
                <a:gd name="connsiteX79" fmla="*/ 514903 w 999118"/>
                <a:gd name="connsiteY79" fmla="*/ 180247 h 1060221"/>
                <a:gd name="connsiteX80" fmla="*/ 637596 w 999118"/>
                <a:gd name="connsiteY80" fmla="*/ 298732 h 1060221"/>
                <a:gd name="connsiteX81" fmla="*/ 632653 w 999118"/>
                <a:gd name="connsiteY81" fmla="*/ 360255 h 1060221"/>
                <a:gd name="connsiteX82" fmla="*/ 632653 w 999118"/>
                <a:gd name="connsiteY82" fmla="*/ 360255 h 1060221"/>
                <a:gd name="connsiteX83" fmla="*/ 614558 w 999118"/>
                <a:gd name="connsiteY83" fmla="*/ 373701 h 1060221"/>
                <a:gd name="connsiteX84" fmla="*/ 384884 w 999118"/>
                <a:gd name="connsiteY84" fmla="*/ 373701 h 1060221"/>
                <a:gd name="connsiteX85" fmla="*/ 529055 w 999118"/>
                <a:gd name="connsiteY85" fmla="*/ 913754 h 1060221"/>
                <a:gd name="connsiteX86" fmla="*/ 529055 w 999118"/>
                <a:gd name="connsiteY86" fmla="*/ 668369 h 1060221"/>
                <a:gd name="connsiteX87" fmla="*/ 499633 w 999118"/>
                <a:gd name="connsiteY87" fmla="*/ 638946 h 1060221"/>
                <a:gd name="connsiteX88" fmla="*/ 470210 w 999118"/>
                <a:gd name="connsiteY88" fmla="*/ 668369 h 1060221"/>
                <a:gd name="connsiteX89" fmla="*/ 470210 w 999118"/>
                <a:gd name="connsiteY89" fmla="*/ 913754 h 1060221"/>
                <a:gd name="connsiteX90" fmla="*/ 300029 w 999118"/>
                <a:gd name="connsiteY90" fmla="*/ 716622 h 1060221"/>
                <a:gd name="connsiteX91" fmla="*/ 340750 w 999118"/>
                <a:gd name="connsiteY91" fmla="*/ 478887 h 1060221"/>
                <a:gd name="connsiteX92" fmla="*/ 404509 w 999118"/>
                <a:gd name="connsiteY92" fmla="*/ 432664 h 1060221"/>
                <a:gd name="connsiteX93" fmla="*/ 594727 w 999118"/>
                <a:gd name="connsiteY93" fmla="*/ 432664 h 1060221"/>
                <a:gd name="connsiteX94" fmla="*/ 658486 w 999118"/>
                <a:gd name="connsiteY94" fmla="*/ 478887 h 1060221"/>
                <a:gd name="connsiteX95" fmla="*/ 699207 w 999118"/>
                <a:gd name="connsiteY95" fmla="*/ 716622 h 1060221"/>
                <a:gd name="connsiteX96" fmla="*/ 529144 w 999118"/>
                <a:gd name="connsiteY96" fmla="*/ 913754 h 106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999118" h="1060221">
                  <a:moveTo>
                    <a:pt x="845938" y="623470"/>
                  </a:moveTo>
                  <a:cubicBezTo>
                    <a:pt x="840421" y="617953"/>
                    <a:pt x="832939" y="614852"/>
                    <a:pt x="825136" y="614849"/>
                  </a:cubicBezTo>
                  <a:lnTo>
                    <a:pt x="749814" y="614849"/>
                  </a:lnTo>
                  <a:cubicBezTo>
                    <a:pt x="746430" y="591135"/>
                    <a:pt x="742105" y="567243"/>
                    <a:pt x="736662" y="543087"/>
                  </a:cubicBezTo>
                  <a:lnTo>
                    <a:pt x="842113" y="520785"/>
                  </a:lnTo>
                  <a:cubicBezTo>
                    <a:pt x="853323" y="518419"/>
                    <a:pt x="862138" y="509763"/>
                    <a:pt x="864709" y="498600"/>
                  </a:cubicBezTo>
                  <a:lnTo>
                    <a:pt x="915228" y="278724"/>
                  </a:lnTo>
                  <a:cubicBezTo>
                    <a:pt x="919077" y="262936"/>
                    <a:pt x="909400" y="247019"/>
                    <a:pt x="893611" y="243170"/>
                  </a:cubicBezTo>
                  <a:cubicBezTo>
                    <a:pt x="877823" y="239322"/>
                    <a:pt x="861906" y="248999"/>
                    <a:pt x="858057" y="264787"/>
                  </a:cubicBezTo>
                  <a:cubicBezTo>
                    <a:pt x="857995" y="265037"/>
                    <a:pt x="857937" y="265290"/>
                    <a:pt x="857884" y="265543"/>
                  </a:cubicBezTo>
                  <a:lnTo>
                    <a:pt x="811572" y="467089"/>
                  </a:lnTo>
                  <a:lnTo>
                    <a:pt x="721774" y="486096"/>
                  </a:lnTo>
                  <a:cubicBezTo>
                    <a:pt x="719303" y="477622"/>
                    <a:pt x="717243" y="469001"/>
                    <a:pt x="714536" y="460674"/>
                  </a:cubicBezTo>
                  <a:cubicBezTo>
                    <a:pt x="707160" y="438140"/>
                    <a:pt x="693540" y="418164"/>
                    <a:pt x="675257" y="403065"/>
                  </a:cubicBezTo>
                  <a:cubicBezTo>
                    <a:pt x="681262" y="395588"/>
                    <a:pt x="685840" y="387071"/>
                    <a:pt x="688762" y="377938"/>
                  </a:cubicBezTo>
                  <a:cubicBezTo>
                    <a:pt x="714892" y="295186"/>
                    <a:pt x="683831" y="205079"/>
                    <a:pt x="612263" y="156002"/>
                  </a:cubicBezTo>
                  <a:cubicBezTo>
                    <a:pt x="624073" y="112189"/>
                    <a:pt x="654055" y="75514"/>
                    <a:pt x="694646" y="55230"/>
                  </a:cubicBezTo>
                  <a:cubicBezTo>
                    <a:pt x="708896" y="47418"/>
                    <a:pt x="714115" y="29535"/>
                    <a:pt x="706307" y="15285"/>
                  </a:cubicBezTo>
                  <a:cubicBezTo>
                    <a:pt x="698495" y="1036"/>
                    <a:pt x="680612" y="-4184"/>
                    <a:pt x="666362" y="3628"/>
                  </a:cubicBezTo>
                  <a:cubicBezTo>
                    <a:pt x="666277" y="3675"/>
                    <a:pt x="666192" y="3722"/>
                    <a:pt x="666106" y="3769"/>
                  </a:cubicBezTo>
                  <a:cubicBezTo>
                    <a:pt x="615008" y="29958"/>
                    <a:pt x="576447" y="75422"/>
                    <a:pt x="558949" y="130110"/>
                  </a:cubicBezTo>
                  <a:cubicBezTo>
                    <a:pt x="546594" y="126032"/>
                    <a:pt x="533857" y="123222"/>
                    <a:pt x="520935" y="121725"/>
                  </a:cubicBezTo>
                  <a:cubicBezTo>
                    <a:pt x="493736" y="118903"/>
                    <a:pt x="466250" y="121687"/>
                    <a:pt x="440169" y="129904"/>
                  </a:cubicBezTo>
                  <a:cubicBezTo>
                    <a:pt x="422639" y="75305"/>
                    <a:pt x="384107" y="29920"/>
                    <a:pt x="333071" y="3769"/>
                  </a:cubicBezTo>
                  <a:cubicBezTo>
                    <a:pt x="318821" y="-4042"/>
                    <a:pt x="300938" y="1180"/>
                    <a:pt x="293127" y="15429"/>
                  </a:cubicBezTo>
                  <a:cubicBezTo>
                    <a:pt x="285374" y="29579"/>
                    <a:pt x="290461" y="47333"/>
                    <a:pt x="304531" y="55230"/>
                  </a:cubicBezTo>
                  <a:cubicBezTo>
                    <a:pt x="345105" y="75496"/>
                    <a:pt x="375081" y="112133"/>
                    <a:pt x="386914" y="155914"/>
                  </a:cubicBezTo>
                  <a:cubicBezTo>
                    <a:pt x="379909" y="160654"/>
                    <a:pt x="373224" y="165853"/>
                    <a:pt x="366907" y="171479"/>
                  </a:cubicBezTo>
                  <a:cubicBezTo>
                    <a:pt x="325186" y="209081"/>
                    <a:pt x="301353" y="262604"/>
                    <a:pt x="301324" y="318769"/>
                  </a:cubicBezTo>
                  <a:cubicBezTo>
                    <a:pt x="301306" y="338903"/>
                    <a:pt x="304393" y="358919"/>
                    <a:pt x="310474" y="378114"/>
                  </a:cubicBezTo>
                  <a:cubicBezTo>
                    <a:pt x="313387" y="387194"/>
                    <a:pt x="317945" y="395662"/>
                    <a:pt x="323920" y="403094"/>
                  </a:cubicBezTo>
                  <a:cubicBezTo>
                    <a:pt x="305646" y="418153"/>
                    <a:pt x="292026" y="438090"/>
                    <a:pt x="284641" y="460586"/>
                  </a:cubicBezTo>
                  <a:cubicBezTo>
                    <a:pt x="281934" y="468913"/>
                    <a:pt x="279875" y="477534"/>
                    <a:pt x="277403" y="486007"/>
                  </a:cubicBezTo>
                  <a:lnTo>
                    <a:pt x="187634" y="467000"/>
                  </a:lnTo>
                  <a:lnTo>
                    <a:pt x="141323" y="265455"/>
                  </a:lnTo>
                  <a:cubicBezTo>
                    <a:pt x="137892" y="249572"/>
                    <a:pt x="122234" y="239477"/>
                    <a:pt x="106351" y="242908"/>
                  </a:cubicBezTo>
                  <a:cubicBezTo>
                    <a:pt x="90469" y="246339"/>
                    <a:pt x="80374" y="261998"/>
                    <a:pt x="83805" y="277880"/>
                  </a:cubicBezTo>
                  <a:cubicBezTo>
                    <a:pt x="83858" y="278133"/>
                    <a:pt x="83916" y="278386"/>
                    <a:pt x="83978" y="278636"/>
                  </a:cubicBezTo>
                  <a:lnTo>
                    <a:pt x="134497" y="498512"/>
                  </a:lnTo>
                  <a:cubicBezTo>
                    <a:pt x="137063" y="509666"/>
                    <a:pt x="145866" y="518322"/>
                    <a:pt x="157064" y="520697"/>
                  </a:cubicBezTo>
                  <a:lnTo>
                    <a:pt x="262545" y="542999"/>
                  </a:lnTo>
                  <a:cubicBezTo>
                    <a:pt x="257101" y="567155"/>
                    <a:pt x="252776" y="591046"/>
                    <a:pt x="249393" y="614761"/>
                  </a:cubicBezTo>
                  <a:lnTo>
                    <a:pt x="174071" y="614761"/>
                  </a:lnTo>
                  <a:cubicBezTo>
                    <a:pt x="166268" y="614764"/>
                    <a:pt x="158785" y="617865"/>
                    <a:pt x="153269" y="623382"/>
                  </a:cubicBezTo>
                  <a:lnTo>
                    <a:pt x="8627" y="767994"/>
                  </a:lnTo>
                  <a:cubicBezTo>
                    <a:pt x="-2869" y="779484"/>
                    <a:pt x="-2878" y="798117"/>
                    <a:pt x="8612" y="809613"/>
                  </a:cubicBezTo>
                  <a:cubicBezTo>
                    <a:pt x="20102" y="821108"/>
                    <a:pt x="38735" y="821117"/>
                    <a:pt x="50230" y="809628"/>
                  </a:cubicBezTo>
                  <a:lnTo>
                    <a:pt x="186487" y="673754"/>
                  </a:lnTo>
                  <a:lnTo>
                    <a:pt x="243361" y="673754"/>
                  </a:lnTo>
                  <a:cubicBezTo>
                    <a:pt x="242390" y="688288"/>
                    <a:pt x="241272" y="702970"/>
                    <a:pt x="241272" y="716652"/>
                  </a:cubicBezTo>
                  <a:cubicBezTo>
                    <a:pt x="241328" y="736006"/>
                    <a:pt x="243570" y="755293"/>
                    <a:pt x="247951" y="774144"/>
                  </a:cubicBezTo>
                  <a:lnTo>
                    <a:pt x="166421" y="796770"/>
                  </a:lnTo>
                  <a:cubicBezTo>
                    <a:pt x="157173" y="799338"/>
                    <a:pt x="149762" y="806259"/>
                    <a:pt x="146560" y="815306"/>
                  </a:cubicBezTo>
                  <a:lnTo>
                    <a:pt x="74239" y="1020206"/>
                  </a:lnTo>
                  <a:cubicBezTo>
                    <a:pt x="68393" y="1035367"/>
                    <a:pt x="75946" y="1052397"/>
                    <a:pt x="91107" y="1058244"/>
                  </a:cubicBezTo>
                  <a:cubicBezTo>
                    <a:pt x="106269" y="1064090"/>
                    <a:pt x="123299" y="1056537"/>
                    <a:pt x="129145" y="1041375"/>
                  </a:cubicBezTo>
                  <a:cubicBezTo>
                    <a:pt x="129345" y="1040855"/>
                    <a:pt x="129530" y="1040331"/>
                    <a:pt x="129701" y="1039801"/>
                  </a:cubicBezTo>
                  <a:lnTo>
                    <a:pt x="196991" y="849319"/>
                  </a:lnTo>
                  <a:lnTo>
                    <a:pt x="267605" y="829694"/>
                  </a:lnTo>
                  <a:cubicBezTo>
                    <a:pt x="329752" y="957830"/>
                    <a:pt x="484006" y="1011326"/>
                    <a:pt x="612145" y="949179"/>
                  </a:cubicBezTo>
                  <a:cubicBezTo>
                    <a:pt x="664265" y="923902"/>
                    <a:pt x="706354" y="881813"/>
                    <a:pt x="731631" y="829694"/>
                  </a:cubicBezTo>
                  <a:lnTo>
                    <a:pt x="802392" y="849348"/>
                  </a:lnTo>
                  <a:lnTo>
                    <a:pt x="869623" y="1039772"/>
                  </a:lnTo>
                  <a:cubicBezTo>
                    <a:pt x="875034" y="1055095"/>
                    <a:pt x="891843" y="1063131"/>
                    <a:pt x="907166" y="1057720"/>
                  </a:cubicBezTo>
                  <a:cubicBezTo>
                    <a:pt x="922490" y="1052309"/>
                    <a:pt x="930525" y="1035500"/>
                    <a:pt x="925114" y="1020176"/>
                  </a:cubicBezTo>
                  <a:lnTo>
                    <a:pt x="852793" y="815277"/>
                  </a:lnTo>
                  <a:cubicBezTo>
                    <a:pt x="849586" y="806220"/>
                    <a:pt x="842163" y="799303"/>
                    <a:pt x="832904" y="796740"/>
                  </a:cubicBezTo>
                  <a:lnTo>
                    <a:pt x="751373" y="774114"/>
                  </a:lnTo>
                  <a:cubicBezTo>
                    <a:pt x="755754" y="755263"/>
                    <a:pt x="757996" y="735977"/>
                    <a:pt x="758052" y="716622"/>
                  </a:cubicBezTo>
                  <a:cubicBezTo>
                    <a:pt x="758052" y="702941"/>
                    <a:pt x="756964" y="688259"/>
                    <a:pt x="755993" y="673724"/>
                  </a:cubicBezTo>
                  <a:lnTo>
                    <a:pt x="812867" y="673724"/>
                  </a:lnTo>
                  <a:lnTo>
                    <a:pt x="948888" y="809745"/>
                  </a:lnTo>
                  <a:cubicBezTo>
                    <a:pt x="960383" y="821235"/>
                    <a:pt x="979017" y="821226"/>
                    <a:pt x="990506" y="809731"/>
                  </a:cubicBezTo>
                  <a:cubicBezTo>
                    <a:pt x="1001996" y="798235"/>
                    <a:pt x="1001987" y="779602"/>
                    <a:pt x="990492" y="768112"/>
                  </a:cubicBezTo>
                  <a:close/>
                  <a:moveTo>
                    <a:pt x="384884" y="373789"/>
                  </a:moveTo>
                  <a:cubicBezTo>
                    <a:pt x="376599" y="373789"/>
                    <a:pt x="369278" y="368399"/>
                    <a:pt x="366819" y="360490"/>
                  </a:cubicBezTo>
                  <a:cubicBezTo>
                    <a:pt x="362558" y="347023"/>
                    <a:pt x="360396" y="332983"/>
                    <a:pt x="360405" y="318857"/>
                  </a:cubicBezTo>
                  <a:cubicBezTo>
                    <a:pt x="360428" y="279360"/>
                    <a:pt x="377193" y="241722"/>
                    <a:pt x="406539" y="215289"/>
                  </a:cubicBezTo>
                  <a:cubicBezTo>
                    <a:pt x="431984" y="192136"/>
                    <a:pt x="465173" y="179352"/>
                    <a:pt x="499574" y="179452"/>
                  </a:cubicBezTo>
                  <a:cubicBezTo>
                    <a:pt x="504693" y="179440"/>
                    <a:pt x="509810" y="179705"/>
                    <a:pt x="514903" y="180247"/>
                  </a:cubicBezTo>
                  <a:cubicBezTo>
                    <a:pt x="577903" y="187423"/>
                    <a:pt x="628228" y="236020"/>
                    <a:pt x="637596" y="298732"/>
                  </a:cubicBezTo>
                  <a:cubicBezTo>
                    <a:pt x="640603" y="319351"/>
                    <a:pt x="638914" y="340383"/>
                    <a:pt x="632653" y="360255"/>
                  </a:cubicBezTo>
                  <a:lnTo>
                    <a:pt x="632653" y="360255"/>
                  </a:lnTo>
                  <a:cubicBezTo>
                    <a:pt x="630225" y="368222"/>
                    <a:pt x="622887" y="373674"/>
                    <a:pt x="614558" y="373701"/>
                  </a:cubicBezTo>
                  <a:lnTo>
                    <a:pt x="384884" y="373701"/>
                  </a:lnTo>
                  <a:close/>
                  <a:moveTo>
                    <a:pt x="529055" y="913754"/>
                  </a:moveTo>
                  <a:lnTo>
                    <a:pt x="529055" y="668369"/>
                  </a:lnTo>
                  <a:cubicBezTo>
                    <a:pt x="529055" y="652119"/>
                    <a:pt x="515883" y="638946"/>
                    <a:pt x="499633" y="638946"/>
                  </a:cubicBezTo>
                  <a:cubicBezTo>
                    <a:pt x="483383" y="638946"/>
                    <a:pt x="470210" y="652119"/>
                    <a:pt x="470210" y="668369"/>
                  </a:cubicBezTo>
                  <a:lnTo>
                    <a:pt x="470210" y="913754"/>
                  </a:lnTo>
                  <a:cubicBezTo>
                    <a:pt x="372550" y="899149"/>
                    <a:pt x="300223" y="815368"/>
                    <a:pt x="300029" y="716622"/>
                  </a:cubicBezTo>
                  <a:cubicBezTo>
                    <a:pt x="301621" y="635787"/>
                    <a:pt x="315349" y="555645"/>
                    <a:pt x="340750" y="478887"/>
                  </a:cubicBezTo>
                  <a:cubicBezTo>
                    <a:pt x="349692" y="451256"/>
                    <a:pt x="375466" y="432570"/>
                    <a:pt x="404509" y="432664"/>
                  </a:cubicBezTo>
                  <a:lnTo>
                    <a:pt x="594727" y="432664"/>
                  </a:lnTo>
                  <a:cubicBezTo>
                    <a:pt x="623770" y="432570"/>
                    <a:pt x="649544" y="451256"/>
                    <a:pt x="658486" y="478887"/>
                  </a:cubicBezTo>
                  <a:cubicBezTo>
                    <a:pt x="683886" y="555645"/>
                    <a:pt x="697615" y="635787"/>
                    <a:pt x="699207" y="716622"/>
                  </a:cubicBezTo>
                  <a:cubicBezTo>
                    <a:pt x="699022" y="815330"/>
                    <a:pt x="626756" y="899096"/>
                    <a:pt x="529144" y="913754"/>
                  </a:cubicBez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FA7B42-A29A-4387-A548-FB54E9065DBA}"/>
                </a:ext>
              </a:extLst>
            </p:cNvPr>
            <p:cNvSpPr txBox="1"/>
            <p:nvPr/>
          </p:nvSpPr>
          <p:spPr>
            <a:xfrm>
              <a:off x="7096453" y="3649177"/>
              <a:ext cx="310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/>
                <a:t>?</a:t>
              </a:r>
              <a:endParaRPr lang="zh-CN" altLang="en-US" sz="6000" b="1" dirty="0"/>
            </a:p>
          </p:txBody>
        </p:sp>
        <p:sp>
          <p:nvSpPr>
            <p:cNvPr id="26" name="矩形: 剪去单角 25">
              <a:extLst>
                <a:ext uri="{FF2B5EF4-FFF2-40B4-BE49-F238E27FC236}">
                  <a16:creationId xmlns:a16="http://schemas.microsoft.com/office/drawing/2014/main" id="{639703BB-196F-4AAD-9EE7-3BCE3EF7EA4B}"/>
                </a:ext>
              </a:extLst>
            </p:cNvPr>
            <p:cNvSpPr/>
            <p:nvPr/>
          </p:nvSpPr>
          <p:spPr>
            <a:xfrm rot="13576733">
              <a:off x="2421638" y="4366255"/>
              <a:ext cx="239752" cy="202871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剪去单角 26">
              <a:extLst>
                <a:ext uri="{FF2B5EF4-FFF2-40B4-BE49-F238E27FC236}">
                  <a16:creationId xmlns:a16="http://schemas.microsoft.com/office/drawing/2014/main" id="{B5B5EBD0-74A1-4061-9830-094DF457DEBD}"/>
                </a:ext>
              </a:extLst>
            </p:cNvPr>
            <p:cNvSpPr/>
            <p:nvPr/>
          </p:nvSpPr>
          <p:spPr>
            <a:xfrm rot="13576733">
              <a:off x="9567953" y="4496899"/>
              <a:ext cx="239752" cy="202871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6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448A3F-CFE7-4E18-B2CA-A9D3DE605573}"/>
              </a:ext>
            </a:extLst>
          </p:cNvPr>
          <p:cNvGrpSpPr/>
          <p:nvPr/>
        </p:nvGrpSpPr>
        <p:grpSpPr>
          <a:xfrm>
            <a:off x="1597242" y="1463745"/>
            <a:ext cx="8997515" cy="4291207"/>
            <a:chOff x="1597242" y="1463745"/>
            <a:chExt cx="8997515" cy="42912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4D98787-0464-4AE3-87BA-8B72E22D7118}"/>
                </a:ext>
              </a:extLst>
            </p:cNvPr>
            <p:cNvGrpSpPr/>
            <p:nvPr/>
          </p:nvGrpSpPr>
          <p:grpSpPr>
            <a:xfrm>
              <a:off x="1597242" y="1463745"/>
              <a:ext cx="8997515" cy="4291207"/>
              <a:chOff x="1597242" y="1463745"/>
              <a:chExt cx="8997515" cy="4291207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92E2006-1549-4240-9A8E-34B569B21B87}"/>
                  </a:ext>
                </a:extLst>
              </p:cNvPr>
              <p:cNvGrpSpPr/>
              <p:nvPr/>
            </p:nvGrpSpPr>
            <p:grpSpPr>
              <a:xfrm>
                <a:off x="1652728" y="1463745"/>
                <a:ext cx="8886544" cy="2318142"/>
                <a:chOff x="1652728" y="735776"/>
                <a:chExt cx="8886544" cy="2318142"/>
              </a:xfrm>
            </p:grpSpPr>
            <p:pic>
              <p:nvPicPr>
                <p:cNvPr id="12" name="图形 11" descr="男人 纯色填充">
                  <a:extLst>
                    <a:ext uri="{FF2B5EF4-FFF2-40B4-BE49-F238E27FC236}">
                      <a16:creationId xmlns:a16="http://schemas.microsoft.com/office/drawing/2014/main" id="{C8AA283C-D4CE-4CB9-9AE7-CA6136C72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2728" y="1320552"/>
                  <a:ext cx="1733366" cy="1733366"/>
                </a:xfrm>
                <a:prstGeom prst="rect">
                  <a:avLst/>
                </a:prstGeom>
              </p:spPr>
            </p:pic>
            <p:pic>
              <p:nvPicPr>
                <p:cNvPr id="13" name="图形 12" descr="男人 纯色填充">
                  <a:extLst>
                    <a:ext uri="{FF2B5EF4-FFF2-40B4-BE49-F238E27FC236}">
                      <a16:creationId xmlns:a16="http://schemas.microsoft.com/office/drawing/2014/main" id="{02BC126F-8BD9-4691-9F0F-990B30005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05906" y="1320552"/>
                  <a:ext cx="1733366" cy="1733366"/>
                </a:xfrm>
                <a:prstGeom prst="rect">
                  <a:avLst/>
                </a:prstGeom>
              </p:spPr>
            </p:pic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B22C604-6FC9-43EB-840A-2AAD6DFFF4BB}"/>
                    </a:ext>
                  </a:extLst>
                </p:cNvPr>
                <p:cNvSpPr txBox="1"/>
                <p:nvPr/>
              </p:nvSpPr>
              <p:spPr>
                <a:xfrm>
                  <a:off x="2296544" y="735777"/>
                  <a:ext cx="3747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A</a:t>
                  </a:r>
                  <a:endParaRPr lang="zh-CN" altLang="en-US" sz="3200" b="1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83B8BB8-6125-4650-A97E-DF85B67FD9C4}"/>
                    </a:ext>
                  </a:extLst>
                </p:cNvPr>
                <p:cNvSpPr txBox="1"/>
                <p:nvPr/>
              </p:nvSpPr>
              <p:spPr>
                <a:xfrm>
                  <a:off x="9440844" y="735776"/>
                  <a:ext cx="3747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B</a:t>
                  </a:r>
                  <a:endParaRPr lang="zh-CN" altLang="en-US" sz="3200" b="1" dirty="0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93570C30-F2BA-4879-85AF-2DF966D1B8D4}"/>
                    </a:ext>
                  </a:extLst>
                </p:cNvPr>
                <p:cNvSpPr/>
                <p:nvPr/>
              </p:nvSpPr>
              <p:spPr>
                <a:xfrm>
                  <a:off x="3817405" y="1162957"/>
                  <a:ext cx="4856085" cy="1056460"/>
                </a:xfrm>
                <a:custGeom>
                  <a:avLst/>
                  <a:gdLst>
                    <a:gd name="connsiteX0" fmla="*/ 0 w 4856085"/>
                    <a:gd name="connsiteY0" fmla="*/ 1056460 h 1056460"/>
                    <a:gd name="connsiteX1" fmla="*/ 2352582 w 4856085"/>
                    <a:gd name="connsiteY1" fmla="*/ 18 h 1056460"/>
                    <a:gd name="connsiteX2" fmla="*/ 4856085 w 4856085"/>
                    <a:gd name="connsiteY2" fmla="*/ 1029827 h 1056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56085" h="1056460">
                      <a:moveTo>
                        <a:pt x="0" y="1056460"/>
                      </a:moveTo>
                      <a:cubicBezTo>
                        <a:pt x="771617" y="530458"/>
                        <a:pt x="1543235" y="4457"/>
                        <a:pt x="2352582" y="18"/>
                      </a:cubicBezTo>
                      <a:cubicBezTo>
                        <a:pt x="3161929" y="-4421"/>
                        <a:pt x="4677052" y="806406"/>
                        <a:pt x="4856085" y="1029827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prstDash val="dashDot"/>
                  <a:headEnd type="none" w="med" len="med"/>
                  <a:tailEnd type="arrow" w="med" len="med"/>
                  <a:extLst>
                    <a:ext uri="{C807C97D-BFC1-408E-A445-0C87EB9F89A2}">
                      <ask:lineSketchStyleProps xmlns:ask="http://schemas.microsoft.com/office/drawing/2018/sketchyshapes" sd="2177963799">
                        <a:custGeom>
                          <a:avLst/>
                          <a:gdLst>
                            <a:gd name="connsiteX0" fmla="*/ 0 w 4856085"/>
                            <a:gd name="connsiteY0" fmla="*/ 1056460 h 1056460"/>
                            <a:gd name="connsiteX1" fmla="*/ 2352582 w 4856085"/>
                            <a:gd name="connsiteY1" fmla="*/ 18 h 1056460"/>
                            <a:gd name="connsiteX2" fmla="*/ 4856085 w 4856085"/>
                            <a:gd name="connsiteY2" fmla="*/ 1029827 h 10564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856085" h="1056460" extrusionOk="0">
                              <a:moveTo>
                                <a:pt x="0" y="1056460"/>
                              </a:moveTo>
                              <a:cubicBezTo>
                                <a:pt x="825509" y="449690"/>
                                <a:pt x="1580856" y="-63797"/>
                                <a:pt x="2352582" y="18"/>
                              </a:cubicBezTo>
                              <a:cubicBezTo>
                                <a:pt x="3178912" y="4287"/>
                                <a:pt x="4662105" y="847655"/>
                                <a:pt x="4856085" y="1029827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卷形: 垂直 16">
                  <a:extLst>
                    <a:ext uri="{FF2B5EF4-FFF2-40B4-BE49-F238E27FC236}">
                      <a16:creationId xmlns:a16="http://schemas.microsoft.com/office/drawing/2014/main" id="{BFB474F5-8952-4E68-B431-387AB27839B9}"/>
                    </a:ext>
                  </a:extLst>
                </p:cNvPr>
                <p:cNvSpPr/>
                <p:nvPr/>
              </p:nvSpPr>
              <p:spPr>
                <a:xfrm>
                  <a:off x="2915578" y="1603526"/>
                  <a:ext cx="724267" cy="750165"/>
                </a:xfrm>
                <a:prstGeom prst="verticalScroll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图形 14" descr="放大镜下的虫子 轮廓">
                  <a:extLst>
                    <a:ext uri="{FF2B5EF4-FFF2-40B4-BE49-F238E27FC236}">
                      <a16:creationId xmlns:a16="http://schemas.microsoft.com/office/drawing/2014/main" id="{CC4EEEDC-09F0-4210-8C0C-24E17C5ABC3E}"/>
                    </a:ext>
                  </a:extLst>
                </p:cNvPr>
                <p:cNvSpPr/>
                <p:nvPr/>
              </p:nvSpPr>
              <p:spPr>
                <a:xfrm>
                  <a:off x="6472793" y="1447060"/>
                  <a:ext cx="724267" cy="653285"/>
                </a:xfrm>
                <a:custGeom>
                  <a:avLst/>
                  <a:gdLst>
                    <a:gd name="connsiteX0" fmla="*/ 845938 w 999118"/>
                    <a:gd name="connsiteY0" fmla="*/ 623470 h 1060221"/>
                    <a:gd name="connsiteX1" fmla="*/ 825136 w 999118"/>
                    <a:gd name="connsiteY1" fmla="*/ 614849 h 1060221"/>
                    <a:gd name="connsiteX2" fmla="*/ 749814 w 999118"/>
                    <a:gd name="connsiteY2" fmla="*/ 614849 h 1060221"/>
                    <a:gd name="connsiteX3" fmla="*/ 736662 w 999118"/>
                    <a:gd name="connsiteY3" fmla="*/ 543087 h 1060221"/>
                    <a:gd name="connsiteX4" fmla="*/ 842113 w 999118"/>
                    <a:gd name="connsiteY4" fmla="*/ 520785 h 1060221"/>
                    <a:gd name="connsiteX5" fmla="*/ 864709 w 999118"/>
                    <a:gd name="connsiteY5" fmla="*/ 498600 h 1060221"/>
                    <a:gd name="connsiteX6" fmla="*/ 915228 w 999118"/>
                    <a:gd name="connsiteY6" fmla="*/ 278724 h 1060221"/>
                    <a:gd name="connsiteX7" fmla="*/ 893611 w 999118"/>
                    <a:gd name="connsiteY7" fmla="*/ 243170 h 1060221"/>
                    <a:gd name="connsiteX8" fmla="*/ 858057 w 999118"/>
                    <a:gd name="connsiteY8" fmla="*/ 264787 h 1060221"/>
                    <a:gd name="connsiteX9" fmla="*/ 857884 w 999118"/>
                    <a:gd name="connsiteY9" fmla="*/ 265543 h 1060221"/>
                    <a:gd name="connsiteX10" fmla="*/ 811572 w 999118"/>
                    <a:gd name="connsiteY10" fmla="*/ 467089 h 1060221"/>
                    <a:gd name="connsiteX11" fmla="*/ 721774 w 999118"/>
                    <a:gd name="connsiteY11" fmla="*/ 486096 h 1060221"/>
                    <a:gd name="connsiteX12" fmla="*/ 714536 w 999118"/>
                    <a:gd name="connsiteY12" fmla="*/ 460674 h 1060221"/>
                    <a:gd name="connsiteX13" fmla="*/ 675257 w 999118"/>
                    <a:gd name="connsiteY13" fmla="*/ 403065 h 1060221"/>
                    <a:gd name="connsiteX14" fmla="*/ 688762 w 999118"/>
                    <a:gd name="connsiteY14" fmla="*/ 377938 h 1060221"/>
                    <a:gd name="connsiteX15" fmla="*/ 612263 w 999118"/>
                    <a:gd name="connsiteY15" fmla="*/ 156002 h 1060221"/>
                    <a:gd name="connsiteX16" fmla="*/ 694646 w 999118"/>
                    <a:gd name="connsiteY16" fmla="*/ 55230 h 1060221"/>
                    <a:gd name="connsiteX17" fmla="*/ 706307 w 999118"/>
                    <a:gd name="connsiteY17" fmla="*/ 15285 h 1060221"/>
                    <a:gd name="connsiteX18" fmla="*/ 666362 w 999118"/>
                    <a:gd name="connsiteY18" fmla="*/ 3628 h 1060221"/>
                    <a:gd name="connsiteX19" fmla="*/ 666106 w 999118"/>
                    <a:gd name="connsiteY19" fmla="*/ 3769 h 1060221"/>
                    <a:gd name="connsiteX20" fmla="*/ 558949 w 999118"/>
                    <a:gd name="connsiteY20" fmla="*/ 130110 h 1060221"/>
                    <a:gd name="connsiteX21" fmla="*/ 520935 w 999118"/>
                    <a:gd name="connsiteY21" fmla="*/ 121725 h 1060221"/>
                    <a:gd name="connsiteX22" fmla="*/ 440169 w 999118"/>
                    <a:gd name="connsiteY22" fmla="*/ 129904 h 1060221"/>
                    <a:gd name="connsiteX23" fmla="*/ 333071 w 999118"/>
                    <a:gd name="connsiteY23" fmla="*/ 3769 h 1060221"/>
                    <a:gd name="connsiteX24" fmla="*/ 293127 w 999118"/>
                    <a:gd name="connsiteY24" fmla="*/ 15429 h 1060221"/>
                    <a:gd name="connsiteX25" fmla="*/ 304531 w 999118"/>
                    <a:gd name="connsiteY25" fmla="*/ 55230 h 1060221"/>
                    <a:gd name="connsiteX26" fmla="*/ 386914 w 999118"/>
                    <a:gd name="connsiteY26" fmla="*/ 155914 h 1060221"/>
                    <a:gd name="connsiteX27" fmla="*/ 366907 w 999118"/>
                    <a:gd name="connsiteY27" fmla="*/ 171479 h 1060221"/>
                    <a:gd name="connsiteX28" fmla="*/ 301324 w 999118"/>
                    <a:gd name="connsiteY28" fmla="*/ 318769 h 1060221"/>
                    <a:gd name="connsiteX29" fmla="*/ 310474 w 999118"/>
                    <a:gd name="connsiteY29" fmla="*/ 378114 h 1060221"/>
                    <a:gd name="connsiteX30" fmla="*/ 323920 w 999118"/>
                    <a:gd name="connsiteY30" fmla="*/ 403094 h 1060221"/>
                    <a:gd name="connsiteX31" fmla="*/ 284641 w 999118"/>
                    <a:gd name="connsiteY31" fmla="*/ 460586 h 1060221"/>
                    <a:gd name="connsiteX32" fmla="*/ 277403 w 999118"/>
                    <a:gd name="connsiteY32" fmla="*/ 486007 h 1060221"/>
                    <a:gd name="connsiteX33" fmla="*/ 187634 w 999118"/>
                    <a:gd name="connsiteY33" fmla="*/ 467000 h 1060221"/>
                    <a:gd name="connsiteX34" fmla="*/ 141323 w 999118"/>
                    <a:gd name="connsiteY34" fmla="*/ 265455 h 1060221"/>
                    <a:gd name="connsiteX35" fmla="*/ 106351 w 999118"/>
                    <a:gd name="connsiteY35" fmla="*/ 242908 h 1060221"/>
                    <a:gd name="connsiteX36" fmla="*/ 83805 w 999118"/>
                    <a:gd name="connsiteY36" fmla="*/ 277880 h 1060221"/>
                    <a:gd name="connsiteX37" fmla="*/ 83978 w 999118"/>
                    <a:gd name="connsiteY37" fmla="*/ 278636 h 1060221"/>
                    <a:gd name="connsiteX38" fmla="*/ 134497 w 999118"/>
                    <a:gd name="connsiteY38" fmla="*/ 498512 h 1060221"/>
                    <a:gd name="connsiteX39" fmla="*/ 157064 w 999118"/>
                    <a:gd name="connsiteY39" fmla="*/ 520697 h 1060221"/>
                    <a:gd name="connsiteX40" fmla="*/ 262545 w 999118"/>
                    <a:gd name="connsiteY40" fmla="*/ 542999 h 1060221"/>
                    <a:gd name="connsiteX41" fmla="*/ 249393 w 999118"/>
                    <a:gd name="connsiteY41" fmla="*/ 614761 h 1060221"/>
                    <a:gd name="connsiteX42" fmla="*/ 174071 w 999118"/>
                    <a:gd name="connsiteY42" fmla="*/ 614761 h 1060221"/>
                    <a:gd name="connsiteX43" fmla="*/ 153269 w 999118"/>
                    <a:gd name="connsiteY43" fmla="*/ 623382 h 1060221"/>
                    <a:gd name="connsiteX44" fmla="*/ 8627 w 999118"/>
                    <a:gd name="connsiteY44" fmla="*/ 767994 h 1060221"/>
                    <a:gd name="connsiteX45" fmla="*/ 8612 w 999118"/>
                    <a:gd name="connsiteY45" fmla="*/ 809613 h 1060221"/>
                    <a:gd name="connsiteX46" fmla="*/ 50230 w 999118"/>
                    <a:gd name="connsiteY46" fmla="*/ 809628 h 1060221"/>
                    <a:gd name="connsiteX47" fmla="*/ 186487 w 999118"/>
                    <a:gd name="connsiteY47" fmla="*/ 673754 h 1060221"/>
                    <a:gd name="connsiteX48" fmla="*/ 243361 w 999118"/>
                    <a:gd name="connsiteY48" fmla="*/ 673754 h 1060221"/>
                    <a:gd name="connsiteX49" fmla="*/ 241272 w 999118"/>
                    <a:gd name="connsiteY49" fmla="*/ 716652 h 1060221"/>
                    <a:gd name="connsiteX50" fmla="*/ 247951 w 999118"/>
                    <a:gd name="connsiteY50" fmla="*/ 774144 h 1060221"/>
                    <a:gd name="connsiteX51" fmla="*/ 166421 w 999118"/>
                    <a:gd name="connsiteY51" fmla="*/ 796770 h 1060221"/>
                    <a:gd name="connsiteX52" fmla="*/ 146560 w 999118"/>
                    <a:gd name="connsiteY52" fmla="*/ 815306 h 1060221"/>
                    <a:gd name="connsiteX53" fmla="*/ 74239 w 999118"/>
                    <a:gd name="connsiteY53" fmla="*/ 1020206 h 1060221"/>
                    <a:gd name="connsiteX54" fmla="*/ 91107 w 999118"/>
                    <a:gd name="connsiteY54" fmla="*/ 1058244 h 1060221"/>
                    <a:gd name="connsiteX55" fmla="*/ 129145 w 999118"/>
                    <a:gd name="connsiteY55" fmla="*/ 1041375 h 1060221"/>
                    <a:gd name="connsiteX56" fmla="*/ 129701 w 999118"/>
                    <a:gd name="connsiteY56" fmla="*/ 1039801 h 1060221"/>
                    <a:gd name="connsiteX57" fmla="*/ 196991 w 999118"/>
                    <a:gd name="connsiteY57" fmla="*/ 849319 h 1060221"/>
                    <a:gd name="connsiteX58" fmla="*/ 267605 w 999118"/>
                    <a:gd name="connsiteY58" fmla="*/ 829694 h 1060221"/>
                    <a:gd name="connsiteX59" fmla="*/ 612145 w 999118"/>
                    <a:gd name="connsiteY59" fmla="*/ 949179 h 1060221"/>
                    <a:gd name="connsiteX60" fmla="*/ 731631 w 999118"/>
                    <a:gd name="connsiteY60" fmla="*/ 829694 h 1060221"/>
                    <a:gd name="connsiteX61" fmla="*/ 802392 w 999118"/>
                    <a:gd name="connsiteY61" fmla="*/ 849348 h 1060221"/>
                    <a:gd name="connsiteX62" fmla="*/ 869623 w 999118"/>
                    <a:gd name="connsiteY62" fmla="*/ 1039772 h 1060221"/>
                    <a:gd name="connsiteX63" fmla="*/ 907166 w 999118"/>
                    <a:gd name="connsiteY63" fmla="*/ 1057720 h 1060221"/>
                    <a:gd name="connsiteX64" fmla="*/ 925114 w 999118"/>
                    <a:gd name="connsiteY64" fmla="*/ 1020176 h 1060221"/>
                    <a:gd name="connsiteX65" fmla="*/ 852793 w 999118"/>
                    <a:gd name="connsiteY65" fmla="*/ 815277 h 1060221"/>
                    <a:gd name="connsiteX66" fmla="*/ 832904 w 999118"/>
                    <a:gd name="connsiteY66" fmla="*/ 796740 h 1060221"/>
                    <a:gd name="connsiteX67" fmla="*/ 751373 w 999118"/>
                    <a:gd name="connsiteY67" fmla="*/ 774114 h 1060221"/>
                    <a:gd name="connsiteX68" fmla="*/ 758052 w 999118"/>
                    <a:gd name="connsiteY68" fmla="*/ 716622 h 1060221"/>
                    <a:gd name="connsiteX69" fmla="*/ 755993 w 999118"/>
                    <a:gd name="connsiteY69" fmla="*/ 673724 h 1060221"/>
                    <a:gd name="connsiteX70" fmla="*/ 812867 w 999118"/>
                    <a:gd name="connsiteY70" fmla="*/ 673724 h 1060221"/>
                    <a:gd name="connsiteX71" fmla="*/ 948888 w 999118"/>
                    <a:gd name="connsiteY71" fmla="*/ 809745 h 1060221"/>
                    <a:gd name="connsiteX72" fmla="*/ 990506 w 999118"/>
                    <a:gd name="connsiteY72" fmla="*/ 809731 h 1060221"/>
                    <a:gd name="connsiteX73" fmla="*/ 990492 w 999118"/>
                    <a:gd name="connsiteY73" fmla="*/ 768112 h 1060221"/>
                    <a:gd name="connsiteX74" fmla="*/ 384884 w 999118"/>
                    <a:gd name="connsiteY74" fmla="*/ 373789 h 1060221"/>
                    <a:gd name="connsiteX75" fmla="*/ 366819 w 999118"/>
                    <a:gd name="connsiteY75" fmla="*/ 360490 h 1060221"/>
                    <a:gd name="connsiteX76" fmla="*/ 360405 w 999118"/>
                    <a:gd name="connsiteY76" fmla="*/ 318857 h 1060221"/>
                    <a:gd name="connsiteX77" fmla="*/ 406539 w 999118"/>
                    <a:gd name="connsiteY77" fmla="*/ 215289 h 1060221"/>
                    <a:gd name="connsiteX78" fmla="*/ 499574 w 999118"/>
                    <a:gd name="connsiteY78" fmla="*/ 179452 h 1060221"/>
                    <a:gd name="connsiteX79" fmla="*/ 514903 w 999118"/>
                    <a:gd name="connsiteY79" fmla="*/ 180247 h 1060221"/>
                    <a:gd name="connsiteX80" fmla="*/ 637596 w 999118"/>
                    <a:gd name="connsiteY80" fmla="*/ 298732 h 1060221"/>
                    <a:gd name="connsiteX81" fmla="*/ 632653 w 999118"/>
                    <a:gd name="connsiteY81" fmla="*/ 360255 h 1060221"/>
                    <a:gd name="connsiteX82" fmla="*/ 632653 w 999118"/>
                    <a:gd name="connsiteY82" fmla="*/ 360255 h 1060221"/>
                    <a:gd name="connsiteX83" fmla="*/ 614558 w 999118"/>
                    <a:gd name="connsiteY83" fmla="*/ 373701 h 1060221"/>
                    <a:gd name="connsiteX84" fmla="*/ 384884 w 999118"/>
                    <a:gd name="connsiteY84" fmla="*/ 373701 h 1060221"/>
                    <a:gd name="connsiteX85" fmla="*/ 529055 w 999118"/>
                    <a:gd name="connsiteY85" fmla="*/ 913754 h 1060221"/>
                    <a:gd name="connsiteX86" fmla="*/ 529055 w 999118"/>
                    <a:gd name="connsiteY86" fmla="*/ 668369 h 1060221"/>
                    <a:gd name="connsiteX87" fmla="*/ 499633 w 999118"/>
                    <a:gd name="connsiteY87" fmla="*/ 638946 h 1060221"/>
                    <a:gd name="connsiteX88" fmla="*/ 470210 w 999118"/>
                    <a:gd name="connsiteY88" fmla="*/ 668369 h 1060221"/>
                    <a:gd name="connsiteX89" fmla="*/ 470210 w 999118"/>
                    <a:gd name="connsiteY89" fmla="*/ 913754 h 1060221"/>
                    <a:gd name="connsiteX90" fmla="*/ 300029 w 999118"/>
                    <a:gd name="connsiteY90" fmla="*/ 716622 h 1060221"/>
                    <a:gd name="connsiteX91" fmla="*/ 340750 w 999118"/>
                    <a:gd name="connsiteY91" fmla="*/ 478887 h 1060221"/>
                    <a:gd name="connsiteX92" fmla="*/ 404509 w 999118"/>
                    <a:gd name="connsiteY92" fmla="*/ 432664 h 1060221"/>
                    <a:gd name="connsiteX93" fmla="*/ 594727 w 999118"/>
                    <a:gd name="connsiteY93" fmla="*/ 432664 h 1060221"/>
                    <a:gd name="connsiteX94" fmla="*/ 658486 w 999118"/>
                    <a:gd name="connsiteY94" fmla="*/ 478887 h 1060221"/>
                    <a:gd name="connsiteX95" fmla="*/ 699207 w 999118"/>
                    <a:gd name="connsiteY95" fmla="*/ 716622 h 1060221"/>
                    <a:gd name="connsiteX96" fmla="*/ 529144 w 999118"/>
                    <a:gd name="connsiteY96" fmla="*/ 913754 h 106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999118" h="1060221">
                      <a:moveTo>
                        <a:pt x="845938" y="623470"/>
                      </a:moveTo>
                      <a:cubicBezTo>
                        <a:pt x="840421" y="617953"/>
                        <a:pt x="832939" y="614852"/>
                        <a:pt x="825136" y="614849"/>
                      </a:cubicBezTo>
                      <a:lnTo>
                        <a:pt x="749814" y="614849"/>
                      </a:lnTo>
                      <a:cubicBezTo>
                        <a:pt x="746430" y="591135"/>
                        <a:pt x="742105" y="567243"/>
                        <a:pt x="736662" y="543087"/>
                      </a:cubicBezTo>
                      <a:lnTo>
                        <a:pt x="842113" y="520785"/>
                      </a:lnTo>
                      <a:cubicBezTo>
                        <a:pt x="853323" y="518419"/>
                        <a:pt x="862138" y="509763"/>
                        <a:pt x="864709" y="498600"/>
                      </a:cubicBezTo>
                      <a:lnTo>
                        <a:pt x="915228" y="278724"/>
                      </a:lnTo>
                      <a:cubicBezTo>
                        <a:pt x="919077" y="262936"/>
                        <a:pt x="909400" y="247019"/>
                        <a:pt x="893611" y="243170"/>
                      </a:cubicBezTo>
                      <a:cubicBezTo>
                        <a:pt x="877823" y="239322"/>
                        <a:pt x="861906" y="248999"/>
                        <a:pt x="858057" y="264787"/>
                      </a:cubicBezTo>
                      <a:cubicBezTo>
                        <a:pt x="857995" y="265037"/>
                        <a:pt x="857937" y="265290"/>
                        <a:pt x="857884" y="265543"/>
                      </a:cubicBezTo>
                      <a:lnTo>
                        <a:pt x="811572" y="467089"/>
                      </a:lnTo>
                      <a:lnTo>
                        <a:pt x="721774" y="486096"/>
                      </a:lnTo>
                      <a:cubicBezTo>
                        <a:pt x="719303" y="477622"/>
                        <a:pt x="717243" y="469001"/>
                        <a:pt x="714536" y="460674"/>
                      </a:cubicBezTo>
                      <a:cubicBezTo>
                        <a:pt x="707160" y="438140"/>
                        <a:pt x="693540" y="418164"/>
                        <a:pt x="675257" y="403065"/>
                      </a:cubicBezTo>
                      <a:cubicBezTo>
                        <a:pt x="681262" y="395588"/>
                        <a:pt x="685840" y="387071"/>
                        <a:pt x="688762" y="377938"/>
                      </a:cubicBezTo>
                      <a:cubicBezTo>
                        <a:pt x="714892" y="295186"/>
                        <a:pt x="683831" y="205079"/>
                        <a:pt x="612263" y="156002"/>
                      </a:cubicBezTo>
                      <a:cubicBezTo>
                        <a:pt x="624073" y="112189"/>
                        <a:pt x="654055" y="75514"/>
                        <a:pt x="694646" y="55230"/>
                      </a:cubicBezTo>
                      <a:cubicBezTo>
                        <a:pt x="708896" y="47418"/>
                        <a:pt x="714115" y="29535"/>
                        <a:pt x="706307" y="15285"/>
                      </a:cubicBezTo>
                      <a:cubicBezTo>
                        <a:pt x="698495" y="1036"/>
                        <a:pt x="680612" y="-4184"/>
                        <a:pt x="666362" y="3628"/>
                      </a:cubicBezTo>
                      <a:cubicBezTo>
                        <a:pt x="666277" y="3675"/>
                        <a:pt x="666192" y="3722"/>
                        <a:pt x="666106" y="3769"/>
                      </a:cubicBezTo>
                      <a:cubicBezTo>
                        <a:pt x="615008" y="29958"/>
                        <a:pt x="576447" y="75422"/>
                        <a:pt x="558949" y="130110"/>
                      </a:cubicBezTo>
                      <a:cubicBezTo>
                        <a:pt x="546594" y="126032"/>
                        <a:pt x="533857" y="123222"/>
                        <a:pt x="520935" y="121725"/>
                      </a:cubicBezTo>
                      <a:cubicBezTo>
                        <a:pt x="493736" y="118903"/>
                        <a:pt x="466250" y="121687"/>
                        <a:pt x="440169" y="129904"/>
                      </a:cubicBezTo>
                      <a:cubicBezTo>
                        <a:pt x="422639" y="75305"/>
                        <a:pt x="384107" y="29920"/>
                        <a:pt x="333071" y="3769"/>
                      </a:cubicBezTo>
                      <a:cubicBezTo>
                        <a:pt x="318821" y="-4042"/>
                        <a:pt x="300938" y="1180"/>
                        <a:pt x="293127" y="15429"/>
                      </a:cubicBezTo>
                      <a:cubicBezTo>
                        <a:pt x="285374" y="29579"/>
                        <a:pt x="290461" y="47333"/>
                        <a:pt x="304531" y="55230"/>
                      </a:cubicBezTo>
                      <a:cubicBezTo>
                        <a:pt x="345105" y="75496"/>
                        <a:pt x="375081" y="112133"/>
                        <a:pt x="386914" y="155914"/>
                      </a:cubicBezTo>
                      <a:cubicBezTo>
                        <a:pt x="379909" y="160654"/>
                        <a:pt x="373224" y="165853"/>
                        <a:pt x="366907" y="171479"/>
                      </a:cubicBezTo>
                      <a:cubicBezTo>
                        <a:pt x="325186" y="209081"/>
                        <a:pt x="301353" y="262604"/>
                        <a:pt x="301324" y="318769"/>
                      </a:cubicBezTo>
                      <a:cubicBezTo>
                        <a:pt x="301306" y="338903"/>
                        <a:pt x="304393" y="358919"/>
                        <a:pt x="310474" y="378114"/>
                      </a:cubicBezTo>
                      <a:cubicBezTo>
                        <a:pt x="313387" y="387194"/>
                        <a:pt x="317945" y="395662"/>
                        <a:pt x="323920" y="403094"/>
                      </a:cubicBezTo>
                      <a:cubicBezTo>
                        <a:pt x="305646" y="418153"/>
                        <a:pt x="292026" y="438090"/>
                        <a:pt x="284641" y="460586"/>
                      </a:cubicBezTo>
                      <a:cubicBezTo>
                        <a:pt x="281934" y="468913"/>
                        <a:pt x="279875" y="477534"/>
                        <a:pt x="277403" y="486007"/>
                      </a:cubicBezTo>
                      <a:lnTo>
                        <a:pt x="187634" y="467000"/>
                      </a:lnTo>
                      <a:lnTo>
                        <a:pt x="141323" y="265455"/>
                      </a:lnTo>
                      <a:cubicBezTo>
                        <a:pt x="137892" y="249572"/>
                        <a:pt x="122234" y="239477"/>
                        <a:pt x="106351" y="242908"/>
                      </a:cubicBezTo>
                      <a:cubicBezTo>
                        <a:pt x="90469" y="246339"/>
                        <a:pt x="80374" y="261998"/>
                        <a:pt x="83805" y="277880"/>
                      </a:cubicBezTo>
                      <a:cubicBezTo>
                        <a:pt x="83858" y="278133"/>
                        <a:pt x="83916" y="278386"/>
                        <a:pt x="83978" y="278636"/>
                      </a:cubicBezTo>
                      <a:lnTo>
                        <a:pt x="134497" y="498512"/>
                      </a:lnTo>
                      <a:cubicBezTo>
                        <a:pt x="137063" y="509666"/>
                        <a:pt x="145866" y="518322"/>
                        <a:pt x="157064" y="520697"/>
                      </a:cubicBezTo>
                      <a:lnTo>
                        <a:pt x="262545" y="542999"/>
                      </a:lnTo>
                      <a:cubicBezTo>
                        <a:pt x="257101" y="567155"/>
                        <a:pt x="252776" y="591046"/>
                        <a:pt x="249393" y="614761"/>
                      </a:cubicBezTo>
                      <a:lnTo>
                        <a:pt x="174071" y="614761"/>
                      </a:lnTo>
                      <a:cubicBezTo>
                        <a:pt x="166268" y="614764"/>
                        <a:pt x="158785" y="617865"/>
                        <a:pt x="153269" y="623382"/>
                      </a:cubicBezTo>
                      <a:lnTo>
                        <a:pt x="8627" y="767994"/>
                      </a:lnTo>
                      <a:cubicBezTo>
                        <a:pt x="-2869" y="779484"/>
                        <a:pt x="-2878" y="798117"/>
                        <a:pt x="8612" y="809613"/>
                      </a:cubicBezTo>
                      <a:cubicBezTo>
                        <a:pt x="20102" y="821108"/>
                        <a:pt x="38735" y="821117"/>
                        <a:pt x="50230" y="809628"/>
                      </a:cubicBezTo>
                      <a:lnTo>
                        <a:pt x="186487" y="673754"/>
                      </a:lnTo>
                      <a:lnTo>
                        <a:pt x="243361" y="673754"/>
                      </a:lnTo>
                      <a:cubicBezTo>
                        <a:pt x="242390" y="688288"/>
                        <a:pt x="241272" y="702970"/>
                        <a:pt x="241272" y="716652"/>
                      </a:cubicBezTo>
                      <a:cubicBezTo>
                        <a:pt x="241328" y="736006"/>
                        <a:pt x="243570" y="755293"/>
                        <a:pt x="247951" y="774144"/>
                      </a:cubicBezTo>
                      <a:lnTo>
                        <a:pt x="166421" y="796770"/>
                      </a:lnTo>
                      <a:cubicBezTo>
                        <a:pt x="157173" y="799338"/>
                        <a:pt x="149762" y="806259"/>
                        <a:pt x="146560" y="815306"/>
                      </a:cubicBezTo>
                      <a:lnTo>
                        <a:pt x="74239" y="1020206"/>
                      </a:lnTo>
                      <a:cubicBezTo>
                        <a:pt x="68393" y="1035367"/>
                        <a:pt x="75946" y="1052397"/>
                        <a:pt x="91107" y="1058244"/>
                      </a:cubicBezTo>
                      <a:cubicBezTo>
                        <a:pt x="106269" y="1064090"/>
                        <a:pt x="123299" y="1056537"/>
                        <a:pt x="129145" y="1041375"/>
                      </a:cubicBezTo>
                      <a:cubicBezTo>
                        <a:pt x="129345" y="1040855"/>
                        <a:pt x="129530" y="1040331"/>
                        <a:pt x="129701" y="1039801"/>
                      </a:cubicBezTo>
                      <a:lnTo>
                        <a:pt x="196991" y="849319"/>
                      </a:lnTo>
                      <a:lnTo>
                        <a:pt x="267605" y="829694"/>
                      </a:lnTo>
                      <a:cubicBezTo>
                        <a:pt x="329752" y="957830"/>
                        <a:pt x="484006" y="1011326"/>
                        <a:pt x="612145" y="949179"/>
                      </a:cubicBezTo>
                      <a:cubicBezTo>
                        <a:pt x="664265" y="923902"/>
                        <a:pt x="706354" y="881813"/>
                        <a:pt x="731631" y="829694"/>
                      </a:cubicBezTo>
                      <a:lnTo>
                        <a:pt x="802392" y="849348"/>
                      </a:lnTo>
                      <a:lnTo>
                        <a:pt x="869623" y="1039772"/>
                      </a:lnTo>
                      <a:cubicBezTo>
                        <a:pt x="875034" y="1055095"/>
                        <a:pt x="891843" y="1063131"/>
                        <a:pt x="907166" y="1057720"/>
                      </a:cubicBezTo>
                      <a:cubicBezTo>
                        <a:pt x="922490" y="1052309"/>
                        <a:pt x="930525" y="1035500"/>
                        <a:pt x="925114" y="1020176"/>
                      </a:cubicBezTo>
                      <a:lnTo>
                        <a:pt x="852793" y="815277"/>
                      </a:lnTo>
                      <a:cubicBezTo>
                        <a:pt x="849586" y="806220"/>
                        <a:pt x="842163" y="799303"/>
                        <a:pt x="832904" y="796740"/>
                      </a:cubicBezTo>
                      <a:lnTo>
                        <a:pt x="751373" y="774114"/>
                      </a:lnTo>
                      <a:cubicBezTo>
                        <a:pt x="755754" y="755263"/>
                        <a:pt x="757996" y="735977"/>
                        <a:pt x="758052" y="716622"/>
                      </a:cubicBezTo>
                      <a:cubicBezTo>
                        <a:pt x="758052" y="702941"/>
                        <a:pt x="756964" y="688259"/>
                        <a:pt x="755993" y="673724"/>
                      </a:cubicBezTo>
                      <a:lnTo>
                        <a:pt x="812867" y="673724"/>
                      </a:lnTo>
                      <a:lnTo>
                        <a:pt x="948888" y="809745"/>
                      </a:lnTo>
                      <a:cubicBezTo>
                        <a:pt x="960383" y="821235"/>
                        <a:pt x="979017" y="821226"/>
                        <a:pt x="990506" y="809731"/>
                      </a:cubicBezTo>
                      <a:cubicBezTo>
                        <a:pt x="1001996" y="798235"/>
                        <a:pt x="1001987" y="779602"/>
                        <a:pt x="990492" y="768112"/>
                      </a:cubicBezTo>
                      <a:close/>
                      <a:moveTo>
                        <a:pt x="384884" y="373789"/>
                      </a:moveTo>
                      <a:cubicBezTo>
                        <a:pt x="376599" y="373789"/>
                        <a:pt x="369278" y="368399"/>
                        <a:pt x="366819" y="360490"/>
                      </a:cubicBezTo>
                      <a:cubicBezTo>
                        <a:pt x="362558" y="347023"/>
                        <a:pt x="360396" y="332983"/>
                        <a:pt x="360405" y="318857"/>
                      </a:cubicBezTo>
                      <a:cubicBezTo>
                        <a:pt x="360428" y="279360"/>
                        <a:pt x="377193" y="241722"/>
                        <a:pt x="406539" y="215289"/>
                      </a:cubicBezTo>
                      <a:cubicBezTo>
                        <a:pt x="431984" y="192136"/>
                        <a:pt x="465173" y="179352"/>
                        <a:pt x="499574" y="179452"/>
                      </a:cubicBezTo>
                      <a:cubicBezTo>
                        <a:pt x="504693" y="179440"/>
                        <a:pt x="509810" y="179705"/>
                        <a:pt x="514903" y="180247"/>
                      </a:cubicBezTo>
                      <a:cubicBezTo>
                        <a:pt x="577903" y="187423"/>
                        <a:pt x="628228" y="236020"/>
                        <a:pt x="637596" y="298732"/>
                      </a:cubicBezTo>
                      <a:cubicBezTo>
                        <a:pt x="640603" y="319351"/>
                        <a:pt x="638914" y="340383"/>
                        <a:pt x="632653" y="360255"/>
                      </a:cubicBezTo>
                      <a:lnTo>
                        <a:pt x="632653" y="360255"/>
                      </a:lnTo>
                      <a:cubicBezTo>
                        <a:pt x="630225" y="368222"/>
                        <a:pt x="622887" y="373674"/>
                        <a:pt x="614558" y="373701"/>
                      </a:cubicBezTo>
                      <a:lnTo>
                        <a:pt x="384884" y="373701"/>
                      </a:lnTo>
                      <a:close/>
                      <a:moveTo>
                        <a:pt x="529055" y="913754"/>
                      </a:moveTo>
                      <a:lnTo>
                        <a:pt x="529055" y="668369"/>
                      </a:lnTo>
                      <a:cubicBezTo>
                        <a:pt x="529055" y="652119"/>
                        <a:pt x="515883" y="638946"/>
                        <a:pt x="499633" y="638946"/>
                      </a:cubicBezTo>
                      <a:cubicBezTo>
                        <a:pt x="483383" y="638946"/>
                        <a:pt x="470210" y="652119"/>
                        <a:pt x="470210" y="668369"/>
                      </a:cubicBezTo>
                      <a:lnTo>
                        <a:pt x="470210" y="913754"/>
                      </a:lnTo>
                      <a:cubicBezTo>
                        <a:pt x="372550" y="899149"/>
                        <a:pt x="300223" y="815368"/>
                        <a:pt x="300029" y="716622"/>
                      </a:cubicBezTo>
                      <a:cubicBezTo>
                        <a:pt x="301621" y="635787"/>
                        <a:pt x="315349" y="555645"/>
                        <a:pt x="340750" y="478887"/>
                      </a:cubicBezTo>
                      <a:cubicBezTo>
                        <a:pt x="349692" y="451256"/>
                        <a:pt x="375466" y="432570"/>
                        <a:pt x="404509" y="432664"/>
                      </a:cubicBezTo>
                      <a:lnTo>
                        <a:pt x="594727" y="432664"/>
                      </a:lnTo>
                      <a:cubicBezTo>
                        <a:pt x="623770" y="432570"/>
                        <a:pt x="649544" y="451256"/>
                        <a:pt x="658486" y="478887"/>
                      </a:cubicBezTo>
                      <a:cubicBezTo>
                        <a:pt x="683886" y="555645"/>
                        <a:pt x="697615" y="635787"/>
                        <a:pt x="699207" y="716622"/>
                      </a:cubicBezTo>
                      <a:cubicBezTo>
                        <a:pt x="699022" y="815330"/>
                        <a:pt x="626756" y="899096"/>
                        <a:pt x="529144" y="9137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9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23B8569-0829-4249-9063-E43EE0B813DC}"/>
                  </a:ext>
                </a:extLst>
              </p:cNvPr>
              <p:cNvGrpSpPr/>
              <p:nvPr/>
            </p:nvGrpSpPr>
            <p:grpSpPr>
              <a:xfrm>
                <a:off x="1597242" y="3776341"/>
                <a:ext cx="1844337" cy="1844337"/>
                <a:chOff x="4545366" y="895902"/>
                <a:chExt cx="5619565" cy="5619565"/>
              </a:xfrm>
            </p:grpSpPr>
            <p:pic>
              <p:nvPicPr>
                <p:cNvPr id="4" name="图形 3" descr="钥匙 轮廓">
                  <a:extLst>
                    <a:ext uri="{FF2B5EF4-FFF2-40B4-BE49-F238E27FC236}">
                      <a16:creationId xmlns:a16="http://schemas.microsoft.com/office/drawing/2014/main" id="{C998B7CE-BB14-452E-8B8B-1A90B8C5E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45366" y="895902"/>
                  <a:ext cx="5619565" cy="5619565"/>
                </a:xfrm>
                <a:prstGeom prst="rect">
                  <a:avLst/>
                </a:prstGeom>
              </p:spPr>
            </p:pic>
            <p:sp>
              <p:nvSpPr>
                <p:cNvPr id="5" name="矩形: 剪去单角 4">
                  <a:extLst>
                    <a:ext uri="{FF2B5EF4-FFF2-40B4-BE49-F238E27FC236}">
                      <a16:creationId xmlns:a16="http://schemas.microsoft.com/office/drawing/2014/main" id="{6CB53CC3-EA7C-47CF-B49E-30D822AC0B93}"/>
                    </a:ext>
                  </a:extLst>
                </p:cNvPr>
                <p:cNvSpPr/>
                <p:nvPr/>
              </p:nvSpPr>
              <p:spPr>
                <a:xfrm rot="13261592">
                  <a:off x="7077337" y="1336415"/>
                  <a:ext cx="594390" cy="62046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0" name="图形 9" descr="解除锁定 纯色填充">
                <a:extLst>
                  <a:ext uri="{FF2B5EF4-FFF2-40B4-BE49-F238E27FC236}">
                    <a16:creationId xmlns:a16="http://schemas.microsoft.com/office/drawing/2014/main" id="{5F2861C5-EB7C-4A88-9A38-EF801B933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06943" y="2117852"/>
                <a:ext cx="710462" cy="710462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65C6C4-BE36-455E-B6C6-24F945411C9B}"/>
                  </a:ext>
                </a:extLst>
              </p:cNvPr>
              <p:cNvGrpSpPr/>
              <p:nvPr/>
            </p:nvGrpSpPr>
            <p:grpSpPr>
              <a:xfrm>
                <a:off x="2435729" y="3910615"/>
                <a:ext cx="8159028" cy="1844337"/>
                <a:chOff x="-14695050" y="895902"/>
                <a:chExt cx="24859981" cy="5619565"/>
              </a:xfrm>
            </p:grpSpPr>
            <p:pic>
              <p:nvPicPr>
                <p:cNvPr id="21" name="图形 20" descr="钥匙 轮廓">
                  <a:extLst>
                    <a:ext uri="{FF2B5EF4-FFF2-40B4-BE49-F238E27FC236}">
                      <a16:creationId xmlns:a16="http://schemas.microsoft.com/office/drawing/2014/main" id="{FE093C1C-DBCD-4921-BA3A-A2155CF6B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45366" y="895902"/>
                  <a:ext cx="5619565" cy="5619565"/>
                </a:xfrm>
                <a:prstGeom prst="rect">
                  <a:avLst/>
                </a:prstGeom>
              </p:spPr>
            </p:pic>
            <p:sp>
              <p:nvSpPr>
                <p:cNvPr id="23" name="矩形: 剪去单角 22">
                  <a:extLst>
                    <a:ext uri="{FF2B5EF4-FFF2-40B4-BE49-F238E27FC236}">
                      <a16:creationId xmlns:a16="http://schemas.microsoft.com/office/drawing/2014/main" id="{59A331DE-D494-4F3A-AEFA-789984660140}"/>
                    </a:ext>
                  </a:extLst>
                </p:cNvPr>
                <p:cNvSpPr/>
                <p:nvPr/>
              </p:nvSpPr>
              <p:spPr>
                <a:xfrm rot="13576733">
                  <a:off x="-14751237" y="1534813"/>
                  <a:ext cx="730507" cy="618134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56710D3-D0F1-46D5-A8BD-BE7461FED483}"/>
                </a:ext>
              </a:extLst>
            </p:cNvPr>
            <p:cNvSpPr/>
            <p:nvPr/>
          </p:nvSpPr>
          <p:spPr>
            <a:xfrm>
              <a:off x="3665743" y="3501457"/>
              <a:ext cx="4856085" cy="1056460"/>
            </a:xfrm>
            <a:custGeom>
              <a:avLst/>
              <a:gdLst>
                <a:gd name="connsiteX0" fmla="*/ 0 w 4856085"/>
                <a:gd name="connsiteY0" fmla="*/ 1056460 h 1056460"/>
                <a:gd name="connsiteX1" fmla="*/ 2352582 w 4856085"/>
                <a:gd name="connsiteY1" fmla="*/ 18 h 1056460"/>
                <a:gd name="connsiteX2" fmla="*/ 4856085 w 4856085"/>
                <a:gd name="connsiteY2" fmla="*/ 1029827 h 105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6085" h="1056460">
                  <a:moveTo>
                    <a:pt x="0" y="1056460"/>
                  </a:moveTo>
                  <a:cubicBezTo>
                    <a:pt x="771617" y="530458"/>
                    <a:pt x="1543235" y="4457"/>
                    <a:pt x="2352582" y="18"/>
                  </a:cubicBezTo>
                  <a:cubicBezTo>
                    <a:pt x="3161929" y="-4421"/>
                    <a:pt x="4677052" y="806406"/>
                    <a:pt x="4856085" y="102982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headEnd type="arrow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4856085"/>
                        <a:gd name="connsiteY0" fmla="*/ 1056460 h 1056460"/>
                        <a:gd name="connsiteX1" fmla="*/ 2352582 w 4856085"/>
                        <a:gd name="connsiteY1" fmla="*/ 18 h 1056460"/>
                        <a:gd name="connsiteX2" fmla="*/ 4856085 w 4856085"/>
                        <a:gd name="connsiteY2" fmla="*/ 1029827 h 1056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56085" h="1056460" extrusionOk="0">
                          <a:moveTo>
                            <a:pt x="0" y="1056460"/>
                          </a:moveTo>
                          <a:cubicBezTo>
                            <a:pt x="825509" y="449690"/>
                            <a:pt x="1580856" y="-63797"/>
                            <a:pt x="2352582" y="18"/>
                          </a:cubicBezTo>
                          <a:cubicBezTo>
                            <a:pt x="3178912" y="4287"/>
                            <a:pt x="4662105" y="847655"/>
                            <a:pt x="4856085" y="102982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EA981CD4-68AE-4FA8-AC72-240DDF4CC7FB}"/>
                </a:ext>
              </a:extLst>
            </p:cNvPr>
            <p:cNvSpPr/>
            <p:nvPr/>
          </p:nvSpPr>
          <p:spPr>
            <a:xfrm rot="13576733">
              <a:off x="9572590" y="4528158"/>
              <a:ext cx="239752" cy="202871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8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B7DC7A8-828E-41F5-979E-242CED1F5310}"/>
              </a:ext>
            </a:extLst>
          </p:cNvPr>
          <p:cNvGrpSpPr/>
          <p:nvPr/>
        </p:nvGrpSpPr>
        <p:grpSpPr>
          <a:xfrm>
            <a:off x="1592814" y="1463745"/>
            <a:ext cx="9001943" cy="4291207"/>
            <a:chOff x="1592814" y="1463745"/>
            <a:chExt cx="9001943" cy="429120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D65126-60C1-4054-8E2F-DC131BA4BEE5}"/>
                </a:ext>
              </a:extLst>
            </p:cNvPr>
            <p:cNvGrpSpPr/>
            <p:nvPr/>
          </p:nvGrpSpPr>
          <p:grpSpPr>
            <a:xfrm>
              <a:off x="1652728" y="1463745"/>
              <a:ext cx="8886544" cy="2318142"/>
              <a:chOff x="1652728" y="735776"/>
              <a:chExt cx="8886544" cy="2318142"/>
            </a:xfrm>
          </p:grpSpPr>
          <p:pic>
            <p:nvPicPr>
              <p:cNvPr id="13" name="图形 12" descr="男人 纯色填充">
                <a:extLst>
                  <a:ext uri="{FF2B5EF4-FFF2-40B4-BE49-F238E27FC236}">
                    <a16:creationId xmlns:a16="http://schemas.microsoft.com/office/drawing/2014/main" id="{823B946A-313D-4AEF-B46A-34625A086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52728" y="1320552"/>
                <a:ext cx="1733366" cy="1733366"/>
              </a:xfrm>
              <a:prstGeom prst="rect">
                <a:avLst/>
              </a:prstGeom>
            </p:spPr>
          </p:pic>
          <p:pic>
            <p:nvPicPr>
              <p:cNvPr id="14" name="图形 13" descr="男人 纯色填充">
                <a:extLst>
                  <a:ext uri="{FF2B5EF4-FFF2-40B4-BE49-F238E27FC236}">
                    <a16:creationId xmlns:a16="http://schemas.microsoft.com/office/drawing/2014/main" id="{4BA36093-34D7-474A-8AA4-DA7F815C2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906" y="1320552"/>
                <a:ext cx="1733366" cy="1733366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E33990-C445-49E4-9E18-567ECD9DA1AC}"/>
                  </a:ext>
                </a:extLst>
              </p:cNvPr>
              <p:cNvSpPr txBox="1"/>
              <p:nvPr/>
            </p:nvSpPr>
            <p:spPr>
              <a:xfrm>
                <a:off x="2296544" y="735777"/>
                <a:ext cx="374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A1E70D-873F-4BAC-9C84-88F63114957B}"/>
                  </a:ext>
                </a:extLst>
              </p:cNvPr>
              <p:cNvSpPr txBox="1"/>
              <p:nvPr/>
            </p:nvSpPr>
            <p:spPr>
              <a:xfrm>
                <a:off x="9440844" y="735776"/>
                <a:ext cx="374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1D59126F-6361-48D8-98C1-765D56D9606C}"/>
                  </a:ext>
                </a:extLst>
              </p:cNvPr>
              <p:cNvSpPr/>
              <p:nvPr/>
            </p:nvSpPr>
            <p:spPr>
              <a:xfrm>
                <a:off x="3817405" y="1162957"/>
                <a:ext cx="4856085" cy="1056460"/>
              </a:xfrm>
              <a:custGeom>
                <a:avLst/>
                <a:gdLst>
                  <a:gd name="connsiteX0" fmla="*/ 0 w 4856085"/>
                  <a:gd name="connsiteY0" fmla="*/ 1056460 h 1056460"/>
                  <a:gd name="connsiteX1" fmla="*/ 2352582 w 4856085"/>
                  <a:gd name="connsiteY1" fmla="*/ 18 h 1056460"/>
                  <a:gd name="connsiteX2" fmla="*/ 4856085 w 4856085"/>
                  <a:gd name="connsiteY2" fmla="*/ 1029827 h 105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56085" h="1056460">
                    <a:moveTo>
                      <a:pt x="0" y="1056460"/>
                    </a:moveTo>
                    <a:cubicBezTo>
                      <a:pt x="771617" y="530458"/>
                      <a:pt x="1543235" y="4457"/>
                      <a:pt x="2352582" y="18"/>
                    </a:cubicBezTo>
                    <a:cubicBezTo>
                      <a:pt x="3161929" y="-4421"/>
                      <a:pt x="4677052" y="806406"/>
                      <a:pt x="4856085" y="1029827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dashDot"/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2177963799">
                      <a:custGeom>
                        <a:avLst/>
                        <a:gdLst>
                          <a:gd name="connsiteX0" fmla="*/ 0 w 4856085"/>
                          <a:gd name="connsiteY0" fmla="*/ 1056460 h 1056460"/>
                          <a:gd name="connsiteX1" fmla="*/ 2352582 w 4856085"/>
                          <a:gd name="connsiteY1" fmla="*/ 18 h 1056460"/>
                          <a:gd name="connsiteX2" fmla="*/ 4856085 w 4856085"/>
                          <a:gd name="connsiteY2" fmla="*/ 1029827 h 10564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56085" h="1056460" extrusionOk="0">
                            <a:moveTo>
                              <a:pt x="0" y="1056460"/>
                            </a:moveTo>
                            <a:cubicBezTo>
                              <a:pt x="825509" y="449690"/>
                              <a:pt x="1580856" y="-63797"/>
                              <a:pt x="2352582" y="18"/>
                            </a:cubicBezTo>
                            <a:cubicBezTo>
                              <a:pt x="3178912" y="4287"/>
                              <a:pt x="4662105" y="847655"/>
                              <a:pt x="4856085" y="102982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卷形: 垂直 17">
                <a:extLst>
                  <a:ext uri="{FF2B5EF4-FFF2-40B4-BE49-F238E27FC236}">
                    <a16:creationId xmlns:a16="http://schemas.microsoft.com/office/drawing/2014/main" id="{86495F5A-D659-4966-A0E6-7FD15C002494}"/>
                  </a:ext>
                </a:extLst>
              </p:cNvPr>
              <p:cNvSpPr/>
              <p:nvPr/>
            </p:nvSpPr>
            <p:spPr>
              <a:xfrm>
                <a:off x="2915578" y="1603526"/>
                <a:ext cx="724267" cy="750165"/>
              </a:xfrm>
              <a:prstGeom prst="verticalScroll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图形 14" descr="放大镜下的虫子 轮廓">
                <a:extLst>
                  <a:ext uri="{FF2B5EF4-FFF2-40B4-BE49-F238E27FC236}">
                    <a16:creationId xmlns:a16="http://schemas.microsoft.com/office/drawing/2014/main" id="{14A5DA2D-56A3-4173-8088-429F71F4ECB1}"/>
                  </a:ext>
                </a:extLst>
              </p:cNvPr>
              <p:cNvSpPr/>
              <p:nvPr/>
            </p:nvSpPr>
            <p:spPr>
              <a:xfrm>
                <a:off x="6472793" y="1447060"/>
                <a:ext cx="724267" cy="653285"/>
              </a:xfrm>
              <a:custGeom>
                <a:avLst/>
                <a:gdLst>
                  <a:gd name="connsiteX0" fmla="*/ 845938 w 999118"/>
                  <a:gd name="connsiteY0" fmla="*/ 623470 h 1060221"/>
                  <a:gd name="connsiteX1" fmla="*/ 825136 w 999118"/>
                  <a:gd name="connsiteY1" fmla="*/ 614849 h 1060221"/>
                  <a:gd name="connsiteX2" fmla="*/ 749814 w 999118"/>
                  <a:gd name="connsiteY2" fmla="*/ 614849 h 1060221"/>
                  <a:gd name="connsiteX3" fmla="*/ 736662 w 999118"/>
                  <a:gd name="connsiteY3" fmla="*/ 543087 h 1060221"/>
                  <a:gd name="connsiteX4" fmla="*/ 842113 w 999118"/>
                  <a:gd name="connsiteY4" fmla="*/ 520785 h 1060221"/>
                  <a:gd name="connsiteX5" fmla="*/ 864709 w 999118"/>
                  <a:gd name="connsiteY5" fmla="*/ 498600 h 1060221"/>
                  <a:gd name="connsiteX6" fmla="*/ 915228 w 999118"/>
                  <a:gd name="connsiteY6" fmla="*/ 278724 h 1060221"/>
                  <a:gd name="connsiteX7" fmla="*/ 893611 w 999118"/>
                  <a:gd name="connsiteY7" fmla="*/ 243170 h 1060221"/>
                  <a:gd name="connsiteX8" fmla="*/ 858057 w 999118"/>
                  <a:gd name="connsiteY8" fmla="*/ 264787 h 1060221"/>
                  <a:gd name="connsiteX9" fmla="*/ 857884 w 999118"/>
                  <a:gd name="connsiteY9" fmla="*/ 265543 h 1060221"/>
                  <a:gd name="connsiteX10" fmla="*/ 811572 w 999118"/>
                  <a:gd name="connsiteY10" fmla="*/ 467089 h 1060221"/>
                  <a:gd name="connsiteX11" fmla="*/ 721774 w 999118"/>
                  <a:gd name="connsiteY11" fmla="*/ 486096 h 1060221"/>
                  <a:gd name="connsiteX12" fmla="*/ 714536 w 999118"/>
                  <a:gd name="connsiteY12" fmla="*/ 460674 h 1060221"/>
                  <a:gd name="connsiteX13" fmla="*/ 675257 w 999118"/>
                  <a:gd name="connsiteY13" fmla="*/ 403065 h 1060221"/>
                  <a:gd name="connsiteX14" fmla="*/ 688762 w 999118"/>
                  <a:gd name="connsiteY14" fmla="*/ 377938 h 1060221"/>
                  <a:gd name="connsiteX15" fmla="*/ 612263 w 999118"/>
                  <a:gd name="connsiteY15" fmla="*/ 156002 h 1060221"/>
                  <a:gd name="connsiteX16" fmla="*/ 694646 w 999118"/>
                  <a:gd name="connsiteY16" fmla="*/ 55230 h 1060221"/>
                  <a:gd name="connsiteX17" fmla="*/ 706307 w 999118"/>
                  <a:gd name="connsiteY17" fmla="*/ 15285 h 1060221"/>
                  <a:gd name="connsiteX18" fmla="*/ 666362 w 999118"/>
                  <a:gd name="connsiteY18" fmla="*/ 3628 h 1060221"/>
                  <a:gd name="connsiteX19" fmla="*/ 666106 w 999118"/>
                  <a:gd name="connsiteY19" fmla="*/ 3769 h 1060221"/>
                  <a:gd name="connsiteX20" fmla="*/ 558949 w 999118"/>
                  <a:gd name="connsiteY20" fmla="*/ 130110 h 1060221"/>
                  <a:gd name="connsiteX21" fmla="*/ 520935 w 999118"/>
                  <a:gd name="connsiteY21" fmla="*/ 121725 h 1060221"/>
                  <a:gd name="connsiteX22" fmla="*/ 440169 w 999118"/>
                  <a:gd name="connsiteY22" fmla="*/ 129904 h 1060221"/>
                  <a:gd name="connsiteX23" fmla="*/ 333071 w 999118"/>
                  <a:gd name="connsiteY23" fmla="*/ 3769 h 1060221"/>
                  <a:gd name="connsiteX24" fmla="*/ 293127 w 999118"/>
                  <a:gd name="connsiteY24" fmla="*/ 15429 h 1060221"/>
                  <a:gd name="connsiteX25" fmla="*/ 304531 w 999118"/>
                  <a:gd name="connsiteY25" fmla="*/ 55230 h 1060221"/>
                  <a:gd name="connsiteX26" fmla="*/ 386914 w 999118"/>
                  <a:gd name="connsiteY26" fmla="*/ 155914 h 1060221"/>
                  <a:gd name="connsiteX27" fmla="*/ 366907 w 999118"/>
                  <a:gd name="connsiteY27" fmla="*/ 171479 h 1060221"/>
                  <a:gd name="connsiteX28" fmla="*/ 301324 w 999118"/>
                  <a:gd name="connsiteY28" fmla="*/ 318769 h 1060221"/>
                  <a:gd name="connsiteX29" fmla="*/ 310474 w 999118"/>
                  <a:gd name="connsiteY29" fmla="*/ 378114 h 1060221"/>
                  <a:gd name="connsiteX30" fmla="*/ 323920 w 999118"/>
                  <a:gd name="connsiteY30" fmla="*/ 403094 h 1060221"/>
                  <a:gd name="connsiteX31" fmla="*/ 284641 w 999118"/>
                  <a:gd name="connsiteY31" fmla="*/ 460586 h 1060221"/>
                  <a:gd name="connsiteX32" fmla="*/ 277403 w 999118"/>
                  <a:gd name="connsiteY32" fmla="*/ 486007 h 1060221"/>
                  <a:gd name="connsiteX33" fmla="*/ 187634 w 999118"/>
                  <a:gd name="connsiteY33" fmla="*/ 467000 h 1060221"/>
                  <a:gd name="connsiteX34" fmla="*/ 141323 w 999118"/>
                  <a:gd name="connsiteY34" fmla="*/ 265455 h 1060221"/>
                  <a:gd name="connsiteX35" fmla="*/ 106351 w 999118"/>
                  <a:gd name="connsiteY35" fmla="*/ 242908 h 1060221"/>
                  <a:gd name="connsiteX36" fmla="*/ 83805 w 999118"/>
                  <a:gd name="connsiteY36" fmla="*/ 277880 h 1060221"/>
                  <a:gd name="connsiteX37" fmla="*/ 83978 w 999118"/>
                  <a:gd name="connsiteY37" fmla="*/ 278636 h 1060221"/>
                  <a:gd name="connsiteX38" fmla="*/ 134497 w 999118"/>
                  <a:gd name="connsiteY38" fmla="*/ 498512 h 1060221"/>
                  <a:gd name="connsiteX39" fmla="*/ 157064 w 999118"/>
                  <a:gd name="connsiteY39" fmla="*/ 520697 h 1060221"/>
                  <a:gd name="connsiteX40" fmla="*/ 262545 w 999118"/>
                  <a:gd name="connsiteY40" fmla="*/ 542999 h 1060221"/>
                  <a:gd name="connsiteX41" fmla="*/ 249393 w 999118"/>
                  <a:gd name="connsiteY41" fmla="*/ 614761 h 1060221"/>
                  <a:gd name="connsiteX42" fmla="*/ 174071 w 999118"/>
                  <a:gd name="connsiteY42" fmla="*/ 614761 h 1060221"/>
                  <a:gd name="connsiteX43" fmla="*/ 153269 w 999118"/>
                  <a:gd name="connsiteY43" fmla="*/ 623382 h 1060221"/>
                  <a:gd name="connsiteX44" fmla="*/ 8627 w 999118"/>
                  <a:gd name="connsiteY44" fmla="*/ 767994 h 1060221"/>
                  <a:gd name="connsiteX45" fmla="*/ 8612 w 999118"/>
                  <a:gd name="connsiteY45" fmla="*/ 809613 h 1060221"/>
                  <a:gd name="connsiteX46" fmla="*/ 50230 w 999118"/>
                  <a:gd name="connsiteY46" fmla="*/ 809628 h 1060221"/>
                  <a:gd name="connsiteX47" fmla="*/ 186487 w 999118"/>
                  <a:gd name="connsiteY47" fmla="*/ 673754 h 1060221"/>
                  <a:gd name="connsiteX48" fmla="*/ 243361 w 999118"/>
                  <a:gd name="connsiteY48" fmla="*/ 673754 h 1060221"/>
                  <a:gd name="connsiteX49" fmla="*/ 241272 w 999118"/>
                  <a:gd name="connsiteY49" fmla="*/ 716652 h 1060221"/>
                  <a:gd name="connsiteX50" fmla="*/ 247951 w 999118"/>
                  <a:gd name="connsiteY50" fmla="*/ 774144 h 1060221"/>
                  <a:gd name="connsiteX51" fmla="*/ 166421 w 999118"/>
                  <a:gd name="connsiteY51" fmla="*/ 796770 h 1060221"/>
                  <a:gd name="connsiteX52" fmla="*/ 146560 w 999118"/>
                  <a:gd name="connsiteY52" fmla="*/ 815306 h 1060221"/>
                  <a:gd name="connsiteX53" fmla="*/ 74239 w 999118"/>
                  <a:gd name="connsiteY53" fmla="*/ 1020206 h 1060221"/>
                  <a:gd name="connsiteX54" fmla="*/ 91107 w 999118"/>
                  <a:gd name="connsiteY54" fmla="*/ 1058244 h 1060221"/>
                  <a:gd name="connsiteX55" fmla="*/ 129145 w 999118"/>
                  <a:gd name="connsiteY55" fmla="*/ 1041375 h 1060221"/>
                  <a:gd name="connsiteX56" fmla="*/ 129701 w 999118"/>
                  <a:gd name="connsiteY56" fmla="*/ 1039801 h 1060221"/>
                  <a:gd name="connsiteX57" fmla="*/ 196991 w 999118"/>
                  <a:gd name="connsiteY57" fmla="*/ 849319 h 1060221"/>
                  <a:gd name="connsiteX58" fmla="*/ 267605 w 999118"/>
                  <a:gd name="connsiteY58" fmla="*/ 829694 h 1060221"/>
                  <a:gd name="connsiteX59" fmla="*/ 612145 w 999118"/>
                  <a:gd name="connsiteY59" fmla="*/ 949179 h 1060221"/>
                  <a:gd name="connsiteX60" fmla="*/ 731631 w 999118"/>
                  <a:gd name="connsiteY60" fmla="*/ 829694 h 1060221"/>
                  <a:gd name="connsiteX61" fmla="*/ 802392 w 999118"/>
                  <a:gd name="connsiteY61" fmla="*/ 849348 h 1060221"/>
                  <a:gd name="connsiteX62" fmla="*/ 869623 w 999118"/>
                  <a:gd name="connsiteY62" fmla="*/ 1039772 h 1060221"/>
                  <a:gd name="connsiteX63" fmla="*/ 907166 w 999118"/>
                  <a:gd name="connsiteY63" fmla="*/ 1057720 h 1060221"/>
                  <a:gd name="connsiteX64" fmla="*/ 925114 w 999118"/>
                  <a:gd name="connsiteY64" fmla="*/ 1020176 h 1060221"/>
                  <a:gd name="connsiteX65" fmla="*/ 852793 w 999118"/>
                  <a:gd name="connsiteY65" fmla="*/ 815277 h 1060221"/>
                  <a:gd name="connsiteX66" fmla="*/ 832904 w 999118"/>
                  <a:gd name="connsiteY66" fmla="*/ 796740 h 1060221"/>
                  <a:gd name="connsiteX67" fmla="*/ 751373 w 999118"/>
                  <a:gd name="connsiteY67" fmla="*/ 774114 h 1060221"/>
                  <a:gd name="connsiteX68" fmla="*/ 758052 w 999118"/>
                  <a:gd name="connsiteY68" fmla="*/ 716622 h 1060221"/>
                  <a:gd name="connsiteX69" fmla="*/ 755993 w 999118"/>
                  <a:gd name="connsiteY69" fmla="*/ 673724 h 1060221"/>
                  <a:gd name="connsiteX70" fmla="*/ 812867 w 999118"/>
                  <a:gd name="connsiteY70" fmla="*/ 673724 h 1060221"/>
                  <a:gd name="connsiteX71" fmla="*/ 948888 w 999118"/>
                  <a:gd name="connsiteY71" fmla="*/ 809745 h 1060221"/>
                  <a:gd name="connsiteX72" fmla="*/ 990506 w 999118"/>
                  <a:gd name="connsiteY72" fmla="*/ 809731 h 1060221"/>
                  <a:gd name="connsiteX73" fmla="*/ 990492 w 999118"/>
                  <a:gd name="connsiteY73" fmla="*/ 768112 h 1060221"/>
                  <a:gd name="connsiteX74" fmla="*/ 384884 w 999118"/>
                  <a:gd name="connsiteY74" fmla="*/ 373789 h 1060221"/>
                  <a:gd name="connsiteX75" fmla="*/ 366819 w 999118"/>
                  <a:gd name="connsiteY75" fmla="*/ 360490 h 1060221"/>
                  <a:gd name="connsiteX76" fmla="*/ 360405 w 999118"/>
                  <a:gd name="connsiteY76" fmla="*/ 318857 h 1060221"/>
                  <a:gd name="connsiteX77" fmla="*/ 406539 w 999118"/>
                  <a:gd name="connsiteY77" fmla="*/ 215289 h 1060221"/>
                  <a:gd name="connsiteX78" fmla="*/ 499574 w 999118"/>
                  <a:gd name="connsiteY78" fmla="*/ 179452 h 1060221"/>
                  <a:gd name="connsiteX79" fmla="*/ 514903 w 999118"/>
                  <a:gd name="connsiteY79" fmla="*/ 180247 h 1060221"/>
                  <a:gd name="connsiteX80" fmla="*/ 637596 w 999118"/>
                  <a:gd name="connsiteY80" fmla="*/ 298732 h 1060221"/>
                  <a:gd name="connsiteX81" fmla="*/ 632653 w 999118"/>
                  <a:gd name="connsiteY81" fmla="*/ 360255 h 1060221"/>
                  <a:gd name="connsiteX82" fmla="*/ 632653 w 999118"/>
                  <a:gd name="connsiteY82" fmla="*/ 360255 h 1060221"/>
                  <a:gd name="connsiteX83" fmla="*/ 614558 w 999118"/>
                  <a:gd name="connsiteY83" fmla="*/ 373701 h 1060221"/>
                  <a:gd name="connsiteX84" fmla="*/ 384884 w 999118"/>
                  <a:gd name="connsiteY84" fmla="*/ 373701 h 1060221"/>
                  <a:gd name="connsiteX85" fmla="*/ 529055 w 999118"/>
                  <a:gd name="connsiteY85" fmla="*/ 913754 h 1060221"/>
                  <a:gd name="connsiteX86" fmla="*/ 529055 w 999118"/>
                  <a:gd name="connsiteY86" fmla="*/ 668369 h 1060221"/>
                  <a:gd name="connsiteX87" fmla="*/ 499633 w 999118"/>
                  <a:gd name="connsiteY87" fmla="*/ 638946 h 1060221"/>
                  <a:gd name="connsiteX88" fmla="*/ 470210 w 999118"/>
                  <a:gd name="connsiteY88" fmla="*/ 668369 h 1060221"/>
                  <a:gd name="connsiteX89" fmla="*/ 470210 w 999118"/>
                  <a:gd name="connsiteY89" fmla="*/ 913754 h 1060221"/>
                  <a:gd name="connsiteX90" fmla="*/ 300029 w 999118"/>
                  <a:gd name="connsiteY90" fmla="*/ 716622 h 1060221"/>
                  <a:gd name="connsiteX91" fmla="*/ 340750 w 999118"/>
                  <a:gd name="connsiteY91" fmla="*/ 478887 h 1060221"/>
                  <a:gd name="connsiteX92" fmla="*/ 404509 w 999118"/>
                  <a:gd name="connsiteY92" fmla="*/ 432664 h 1060221"/>
                  <a:gd name="connsiteX93" fmla="*/ 594727 w 999118"/>
                  <a:gd name="connsiteY93" fmla="*/ 432664 h 1060221"/>
                  <a:gd name="connsiteX94" fmla="*/ 658486 w 999118"/>
                  <a:gd name="connsiteY94" fmla="*/ 478887 h 1060221"/>
                  <a:gd name="connsiteX95" fmla="*/ 699207 w 999118"/>
                  <a:gd name="connsiteY95" fmla="*/ 716622 h 1060221"/>
                  <a:gd name="connsiteX96" fmla="*/ 529144 w 999118"/>
                  <a:gd name="connsiteY96" fmla="*/ 913754 h 106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999118" h="1060221">
                    <a:moveTo>
                      <a:pt x="845938" y="623470"/>
                    </a:moveTo>
                    <a:cubicBezTo>
                      <a:pt x="840421" y="617953"/>
                      <a:pt x="832939" y="614852"/>
                      <a:pt x="825136" y="614849"/>
                    </a:cubicBezTo>
                    <a:lnTo>
                      <a:pt x="749814" y="614849"/>
                    </a:lnTo>
                    <a:cubicBezTo>
                      <a:pt x="746430" y="591135"/>
                      <a:pt x="742105" y="567243"/>
                      <a:pt x="736662" y="543087"/>
                    </a:cubicBezTo>
                    <a:lnTo>
                      <a:pt x="842113" y="520785"/>
                    </a:lnTo>
                    <a:cubicBezTo>
                      <a:pt x="853323" y="518419"/>
                      <a:pt x="862138" y="509763"/>
                      <a:pt x="864709" y="498600"/>
                    </a:cubicBezTo>
                    <a:lnTo>
                      <a:pt x="915228" y="278724"/>
                    </a:lnTo>
                    <a:cubicBezTo>
                      <a:pt x="919077" y="262936"/>
                      <a:pt x="909400" y="247019"/>
                      <a:pt x="893611" y="243170"/>
                    </a:cubicBezTo>
                    <a:cubicBezTo>
                      <a:pt x="877823" y="239322"/>
                      <a:pt x="861906" y="248999"/>
                      <a:pt x="858057" y="264787"/>
                    </a:cubicBezTo>
                    <a:cubicBezTo>
                      <a:pt x="857995" y="265037"/>
                      <a:pt x="857937" y="265290"/>
                      <a:pt x="857884" y="265543"/>
                    </a:cubicBezTo>
                    <a:lnTo>
                      <a:pt x="811572" y="467089"/>
                    </a:lnTo>
                    <a:lnTo>
                      <a:pt x="721774" y="486096"/>
                    </a:lnTo>
                    <a:cubicBezTo>
                      <a:pt x="719303" y="477622"/>
                      <a:pt x="717243" y="469001"/>
                      <a:pt x="714536" y="460674"/>
                    </a:cubicBezTo>
                    <a:cubicBezTo>
                      <a:pt x="707160" y="438140"/>
                      <a:pt x="693540" y="418164"/>
                      <a:pt x="675257" y="403065"/>
                    </a:cubicBezTo>
                    <a:cubicBezTo>
                      <a:pt x="681262" y="395588"/>
                      <a:pt x="685840" y="387071"/>
                      <a:pt x="688762" y="377938"/>
                    </a:cubicBezTo>
                    <a:cubicBezTo>
                      <a:pt x="714892" y="295186"/>
                      <a:pt x="683831" y="205079"/>
                      <a:pt x="612263" y="156002"/>
                    </a:cubicBezTo>
                    <a:cubicBezTo>
                      <a:pt x="624073" y="112189"/>
                      <a:pt x="654055" y="75514"/>
                      <a:pt x="694646" y="55230"/>
                    </a:cubicBezTo>
                    <a:cubicBezTo>
                      <a:pt x="708896" y="47418"/>
                      <a:pt x="714115" y="29535"/>
                      <a:pt x="706307" y="15285"/>
                    </a:cubicBezTo>
                    <a:cubicBezTo>
                      <a:pt x="698495" y="1036"/>
                      <a:pt x="680612" y="-4184"/>
                      <a:pt x="666362" y="3628"/>
                    </a:cubicBezTo>
                    <a:cubicBezTo>
                      <a:pt x="666277" y="3675"/>
                      <a:pt x="666192" y="3722"/>
                      <a:pt x="666106" y="3769"/>
                    </a:cubicBezTo>
                    <a:cubicBezTo>
                      <a:pt x="615008" y="29958"/>
                      <a:pt x="576447" y="75422"/>
                      <a:pt x="558949" y="130110"/>
                    </a:cubicBezTo>
                    <a:cubicBezTo>
                      <a:pt x="546594" y="126032"/>
                      <a:pt x="533857" y="123222"/>
                      <a:pt x="520935" y="121725"/>
                    </a:cubicBezTo>
                    <a:cubicBezTo>
                      <a:pt x="493736" y="118903"/>
                      <a:pt x="466250" y="121687"/>
                      <a:pt x="440169" y="129904"/>
                    </a:cubicBezTo>
                    <a:cubicBezTo>
                      <a:pt x="422639" y="75305"/>
                      <a:pt x="384107" y="29920"/>
                      <a:pt x="333071" y="3769"/>
                    </a:cubicBezTo>
                    <a:cubicBezTo>
                      <a:pt x="318821" y="-4042"/>
                      <a:pt x="300938" y="1180"/>
                      <a:pt x="293127" y="15429"/>
                    </a:cubicBezTo>
                    <a:cubicBezTo>
                      <a:pt x="285374" y="29579"/>
                      <a:pt x="290461" y="47333"/>
                      <a:pt x="304531" y="55230"/>
                    </a:cubicBezTo>
                    <a:cubicBezTo>
                      <a:pt x="345105" y="75496"/>
                      <a:pt x="375081" y="112133"/>
                      <a:pt x="386914" y="155914"/>
                    </a:cubicBezTo>
                    <a:cubicBezTo>
                      <a:pt x="379909" y="160654"/>
                      <a:pt x="373224" y="165853"/>
                      <a:pt x="366907" y="171479"/>
                    </a:cubicBezTo>
                    <a:cubicBezTo>
                      <a:pt x="325186" y="209081"/>
                      <a:pt x="301353" y="262604"/>
                      <a:pt x="301324" y="318769"/>
                    </a:cubicBezTo>
                    <a:cubicBezTo>
                      <a:pt x="301306" y="338903"/>
                      <a:pt x="304393" y="358919"/>
                      <a:pt x="310474" y="378114"/>
                    </a:cubicBezTo>
                    <a:cubicBezTo>
                      <a:pt x="313387" y="387194"/>
                      <a:pt x="317945" y="395662"/>
                      <a:pt x="323920" y="403094"/>
                    </a:cubicBezTo>
                    <a:cubicBezTo>
                      <a:pt x="305646" y="418153"/>
                      <a:pt x="292026" y="438090"/>
                      <a:pt x="284641" y="460586"/>
                    </a:cubicBezTo>
                    <a:cubicBezTo>
                      <a:pt x="281934" y="468913"/>
                      <a:pt x="279875" y="477534"/>
                      <a:pt x="277403" y="486007"/>
                    </a:cubicBezTo>
                    <a:lnTo>
                      <a:pt x="187634" y="467000"/>
                    </a:lnTo>
                    <a:lnTo>
                      <a:pt x="141323" y="265455"/>
                    </a:lnTo>
                    <a:cubicBezTo>
                      <a:pt x="137892" y="249572"/>
                      <a:pt x="122234" y="239477"/>
                      <a:pt x="106351" y="242908"/>
                    </a:cubicBezTo>
                    <a:cubicBezTo>
                      <a:pt x="90469" y="246339"/>
                      <a:pt x="80374" y="261998"/>
                      <a:pt x="83805" y="277880"/>
                    </a:cubicBezTo>
                    <a:cubicBezTo>
                      <a:pt x="83858" y="278133"/>
                      <a:pt x="83916" y="278386"/>
                      <a:pt x="83978" y="278636"/>
                    </a:cubicBezTo>
                    <a:lnTo>
                      <a:pt x="134497" y="498512"/>
                    </a:lnTo>
                    <a:cubicBezTo>
                      <a:pt x="137063" y="509666"/>
                      <a:pt x="145866" y="518322"/>
                      <a:pt x="157064" y="520697"/>
                    </a:cubicBezTo>
                    <a:lnTo>
                      <a:pt x="262545" y="542999"/>
                    </a:lnTo>
                    <a:cubicBezTo>
                      <a:pt x="257101" y="567155"/>
                      <a:pt x="252776" y="591046"/>
                      <a:pt x="249393" y="614761"/>
                    </a:cubicBezTo>
                    <a:lnTo>
                      <a:pt x="174071" y="614761"/>
                    </a:lnTo>
                    <a:cubicBezTo>
                      <a:pt x="166268" y="614764"/>
                      <a:pt x="158785" y="617865"/>
                      <a:pt x="153269" y="623382"/>
                    </a:cubicBezTo>
                    <a:lnTo>
                      <a:pt x="8627" y="767994"/>
                    </a:lnTo>
                    <a:cubicBezTo>
                      <a:pt x="-2869" y="779484"/>
                      <a:pt x="-2878" y="798117"/>
                      <a:pt x="8612" y="809613"/>
                    </a:cubicBezTo>
                    <a:cubicBezTo>
                      <a:pt x="20102" y="821108"/>
                      <a:pt x="38735" y="821117"/>
                      <a:pt x="50230" y="809628"/>
                    </a:cubicBezTo>
                    <a:lnTo>
                      <a:pt x="186487" y="673754"/>
                    </a:lnTo>
                    <a:lnTo>
                      <a:pt x="243361" y="673754"/>
                    </a:lnTo>
                    <a:cubicBezTo>
                      <a:pt x="242390" y="688288"/>
                      <a:pt x="241272" y="702970"/>
                      <a:pt x="241272" y="716652"/>
                    </a:cubicBezTo>
                    <a:cubicBezTo>
                      <a:pt x="241328" y="736006"/>
                      <a:pt x="243570" y="755293"/>
                      <a:pt x="247951" y="774144"/>
                    </a:cubicBezTo>
                    <a:lnTo>
                      <a:pt x="166421" y="796770"/>
                    </a:lnTo>
                    <a:cubicBezTo>
                      <a:pt x="157173" y="799338"/>
                      <a:pt x="149762" y="806259"/>
                      <a:pt x="146560" y="815306"/>
                    </a:cubicBezTo>
                    <a:lnTo>
                      <a:pt x="74239" y="1020206"/>
                    </a:lnTo>
                    <a:cubicBezTo>
                      <a:pt x="68393" y="1035367"/>
                      <a:pt x="75946" y="1052397"/>
                      <a:pt x="91107" y="1058244"/>
                    </a:cubicBezTo>
                    <a:cubicBezTo>
                      <a:pt x="106269" y="1064090"/>
                      <a:pt x="123299" y="1056537"/>
                      <a:pt x="129145" y="1041375"/>
                    </a:cubicBezTo>
                    <a:cubicBezTo>
                      <a:pt x="129345" y="1040855"/>
                      <a:pt x="129530" y="1040331"/>
                      <a:pt x="129701" y="1039801"/>
                    </a:cubicBezTo>
                    <a:lnTo>
                      <a:pt x="196991" y="849319"/>
                    </a:lnTo>
                    <a:lnTo>
                      <a:pt x="267605" y="829694"/>
                    </a:lnTo>
                    <a:cubicBezTo>
                      <a:pt x="329752" y="957830"/>
                      <a:pt x="484006" y="1011326"/>
                      <a:pt x="612145" y="949179"/>
                    </a:cubicBezTo>
                    <a:cubicBezTo>
                      <a:pt x="664265" y="923902"/>
                      <a:pt x="706354" y="881813"/>
                      <a:pt x="731631" y="829694"/>
                    </a:cubicBezTo>
                    <a:lnTo>
                      <a:pt x="802392" y="849348"/>
                    </a:lnTo>
                    <a:lnTo>
                      <a:pt x="869623" y="1039772"/>
                    </a:lnTo>
                    <a:cubicBezTo>
                      <a:pt x="875034" y="1055095"/>
                      <a:pt x="891843" y="1063131"/>
                      <a:pt x="907166" y="1057720"/>
                    </a:cubicBezTo>
                    <a:cubicBezTo>
                      <a:pt x="922490" y="1052309"/>
                      <a:pt x="930525" y="1035500"/>
                      <a:pt x="925114" y="1020176"/>
                    </a:cubicBezTo>
                    <a:lnTo>
                      <a:pt x="852793" y="815277"/>
                    </a:lnTo>
                    <a:cubicBezTo>
                      <a:pt x="849586" y="806220"/>
                      <a:pt x="842163" y="799303"/>
                      <a:pt x="832904" y="796740"/>
                    </a:cubicBezTo>
                    <a:lnTo>
                      <a:pt x="751373" y="774114"/>
                    </a:lnTo>
                    <a:cubicBezTo>
                      <a:pt x="755754" y="755263"/>
                      <a:pt x="757996" y="735977"/>
                      <a:pt x="758052" y="716622"/>
                    </a:cubicBezTo>
                    <a:cubicBezTo>
                      <a:pt x="758052" y="702941"/>
                      <a:pt x="756964" y="688259"/>
                      <a:pt x="755993" y="673724"/>
                    </a:cubicBezTo>
                    <a:lnTo>
                      <a:pt x="812867" y="673724"/>
                    </a:lnTo>
                    <a:lnTo>
                      <a:pt x="948888" y="809745"/>
                    </a:lnTo>
                    <a:cubicBezTo>
                      <a:pt x="960383" y="821235"/>
                      <a:pt x="979017" y="821226"/>
                      <a:pt x="990506" y="809731"/>
                    </a:cubicBezTo>
                    <a:cubicBezTo>
                      <a:pt x="1001996" y="798235"/>
                      <a:pt x="1001987" y="779602"/>
                      <a:pt x="990492" y="768112"/>
                    </a:cubicBezTo>
                    <a:close/>
                    <a:moveTo>
                      <a:pt x="384884" y="373789"/>
                    </a:moveTo>
                    <a:cubicBezTo>
                      <a:pt x="376599" y="373789"/>
                      <a:pt x="369278" y="368399"/>
                      <a:pt x="366819" y="360490"/>
                    </a:cubicBezTo>
                    <a:cubicBezTo>
                      <a:pt x="362558" y="347023"/>
                      <a:pt x="360396" y="332983"/>
                      <a:pt x="360405" y="318857"/>
                    </a:cubicBezTo>
                    <a:cubicBezTo>
                      <a:pt x="360428" y="279360"/>
                      <a:pt x="377193" y="241722"/>
                      <a:pt x="406539" y="215289"/>
                    </a:cubicBezTo>
                    <a:cubicBezTo>
                      <a:pt x="431984" y="192136"/>
                      <a:pt x="465173" y="179352"/>
                      <a:pt x="499574" y="179452"/>
                    </a:cubicBezTo>
                    <a:cubicBezTo>
                      <a:pt x="504693" y="179440"/>
                      <a:pt x="509810" y="179705"/>
                      <a:pt x="514903" y="180247"/>
                    </a:cubicBezTo>
                    <a:cubicBezTo>
                      <a:pt x="577903" y="187423"/>
                      <a:pt x="628228" y="236020"/>
                      <a:pt x="637596" y="298732"/>
                    </a:cubicBezTo>
                    <a:cubicBezTo>
                      <a:pt x="640603" y="319351"/>
                      <a:pt x="638914" y="340383"/>
                      <a:pt x="632653" y="360255"/>
                    </a:cubicBezTo>
                    <a:lnTo>
                      <a:pt x="632653" y="360255"/>
                    </a:lnTo>
                    <a:cubicBezTo>
                      <a:pt x="630225" y="368222"/>
                      <a:pt x="622887" y="373674"/>
                      <a:pt x="614558" y="373701"/>
                    </a:cubicBezTo>
                    <a:lnTo>
                      <a:pt x="384884" y="373701"/>
                    </a:lnTo>
                    <a:close/>
                    <a:moveTo>
                      <a:pt x="529055" y="913754"/>
                    </a:moveTo>
                    <a:lnTo>
                      <a:pt x="529055" y="668369"/>
                    </a:lnTo>
                    <a:cubicBezTo>
                      <a:pt x="529055" y="652119"/>
                      <a:pt x="515883" y="638946"/>
                      <a:pt x="499633" y="638946"/>
                    </a:cubicBezTo>
                    <a:cubicBezTo>
                      <a:pt x="483383" y="638946"/>
                      <a:pt x="470210" y="652119"/>
                      <a:pt x="470210" y="668369"/>
                    </a:cubicBezTo>
                    <a:lnTo>
                      <a:pt x="470210" y="913754"/>
                    </a:lnTo>
                    <a:cubicBezTo>
                      <a:pt x="372550" y="899149"/>
                      <a:pt x="300223" y="815368"/>
                      <a:pt x="300029" y="716622"/>
                    </a:cubicBezTo>
                    <a:cubicBezTo>
                      <a:pt x="301621" y="635787"/>
                      <a:pt x="315349" y="555645"/>
                      <a:pt x="340750" y="478887"/>
                    </a:cubicBezTo>
                    <a:cubicBezTo>
                      <a:pt x="349692" y="451256"/>
                      <a:pt x="375466" y="432570"/>
                      <a:pt x="404509" y="432664"/>
                    </a:cubicBezTo>
                    <a:lnTo>
                      <a:pt x="594727" y="432664"/>
                    </a:lnTo>
                    <a:cubicBezTo>
                      <a:pt x="623770" y="432570"/>
                      <a:pt x="649544" y="451256"/>
                      <a:pt x="658486" y="478887"/>
                    </a:cubicBezTo>
                    <a:cubicBezTo>
                      <a:pt x="683886" y="555645"/>
                      <a:pt x="697615" y="635787"/>
                      <a:pt x="699207" y="716622"/>
                    </a:cubicBezTo>
                    <a:cubicBezTo>
                      <a:pt x="699022" y="815330"/>
                      <a:pt x="626756" y="899096"/>
                      <a:pt x="529144" y="9137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9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7" name="图形 6" descr="解除锁定 纯色填充">
              <a:extLst>
                <a:ext uri="{FF2B5EF4-FFF2-40B4-BE49-F238E27FC236}">
                  <a16:creationId xmlns:a16="http://schemas.microsoft.com/office/drawing/2014/main" id="{76E9D300-8DAD-4874-8F93-37F2DF4B5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6943" y="2117852"/>
              <a:ext cx="710462" cy="710462"/>
            </a:xfrm>
            <a:prstGeom prst="rect">
              <a:avLst/>
            </a:prstGeom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2D616A-0001-41AA-B104-A5D647A71AF5}"/>
                </a:ext>
              </a:extLst>
            </p:cNvPr>
            <p:cNvGrpSpPr/>
            <p:nvPr/>
          </p:nvGrpSpPr>
          <p:grpSpPr>
            <a:xfrm>
              <a:off x="8750420" y="3910615"/>
              <a:ext cx="1844337" cy="1844337"/>
              <a:chOff x="1597242" y="3776341"/>
              <a:chExt cx="1844337" cy="184433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EF4BCD71-3153-4D78-ACD9-F834ECE7EC81}"/>
                  </a:ext>
                </a:extLst>
              </p:cNvPr>
              <p:cNvGrpSpPr/>
              <p:nvPr/>
            </p:nvGrpSpPr>
            <p:grpSpPr>
              <a:xfrm>
                <a:off x="1597242" y="3776341"/>
                <a:ext cx="1844337" cy="1844337"/>
                <a:chOff x="4545366" y="895902"/>
                <a:chExt cx="5619565" cy="5619565"/>
              </a:xfrm>
            </p:grpSpPr>
            <p:pic>
              <p:nvPicPr>
                <p:cNvPr id="11" name="图形 10" descr="钥匙 轮廓">
                  <a:extLst>
                    <a:ext uri="{FF2B5EF4-FFF2-40B4-BE49-F238E27FC236}">
                      <a16:creationId xmlns:a16="http://schemas.microsoft.com/office/drawing/2014/main" id="{8E8CC960-4374-4E8D-8082-405F06DB75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45366" y="895902"/>
                  <a:ext cx="5619565" cy="5619565"/>
                </a:xfrm>
                <a:prstGeom prst="rect">
                  <a:avLst/>
                </a:prstGeom>
              </p:spPr>
            </p:pic>
            <p:sp>
              <p:nvSpPr>
                <p:cNvPr id="12" name="矩形: 剪去单角 11">
                  <a:extLst>
                    <a:ext uri="{FF2B5EF4-FFF2-40B4-BE49-F238E27FC236}">
                      <a16:creationId xmlns:a16="http://schemas.microsoft.com/office/drawing/2014/main" id="{9A87DBE7-DD9C-46C5-9CFF-36BFD5D1A5EC}"/>
                    </a:ext>
                  </a:extLst>
                </p:cNvPr>
                <p:cNvSpPr/>
                <p:nvPr/>
              </p:nvSpPr>
              <p:spPr>
                <a:xfrm rot="13261592">
                  <a:off x="7077337" y="1336415"/>
                  <a:ext cx="594390" cy="62046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: 剪去单角 9">
                <a:extLst>
                  <a:ext uri="{FF2B5EF4-FFF2-40B4-BE49-F238E27FC236}">
                    <a16:creationId xmlns:a16="http://schemas.microsoft.com/office/drawing/2014/main" id="{7050903B-F554-4DAC-A2B0-17A6C45DFF30}"/>
                  </a:ext>
                </a:extLst>
              </p:cNvPr>
              <p:cNvSpPr/>
              <p:nvPr/>
            </p:nvSpPr>
            <p:spPr>
              <a:xfrm rot="13576733">
                <a:off x="2417288" y="4120305"/>
                <a:ext cx="239752" cy="202871"/>
              </a:xfrm>
              <a:prstGeom prst="snip1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67C8BDC-2B99-49D2-BB4B-DBE840CE823D}"/>
                </a:ext>
              </a:extLst>
            </p:cNvPr>
            <p:cNvSpPr/>
            <p:nvPr/>
          </p:nvSpPr>
          <p:spPr>
            <a:xfrm>
              <a:off x="3665743" y="3501457"/>
              <a:ext cx="4856085" cy="1056460"/>
            </a:xfrm>
            <a:custGeom>
              <a:avLst/>
              <a:gdLst>
                <a:gd name="connsiteX0" fmla="*/ 0 w 4856085"/>
                <a:gd name="connsiteY0" fmla="*/ 1056460 h 1056460"/>
                <a:gd name="connsiteX1" fmla="*/ 2352582 w 4856085"/>
                <a:gd name="connsiteY1" fmla="*/ 18 h 1056460"/>
                <a:gd name="connsiteX2" fmla="*/ 4856085 w 4856085"/>
                <a:gd name="connsiteY2" fmla="*/ 1029827 h 105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6085" h="1056460">
                  <a:moveTo>
                    <a:pt x="0" y="1056460"/>
                  </a:moveTo>
                  <a:cubicBezTo>
                    <a:pt x="771617" y="530458"/>
                    <a:pt x="1543235" y="4457"/>
                    <a:pt x="2352582" y="18"/>
                  </a:cubicBezTo>
                  <a:cubicBezTo>
                    <a:pt x="3161929" y="-4421"/>
                    <a:pt x="4677052" y="806406"/>
                    <a:pt x="4856085" y="102982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4856085"/>
                        <a:gd name="connsiteY0" fmla="*/ 1056460 h 1056460"/>
                        <a:gd name="connsiteX1" fmla="*/ 2352582 w 4856085"/>
                        <a:gd name="connsiteY1" fmla="*/ 18 h 1056460"/>
                        <a:gd name="connsiteX2" fmla="*/ 4856085 w 4856085"/>
                        <a:gd name="connsiteY2" fmla="*/ 1029827 h 1056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56085" h="1056460" extrusionOk="0">
                          <a:moveTo>
                            <a:pt x="0" y="1056460"/>
                          </a:moveTo>
                          <a:cubicBezTo>
                            <a:pt x="825509" y="449690"/>
                            <a:pt x="1580856" y="-63797"/>
                            <a:pt x="2352582" y="18"/>
                          </a:cubicBezTo>
                          <a:cubicBezTo>
                            <a:pt x="3178912" y="4287"/>
                            <a:pt x="4662105" y="847655"/>
                            <a:pt x="4856085" y="102982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ECDBC2B-215B-4BB2-93BF-FEF8609A56FF}"/>
                </a:ext>
              </a:extLst>
            </p:cNvPr>
            <p:cNvGrpSpPr/>
            <p:nvPr/>
          </p:nvGrpSpPr>
          <p:grpSpPr>
            <a:xfrm>
              <a:off x="1592814" y="3776341"/>
              <a:ext cx="1844337" cy="1844337"/>
              <a:chOff x="8750420" y="3910615"/>
              <a:chExt cx="1844337" cy="1844337"/>
            </a:xfrm>
          </p:grpSpPr>
          <p:pic>
            <p:nvPicPr>
              <p:cNvPr id="9" name="图形 8" descr="钥匙 轮廓">
                <a:extLst>
                  <a:ext uri="{FF2B5EF4-FFF2-40B4-BE49-F238E27FC236}">
                    <a16:creationId xmlns:a16="http://schemas.microsoft.com/office/drawing/2014/main" id="{0DDC3600-C425-4C50-BAAD-BA0E6CF28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8750420" y="3910615"/>
                <a:ext cx="1844337" cy="1844337"/>
              </a:xfrm>
              <a:prstGeom prst="rect">
                <a:avLst/>
              </a:prstGeom>
            </p:spPr>
          </p:pic>
          <p:sp>
            <p:nvSpPr>
              <p:cNvPr id="21" name="矩形: 剪去单角 20">
                <a:extLst>
                  <a:ext uri="{FF2B5EF4-FFF2-40B4-BE49-F238E27FC236}">
                    <a16:creationId xmlns:a16="http://schemas.microsoft.com/office/drawing/2014/main" id="{EBBF57C7-268A-4D5D-9D00-B342BA071C7D}"/>
                  </a:ext>
                </a:extLst>
              </p:cNvPr>
              <p:cNvSpPr/>
              <p:nvPr/>
            </p:nvSpPr>
            <p:spPr>
              <a:xfrm rot="13576733">
                <a:off x="9572590" y="4528158"/>
                <a:ext cx="239752" cy="202871"/>
              </a:xfrm>
              <a:prstGeom prst="snip1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778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1549CE2-7997-419B-89E4-894D5E83FCB3}"/>
              </a:ext>
            </a:extLst>
          </p:cNvPr>
          <p:cNvGrpSpPr/>
          <p:nvPr/>
        </p:nvGrpSpPr>
        <p:grpSpPr>
          <a:xfrm>
            <a:off x="1652728" y="1463745"/>
            <a:ext cx="8886544" cy="2857989"/>
            <a:chOff x="1652728" y="1463745"/>
            <a:chExt cx="8886544" cy="2857989"/>
          </a:xfrm>
        </p:grpSpPr>
        <p:pic>
          <p:nvPicPr>
            <p:cNvPr id="16" name="图形 15" descr="男人 纯色填充">
              <a:extLst>
                <a:ext uri="{FF2B5EF4-FFF2-40B4-BE49-F238E27FC236}">
                  <a16:creationId xmlns:a16="http://schemas.microsoft.com/office/drawing/2014/main" id="{DAA9DA2D-AC66-470F-A462-F09A7EEA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728" y="2048521"/>
              <a:ext cx="1733366" cy="1733366"/>
            </a:xfrm>
            <a:prstGeom prst="rect">
              <a:avLst/>
            </a:prstGeom>
          </p:spPr>
        </p:pic>
        <p:pic>
          <p:nvPicPr>
            <p:cNvPr id="17" name="图形 16" descr="男人 纯色填充">
              <a:extLst>
                <a:ext uri="{FF2B5EF4-FFF2-40B4-BE49-F238E27FC236}">
                  <a16:creationId xmlns:a16="http://schemas.microsoft.com/office/drawing/2014/main" id="{C6BE6923-99B0-47DA-A564-29A65F72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05906" y="2048521"/>
              <a:ext cx="1733366" cy="1733366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F2C4D7-720C-41F7-B405-84E9D054AB98}"/>
                </a:ext>
              </a:extLst>
            </p:cNvPr>
            <p:cNvSpPr txBox="1"/>
            <p:nvPr/>
          </p:nvSpPr>
          <p:spPr>
            <a:xfrm>
              <a:off x="2296544" y="1463746"/>
              <a:ext cx="374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3AE08B9-78A0-49D7-AFCF-600C2F1D0CE8}"/>
                </a:ext>
              </a:extLst>
            </p:cNvPr>
            <p:cNvSpPr txBox="1"/>
            <p:nvPr/>
          </p:nvSpPr>
          <p:spPr>
            <a:xfrm>
              <a:off x="9440844" y="1463745"/>
              <a:ext cx="374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DA9F9AD-F6AB-479D-AA39-8BFB0A468D78}"/>
                </a:ext>
              </a:extLst>
            </p:cNvPr>
            <p:cNvSpPr/>
            <p:nvPr/>
          </p:nvSpPr>
          <p:spPr>
            <a:xfrm>
              <a:off x="3817405" y="1890926"/>
              <a:ext cx="4856085" cy="1056460"/>
            </a:xfrm>
            <a:custGeom>
              <a:avLst/>
              <a:gdLst>
                <a:gd name="connsiteX0" fmla="*/ 0 w 4856085"/>
                <a:gd name="connsiteY0" fmla="*/ 1056460 h 1056460"/>
                <a:gd name="connsiteX1" fmla="*/ 2352582 w 4856085"/>
                <a:gd name="connsiteY1" fmla="*/ 18 h 1056460"/>
                <a:gd name="connsiteX2" fmla="*/ 4856085 w 4856085"/>
                <a:gd name="connsiteY2" fmla="*/ 1029827 h 105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6085" h="1056460">
                  <a:moveTo>
                    <a:pt x="0" y="1056460"/>
                  </a:moveTo>
                  <a:cubicBezTo>
                    <a:pt x="771617" y="530458"/>
                    <a:pt x="1543235" y="4457"/>
                    <a:pt x="2352582" y="18"/>
                  </a:cubicBezTo>
                  <a:cubicBezTo>
                    <a:pt x="3161929" y="-4421"/>
                    <a:pt x="4677052" y="806406"/>
                    <a:pt x="4856085" y="102982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4856085"/>
                        <a:gd name="connsiteY0" fmla="*/ 1056460 h 1056460"/>
                        <a:gd name="connsiteX1" fmla="*/ 2352582 w 4856085"/>
                        <a:gd name="connsiteY1" fmla="*/ 18 h 1056460"/>
                        <a:gd name="connsiteX2" fmla="*/ 4856085 w 4856085"/>
                        <a:gd name="connsiteY2" fmla="*/ 1029827 h 1056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56085" h="1056460" extrusionOk="0">
                          <a:moveTo>
                            <a:pt x="0" y="1056460"/>
                          </a:moveTo>
                          <a:cubicBezTo>
                            <a:pt x="825509" y="449690"/>
                            <a:pt x="1580856" y="-63797"/>
                            <a:pt x="2352582" y="18"/>
                          </a:cubicBezTo>
                          <a:cubicBezTo>
                            <a:pt x="3178912" y="4287"/>
                            <a:pt x="4662105" y="847655"/>
                            <a:pt x="4856085" y="102982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卷形: 垂直 20">
              <a:extLst>
                <a:ext uri="{FF2B5EF4-FFF2-40B4-BE49-F238E27FC236}">
                  <a16:creationId xmlns:a16="http://schemas.microsoft.com/office/drawing/2014/main" id="{D7CA7B44-F827-474F-9310-D8E31E690948}"/>
                </a:ext>
              </a:extLst>
            </p:cNvPr>
            <p:cNvSpPr/>
            <p:nvPr/>
          </p:nvSpPr>
          <p:spPr>
            <a:xfrm>
              <a:off x="2915578" y="2331495"/>
              <a:ext cx="724267" cy="750165"/>
            </a:xfrm>
            <a:prstGeom prst="verticalScroll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图形 14" descr="放大镜下的虫子 轮廓">
              <a:extLst>
                <a:ext uri="{FF2B5EF4-FFF2-40B4-BE49-F238E27FC236}">
                  <a16:creationId xmlns:a16="http://schemas.microsoft.com/office/drawing/2014/main" id="{034312B2-C31F-447C-AAC3-E84AE321ECD5}"/>
                </a:ext>
              </a:extLst>
            </p:cNvPr>
            <p:cNvSpPr/>
            <p:nvPr/>
          </p:nvSpPr>
          <p:spPr>
            <a:xfrm>
              <a:off x="5087276" y="2486943"/>
              <a:ext cx="1135599" cy="1090618"/>
            </a:xfrm>
            <a:custGeom>
              <a:avLst/>
              <a:gdLst>
                <a:gd name="connsiteX0" fmla="*/ 845938 w 999118"/>
                <a:gd name="connsiteY0" fmla="*/ 623470 h 1060221"/>
                <a:gd name="connsiteX1" fmla="*/ 825136 w 999118"/>
                <a:gd name="connsiteY1" fmla="*/ 614849 h 1060221"/>
                <a:gd name="connsiteX2" fmla="*/ 749814 w 999118"/>
                <a:gd name="connsiteY2" fmla="*/ 614849 h 1060221"/>
                <a:gd name="connsiteX3" fmla="*/ 736662 w 999118"/>
                <a:gd name="connsiteY3" fmla="*/ 543087 h 1060221"/>
                <a:gd name="connsiteX4" fmla="*/ 842113 w 999118"/>
                <a:gd name="connsiteY4" fmla="*/ 520785 h 1060221"/>
                <a:gd name="connsiteX5" fmla="*/ 864709 w 999118"/>
                <a:gd name="connsiteY5" fmla="*/ 498600 h 1060221"/>
                <a:gd name="connsiteX6" fmla="*/ 915228 w 999118"/>
                <a:gd name="connsiteY6" fmla="*/ 278724 h 1060221"/>
                <a:gd name="connsiteX7" fmla="*/ 893611 w 999118"/>
                <a:gd name="connsiteY7" fmla="*/ 243170 h 1060221"/>
                <a:gd name="connsiteX8" fmla="*/ 858057 w 999118"/>
                <a:gd name="connsiteY8" fmla="*/ 264787 h 1060221"/>
                <a:gd name="connsiteX9" fmla="*/ 857884 w 999118"/>
                <a:gd name="connsiteY9" fmla="*/ 265543 h 1060221"/>
                <a:gd name="connsiteX10" fmla="*/ 811572 w 999118"/>
                <a:gd name="connsiteY10" fmla="*/ 467089 h 1060221"/>
                <a:gd name="connsiteX11" fmla="*/ 721774 w 999118"/>
                <a:gd name="connsiteY11" fmla="*/ 486096 h 1060221"/>
                <a:gd name="connsiteX12" fmla="*/ 714536 w 999118"/>
                <a:gd name="connsiteY12" fmla="*/ 460674 h 1060221"/>
                <a:gd name="connsiteX13" fmla="*/ 675257 w 999118"/>
                <a:gd name="connsiteY13" fmla="*/ 403065 h 1060221"/>
                <a:gd name="connsiteX14" fmla="*/ 688762 w 999118"/>
                <a:gd name="connsiteY14" fmla="*/ 377938 h 1060221"/>
                <a:gd name="connsiteX15" fmla="*/ 612263 w 999118"/>
                <a:gd name="connsiteY15" fmla="*/ 156002 h 1060221"/>
                <a:gd name="connsiteX16" fmla="*/ 694646 w 999118"/>
                <a:gd name="connsiteY16" fmla="*/ 55230 h 1060221"/>
                <a:gd name="connsiteX17" fmla="*/ 706307 w 999118"/>
                <a:gd name="connsiteY17" fmla="*/ 15285 h 1060221"/>
                <a:gd name="connsiteX18" fmla="*/ 666362 w 999118"/>
                <a:gd name="connsiteY18" fmla="*/ 3628 h 1060221"/>
                <a:gd name="connsiteX19" fmla="*/ 666106 w 999118"/>
                <a:gd name="connsiteY19" fmla="*/ 3769 h 1060221"/>
                <a:gd name="connsiteX20" fmla="*/ 558949 w 999118"/>
                <a:gd name="connsiteY20" fmla="*/ 130110 h 1060221"/>
                <a:gd name="connsiteX21" fmla="*/ 520935 w 999118"/>
                <a:gd name="connsiteY21" fmla="*/ 121725 h 1060221"/>
                <a:gd name="connsiteX22" fmla="*/ 440169 w 999118"/>
                <a:gd name="connsiteY22" fmla="*/ 129904 h 1060221"/>
                <a:gd name="connsiteX23" fmla="*/ 333071 w 999118"/>
                <a:gd name="connsiteY23" fmla="*/ 3769 h 1060221"/>
                <a:gd name="connsiteX24" fmla="*/ 293127 w 999118"/>
                <a:gd name="connsiteY24" fmla="*/ 15429 h 1060221"/>
                <a:gd name="connsiteX25" fmla="*/ 304531 w 999118"/>
                <a:gd name="connsiteY25" fmla="*/ 55230 h 1060221"/>
                <a:gd name="connsiteX26" fmla="*/ 386914 w 999118"/>
                <a:gd name="connsiteY26" fmla="*/ 155914 h 1060221"/>
                <a:gd name="connsiteX27" fmla="*/ 366907 w 999118"/>
                <a:gd name="connsiteY27" fmla="*/ 171479 h 1060221"/>
                <a:gd name="connsiteX28" fmla="*/ 301324 w 999118"/>
                <a:gd name="connsiteY28" fmla="*/ 318769 h 1060221"/>
                <a:gd name="connsiteX29" fmla="*/ 310474 w 999118"/>
                <a:gd name="connsiteY29" fmla="*/ 378114 h 1060221"/>
                <a:gd name="connsiteX30" fmla="*/ 323920 w 999118"/>
                <a:gd name="connsiteY30" fmla="*/ 403094 h 1060221"/>
                <a:gd name="connsiteX31" fmla="*/ 284641 w 999118"/>
                <a:gd name="connsiteY31" fmla="*/ 460586 h 1060221"/>
                <a:gd name="connsiteX32" fmla="*/ 277403 w 999118"/>
                <a:gd name="connsiteY32" fmla="*/ 486007 h 1060221"/>
                <a:gd name="connsiteX33" fmla="*/ 187634 w 999118"/>
                <a:gd name="connsiteY33" fmla="*/ 467000 h 1060221"/>
                <a:gd name="connsiteX34" fmla="*/ 141323 w 999118"/>
                <a:gd name="connsiteY34" fmla="*/ 265455 h 1060221"/>
                <a:gd name="connsiteX35" fmla="*/ 106351 w 999118"/>
                <a:gd name="connsiteY35" fmla="*/ 242908 h 1060221"/>
                <a:gd name="connsiteX36" fmla="*/ 83805 w 999118"/>
                <a:gd name="connsiteY36" fmla="*/ 277880 h 1060221"/>
                <a:gd name="connsiteX37" fmla="*/ 83978 w 999118"/>
                <a:gd name="connsiteY37" fmla="*/ 278636 h 1060221"/>
                <a:gd name="connsiteX38" fmla="*/ 134497 w 999118"/>
                <a:gd name="connsiteY38" fmla="*/ 498512 h 1060221"/>
                <a:gd name="connsiteX39" fmla="*/ 157064 w 999118"/>
                <a:gd name="connsiteY39" fmla="*/ 520697 h 1060221"/>
                <a:gd name="connsiteX40" fmla="*/ 262545 w 999118"/>
                <a:gd name="connsiteY40" fmla="*/ 542999 h 1060221"/>
                <a:gd name="connsiteX41" fmla="*/ 249393 w 999118"/>
                <a:gd name="connsiteY41" fmla="*/ 614761 h 1060221"/>
                <a:gd name="connsiteX42" fmla="*/ 174071 w 999118"/>
                <a:gd name="connsiteY42" fmla="*/ 614761 h 1060221"/>
                <a:gd name="connsiteX43" fmla="*/ 153269 w 999118"/>
                <a:gd name="connsiteY43" fmla="*/ 623382 h 1060221"/>
                <a:gd name="connsiteX44" fmla="*/ 8627 w 999118"/>
                <a:gd name="connsiteY44" fmla="*/ 767994 h 1060221"/>
                <a:gd name="connsiteX45" fmla="*/ 8612 w 999118"/>
                <a:gd name="connsiteY45" fmla="*/ 809613 h 1060221"/>
                <a:gd name="connsiteX46" fmla="*/ 50230 w 999118"/>
                <a:gd name="connsiteY46" fmla="*/ 809628 h 1060221"/>
                <a:gd name="connsiteX47" fmla="*/ 186487 w 999118"/>
                <a:gd name="connsiteY47" fmla="*/ 673754 h 1060221"/>
                <a:gd name="connsiteX48" fmla="*/ 243361 w 999118"/>
                <a:gd name="connsiteY48" fmla="*/ 673754 h 1060221"/>
                <a:gd name="connsiteX49" fmla="*/ 241272 w 999118"/>
                <a:gd name="connsiteY49" fmla="*/ 716652 h 1060221"/>
                <a:gd name="connsiteX50" fmla="*/ 247951 w 999118"/>
                <a:gd name="connsiteY50" fmla="*/ 774144 h 1060221"/>
                <a:gd name="connsiteX51" fmla="*/ 166421 w 999118"/>
                <a:gd name="connsiteY51" fmla="*/ 796770 h 1060221"/>
                <a:gd name="connsiteX52" fmla="*/ 146560 w 999118"/>
                <a:gd name="connsiteY52" fmla="*/ 815306 h 1060221"/>
                <a:gd name="connsiteX53" fmla="*/ 74239 w 999118"/>
                <a:gd name="connsiteY53" fmla="*/ 1020206 h 1060221"/>
                <a:gd name="connsiteX54" fmla="*/ 91107 w 999118"/>
                <a:gd name="connsiteY54" fmla="*/ 1058244 h 1060221"/>
                <a:gd name="connsiteX55" fmla="*/ 129145 w 999118"/>
                <a:gd name="connsiteY55" fmla="*/ 1041375 h 1060221"/>
                <a:gd name="connsiteX56" fmla="*/ 129701 w 999118"/>
                <a:gd name="connsiteY56" fmla="*/ 1039801 h 1060221"/>
                <a:gd name="connsiteX57" fmla="*/ 196991 w 999118"/>
                <a:gd name="connsiteY57" fmla="*/ 849319 h 1060221"/>
                <a:gd name="connsiteX58" fmla="*/ 267605 w 999118"/>
                <a:gd name="connsiteY58" fmla="*/ 829694 h 1060221"/>
                <a:gd name="connsiteX59" fmla="*/ 612145 w 999118"/>
                <a:gd name="connsiteY59" fmla="*/ 949179 h 1060221"/>
                <a:gd name="connsiteX60" fmla="*/ 731631 w 999118"/>
                <a:gd name="connsiteY60" fmla="*/ 829694 h 1060221"/>
                <a:gd name="connsiteX61" fmla="*/ 802392 w 999118"/>
                <a:gd name="connsiteY61" fmla="*/ 849348 h 1060221"/>
                <a:gd name="connsiteX62" fmla="*/ 869623 w 999118"/>
                <a:gd name="connsiteY62" fmla="*/ 1039772 h 1060221"/>
                <a:gd name="connsiteX63" fmla="*/ 907166 w 999118"/>
                <a:gd name="connsiteY63" fmla="*/ 1057720 h 1060221"/>
                <a:gd name="connsiteX64" fmla="*/ 925114 w 999118"/>
                <a:gd name="connsiteY64" fmla="*/ 1020176 h 1060221"/>
                <a:gd name="connsiteX65" fmla="*/ 852793 w 999118"/>
                <a:gd name="connsiteY65" fmla="*/ 815277 h 1060221"/>
                <a:gd name="connsiteX66" fmla="*/ 832904 w 999118"/>
                <a:gd name="connsiteY66" fmla="*/ 796740 h 1060221"/>
                <a:gd name="connsiteX67" fmla="*/ 751373 w 999118"/>
                <a:gd name="connsiteY67" fmla="*/ 774114 h 1060221"/>
                <a:gd name="connsiteX68" fmla="*/ 758052 w 999118"/>
                <a:gd name="connsiteY68" fmla="*/ 716622 h 1060221"/>
                <a:gd name="connsiteX69" fmla="*/ 755993 w 999118"/>
                <a:gd name="connsiteY69" fmla="*/ 673724 h 1060221"/>
                <a:gd name="connsiteX70" fmla="*/ 812867 w 999118"/>
                <a:gd name="connsiteY70" fmla="*/ 673724 h 1060221"/>
                <a:gd name="connsiteX71" fmla="*/ 948888 w 999118"/>
                <a:gd name="connsiteY71" fmla="*/ 809745 h 1060221"/>
                <a:gd name="connsiteX72" fmla="*/ 990506 w 999118"/>
                <a:gd name="connsiteY72" fmla="*/ 809731 h 1060221"/>
                <a:gd name="connsiteX73" fmla="*/ 990492 w 999118"/>
                <a:gd name="connsiteY73" fmla="*/ 768112 h 1060221"/>
                <a:gd name="connsiteX74" fmla="*/ 384884 w 999118"/>
                <a:gd name="connsiteY74" fmla="*/ 373789 h 1060221"/>
                <a:gd name="connsiteX75" fmla="*/ 366819 w 999118"/>
                <a:gd name="connsiteY75" fmla="*/ 360490 h 1060221"/>
                <a:gd name="connsiteX76" fmla="*/ 360405 w 999118"/>
                <a:gd name="connsiteY76" fmla="*/ 318857 h 1060221"/>
                <a:gd name="connsiteX77" fmla="*/ 406539 w 999118"/>
                <a:gd name="connsiteY77" fmla="*/ 215289 h 1060221"/>
                <a:gd name="connsiteX78" fmla="*/ 499574 w 999118"/>
                <a:gd name="connsiteY78" fmla="*/ 179452 h 1060221"/>
                <a:gd name="connsiteX79" fmla="*/ 514903 w 999118"/>
                <a:gd name="connsiteY79" fmla="*/ 180247 h 1060221"/>
                <a:gd name="connsiteX80" fmla="*/ 637596 w 999118"/>
                <a:gd name="connsiteY80" fmla="*/ 298732 h 1060221"/>
                <a:gd name="connsiteX81" fmla="*/ 632653 w 999118"/>
                <a:gd name="connsiteY81" fmla="*/ 360255 h 1060221"/>
                <a:gd name="connsiteX82" fmla="*/ 632653 w 999118"/>
                <a:gd name="connsiteY82" fmla="*/ 360255 h 1060221"/>
                <a:gd name="connsiteX83" fmla="*/ 614558 w 999118"/>
                <a:gd name="connsiteY83" fmla="*/ 373701 h 1060221"/>
                <a:gd name="connsiteX84" fmla="*/ 384884 w 999118"/>
                <a:gd name="connsiteY84" fmla="*/ 373701 h 1060221"/>
                <a:gd name="connsiteX85" fmla="*/ 529055 w 999118"/>
                <a:gd name="connsiteY85" fmla="*/ 913754 h 1060221"/>
                <a:gd name="connsiteX86" fmla="*/ 529055 w 999118"/>
                <a:gd name="connsiteY86" fmla="*/ 668369 h 1060221"/>
                <a:gd name="connsiteX87" fmla="*/ 499633 w 999118"/>
                <a:gd name="connsiteY87" fmla="*/ 638946 h 1060221"/>
                <a:gd name="connsiteX88" fmla="*/ 470210 w 999118"/>
                <a:gd name="connsiteY88" fmla="*/ 668369 h 1060221"/>
                <a:gd name="connsiteX89" fmla="*/ 470210 w 999118"/>
                <a:gd name="connsiteY89" fmla="*/ 913754 h 1060221"/>
                <a:gd name="connsiteX90" fmla="*/ 300029 w 999118"/>
                <a:gd name="connsiteY90" fmla="*/ 716622 h 1060221"/>
                <a:gd name="connsiteX91" fmla="*/ 340750 w 999118"/>
                <a:gd name="connsiteY91" fmla="*/ 478887 h 1060221"/>
                <a:gd name="connsiteX92" fmla="*/ 404509 w 999118"/>
                <a:gd name="connsiteY92" fmla="*/ 432664 h 1060221"/>
                <a:gd name="connsiteX93" fmla="*/ 594727 w 999118"/>
                <a:gd name="connsiteY93" fmla="*/ 432664 h 1060221"/>
                <a:gd name="connsiteX94" fmla="*/ 658486 w 999118"/>
                <a:gd name="connsiteY94" fmla="*/ 478887 h 1060221"/>
                <a:gd name="connsiteX95" fmla="*/ 699207 w 999118"/>
                <a:gd name="connsiteY95" fmla="*/ 716622 h 1060221"/>
                <a:gd name="connsiteX96" fmla="*/ 529144 w 999118"/>
                <a:gd name="connsiteY96" fmla="*/ 913754 h 106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999118" h="1060221">
                  <a:moveTo>
                    <a:pt x="845938" y="623470"/>
                  </a:moveTo>
                  <a:cubicBezTo>
                    <a:pt x="840421" y="617953"/>
                    <a:pt x="832939" y="614852"/>
                    <a:pt x="825136" y="614849"/>
                  </a:cubicBezTo>
                  <a:lnTo>
                    <a:pt x="749814" y="614849"/>
                  </a:lnTo>
                  <a:cubicBezTo>
                    <a:pt x="746430" y="591135"/>
                    <a:pt x="742105" y="567243"/>
                    <a:pt x="736662" y="543087"/>
                  </a:cubicBezTo>
                  <a:lnTo>
                    <a:pt x="842113" y="520785"/>
                  </a:lnTo>
                  <a:cubicBezTo>
                    <a:pt x="853323" y="518419"/>
                    <a:pt x="862138" y="509763"/>
                    <a:pt x="864709" y="498600"/>
                  </a:cubicBezTo>
                  <a:lnTo>
                    <a:pt x="915228" y="278724"/>
                  </a:lnTo>
                  <a:cubicBezTo>
                    <a:pt x="919077" y="262936"/>
                    <a:pt x="909400" y="247019"/>
                    <a:pt x="893611" y="243170"/>
                  </a:cubicBezTo>
                  <a:cubicBezTo>
                    <a:pt x="877823" y="239322"/>
                    <a:pt x="861906" y="248999"/>
                    <a:pt x="858057" y="264787"/>
                  </a:cubicBezTo>
                  <a:cubicBezTo>
                    <a:pt x="857995" y="265037"/>
                    <a:pt x="857937" y="265290"/>
                    <a:pt x="857884" y="265543"/>
                  </a:cubicBezTo>
                  <a:lnTo>
                    <a:pt x="811572" y="467089"/>
                  </a:lnTo>
                  <a:lnTo>
                    <a:pt x="721774" y="486096"/>
                  </a:lnTo>
                  <a:cubicBezTo>
                    <a:pt x="719303" y="477622"/>
                    <a:pt x="717243" y="469001"/>
                    <a:pt x="714536" y="460674"/>
                  </a:cubicBezTo>
                  <a:cubicBezTo>
                    <a:pt x="707160" y="438140"/>
                    <a:pt x="693540" y="418164"/>
                    <a:pt x="675257" y="403065"/>
                  </a:cubicBezTo>
                  <a:cubicBezTo>
                    <a:pt x="681262" y="395588"/>
                    <a:pt x="685840" y="387071"/>
                    <a:pt x="688762" y="377938"/>
                  </a:cubicBezTo>
                  <a:cubicBezTo>
                    <a:pt x="714892" y="295186"/>
                    <a:pt x="683831" y="205079"/>
                    <a:pt x="612263" y="156002"/>
                  </a:cubicBezTo>
                  <a:cubicBezTo>
                    <a:pt x="624073" y="112189"/>
                    <a:pt x="654055" y="75514"/>
                    <a:pt x="694646" y="55230"/>
                  </a:cubicBezTo>
                  <a:cubicBezTo>
                    <a:pt x="708896" y="47418"/>
                    <a:pt x="714115" y="29535"/>
                    <a:pt x="706307" y="15285"/>
                  </a:cubicBezTo>
                  <a:cubicBezTo>
                    <a:pt x="698495" y="1036"/>
                    <a:pt x="680612" y="-4184"/>
                    <a:pt x="666362" y="3628"/>
                  </a:cubicBezTo>
                  <a:cubicBezTo>
                    <a:pt x="666277" y="3675"/>
                    <a:pt x="666192" y="3722"/>
                    <a:pt x="666106" y="3769"/>
                  </a:cubicBezTo>
                  <a:cubicBezTo>
                    <a:pt x="615008" y="29958"/>
                    <a:pt x="576447" y="75422"/>
                    <a:pt x="558949" y="130110"/>
                  </a:cubicBezTo>
                  <a:cubicBezTo>
                    <a:pt x="546594" y="126032"/>
                    <a:pt x="533857" y="123222"/>
                    <a:pt x="520935" y="121725"/>
                  </a:cubicBezTo>
                  <a:cubicBezTo>
                    <a:pt x="493736" y="118903"/>
                    <a:pt x="466250" y="121687"/>
                    <a:pt x="440169" y="129904"/>
                  </a:cubicBezTo>
                  <a:cubicBezTo>
                    <a:pt x="422639" y="75305"/>
                    <a:pt x="384107" y="29920"/>
                    <a:pt x="333071" y="3769"/>
                  </a:cubicBezTo>
                  <a:cubicBezTo>
                    <a:pt x="318821" y="-4042"/>
                    <a:pt x="300938" y="1180"/>
                    <a:pt x="293127" y="15429"/>
                  </a:cubicBezTo>
                  <a:cubicBezTo>
                    <a:pt x="285374" y="29579"/>
                    <a:pt x="290461" y="47333"/>
                    <a:pt x="304531" y="55230"/>
                  </a:cubicBezTo>
                  <a:cubicBezTo>
                    <a:pt x="345105" y="75496"/>
                    <a:pt x="375081" y="112133"/>
                    <a:pt x="386914" y="155914"/>
                  </a:cubicBezTo>
                  <a:cubicBezTo>
                    <a:pt x="379909" y="160654"/>
                    <a:pt x="373224" y="165853"/>
                    <a:pt x="366907" y="171479"/>
                  </a:cubicBezTo>
                  <a:cubicBezTo>
                    <a:pt x="325186" y="209081"/>
                    <a:pt x="301353" y="262604"/>
                    <a:pt x="301324" y="318769"/>
                  </a:cubicBezTo>
                  <a:cubicBezTo>
                    <a:pt x="301306" y="338903"/>
                    <a:pt x="304393" y="358919"/>
                    <a:pt x="310474" y="378114"/>
                  </a:cubicBezTo>
                  <a:cubicBezTo>
                    <a:pt x="313387" y="387194"/>
                    <a:pt x="317945" y="395662"/>
                    <a:pt x="323920" y="403094"/>
                  </a:cubicBezTo>
                  <a:cubicBezTo>
                    <a:pt x="305646" y="418153"/>
                    <a:pt x="292026" y="438090"/>
                    <a:pt x="284641" y="460586"/>
                  </a:cubicBezTo>
                  <a:cubicBezTo>
                    <a:pt x="281934" y="468913"/>
                    <a:pt x="279875" y="477534"/>
                    <a:pt x="277403" y="486007"/>
                  </a:cubicBezTo>
                  <a:lnTo>
                    <a:pt x="187634" y="467000"/>
                  </a:lnTo>
                  <a:lnTo>
                    <a:pt x="141323" y="265455"/>
                  </a:lnTo>
                  <a:cubicBezTo>
                    <a:pt x="137892" y="249572"/>
                    <a:pt x="122234" y="239477"/>
                    <a:pt x="106351" y="242908"/>
                  </a:cubicBezTo>
                  <a:cubicBezTo>
                    <a:pt x="90469" y="246339"/>
                    <a:pt x="80374" y="261998"/>
                    <a:pt x="83805" y="277880"/>
                  </a:cubicBezTo>
                  <a:cubicBezTo>
                    <a:pt x="83858" y="278133"/>
                    <a:pt x="83916" y="278386"/>
                    <a:pt x="83978" y="278636"/>
                  </a:cubicBezTo>
                  <a:lnTo>
                    <a:pt x="134497" y="498512"/>
                  </a:lnTo>
                  <a:cubicBezTo>
                    <a:pt x="137063" y="509666"/>
                    <a:pt x="145866" y="518322"/>
                    <a:pt x="157064" y="520697"/>
                  </a:cubicBezTo>
                  <a:lnTo>
                    <a:pt x="262545" y="542999"/>
                  </a:lnTo>
                  <a:cubicBezTo>
                    <a:pt x="257101" y="567155"/>
                    <a:pt x="252776" y="591046"/>
                    <a:pt x="249393" y="614761"/>
                  </a:cubicBezTo>
                  <a:lnTo>
                    <a:pt x="174071" y="614761"/>
                  </a:lnTo>
                  <a:cubicBezTo>
                    <a:pt x="166268" y="614764"/>
                    <a:pt x="158785" y="617865"/>
                    <a:pt x="153269" y="623382"/>
                  </a:cubicBezTo>
                  <a:lnTo>
                    <a:pt x="8627" y="767994"/>
                  </a:lnTo>
                  <a:cubicBezTo>
                    <a:pt x="-2869" y="779484"/>
                    <a:pt x="-2878" y="798117"/>
                    <a:pt x="8612" y="809613"/>
                  </a:cubicBezTo>
                  <a:cubicBezTo>
                    <a:pt x="20102" y="821108"/>
                    <a:pt x="38735" y="821117"/>
                    <a:pt x="50230" y="809628"/>
                  </a:cubicBezTo>
                  <a:lnTo>
                    <a:pt x="186487" y="673754"/>
                  </a:lnTo>
                  <a:lnTo>
                    <a:pt x="243361" y="673754"/>
                  </a:lnTo>
                  <a:cubicBezTo>
                    <a:pt x="242390" y="688288"/>
                    <a:pt x="241272" y="702970"/>
                    <a:pt x="241272" y="716652"/>
                  </a:cubicBezTo>
                  <a:cubicBezTo>
                    <a:pt x="241328" y="736006"/>
                    <a:pt x="243570" y="755293"/>
                    <a:pt x="247951" y="774144"/>
                  </a:cubicBezTo>
                  <a:lnTo>
                    <a:pt x="166421" y="796770"/>
                  </a:lnTo>
                  <a:cubicBezTo>
                    <a:pt x="157173" y="799338"/>
                    <a:pt x="149762" y="806259"/>
                    <a:pt x="146560" y="815306"/>
                  </a:cubicBezTo>
                  <a:lnTo>
                    <a:pt x="74239" y="1020206"/>
                  </a:lnTo>
                  <a:cubicBezTo>
                    <a:pt x="68393" y="1035367"/>
                    <a:pt x="75946" y="1052397"/>
                    <a:pt x="91107" y="1058244"/>
                  </a:cubicBezTo>
                  <a:cubicBezTo>
                    <a:pt x="106269" y="1064090"/>
                    <a:pt x="123299" y="1056537"/>
                    <a:pt x="129145" y="1041375"/>
                  </a:cubicBezTo>
                  <a:cubicBezTo>
                    <a:pt x="129345" y="1040855"/>
                    <a:pt x="129530" y="1040331"/>
                    <a:pt x="129701" y="1039801"/>
                  </a:cubicBezTo>
                  <a:lnTo>
                    <a:pt x="196991" y="849319"/>
                  </a:lnTo>
                  <a:lnTo>
                    <a:pt x="267605" y="829694"/>
                  </a:lnTo>
                  <a:cubicBezTo>
                    <a:pt x="329752" y="957830"/>
                    <a:pt x="484006" y="1011326"/>
                    <a:pt x="612145" y="949179"/>
                  </a:cubicBezTo>
                  <a:cubicBezTo>
                    <a:pt x="664265" y="923902"/>
                    <a:pt x="706354" y="881813"/>
                    <a:pt x="731631" y="829694"/>
                  </a:cubicBezTo>
                  <a:lnTo>
                    <a:pt x="802392" y="849348"/>
                  </a:lnTo>
                  <a:lnTo>
                    <a:pt x="869623" y="1039772"/>
                  </a:lnTo>
                  <a:cubicBezTo>
                    <a:pt x="875034" y="1055095"/>
                    <a:pt x="891843" y="1063131"/>
                    <a:pt x="907166" y="1057720"/>
                  </a:cubicBezTo>
                  <a:cubicBezTo>
                    <a:pt x="922490" y="1052309"/>
                    <a:pt x="930525" y="1035500"/>
                    <a:pt x="925114" y="1020176"/>
                  </a:cubicBezTo>
                  <a:lnTo>
                    <a:pt x="852793" y="815277"/>
                  </a:lnTo>
                  <a:cubicBezTo>
                    <a:pt x="849586" y="806220"/>
                    <a:pt x="842163" y="799303"/>
                    <a:pt x="832904" y="796740"/>
                  </a:cubicBezTo>
                  <a:lnTo>
                    <a:pt x="751373" y="774114"/>
                  </a:lnTo>
                  <a:cubicBezTo>
                    <a:pt x="755754" y="755263"/>
                    <a:pt x="757996" y="735977"/>
                    <a:pt x="758052" y="716622"/>
                  </a:cubicBezTo>
                  <a:cubicBezTo>
                    <a:pt x="758052" y="702941"/>
                    <a:pt x="756964" y="688259"/>
                    <a:pt x="755993" y="673724"/>
                  </a:cubicBezTo>
                  <a:lnTo>
                    <a:pt x="812867" y="673724"/>
                  </a:lnTo>
                  <a:lnTo>
                    <a:pt x="948888" y="809745"/>
                  </a:lnTo>
                  <a:cubicBezTo>
                    <a:pt x="960383" y="821235"/>
                    <a:pt x="979017" y="821226"/>
                    <a:pt x="990506" y="809731"/>
                  </a:cubicBezTo>
                  <a:cubicBezTo>
                    <a:pt x="1001996" y="798235"/>
                    <a:pt x="1001987" y="779602"/>
                    <a:pt x="990492" y="768112"/>
                  </a:cubicBezTo>
                  <a:close/>
                  <a:moveTo>
                    <a:pt x="384884" y="373789"/>
                  </a:moveTo>
                  <a:cubicBezTo>
                    <a:pt x="376599" y="373789"/>
                    <a:pt x="369278" y="368399"/>
                    <a:pt x="366819" y="360490"/>
                  </a:cubicBezTo>
                  <a:cubicBezTo>
                    <a:pt x="362558" y="347023"/>
                    <a:pt x="360396" y="332983"/>
                    <a:pt x="360405" y="318857"/>
                  </a:cubicBezTo>
                  <a:cubicBezTo>
                    <a:pt x="360428" y="279360"/>
                    <a:pt x="377193" y="241722"/>
                    <a:pt x="406539" y="215289"/>
                  </a:cubicBezTo>
                  <a:cubicBezTo>
                    <a:pt x="431984" y="192136"/>
                    <a:pt x="465173" y="179352"/>
                    <a:pt x="499574" y="179452"/>
                  </a:cubicBezTo>
                  <a:cubicBezTo>
                    <a:pt x="504693" y="179440"/>
                    <a:pt x="509810" y="179705"/>
                    <a:pt x="514903" y="180247"/>
                  </a:cubicBezTo>
                  <a:cubicBezTo>
                    <a:pt x="577903" y="187423"/>
                    <a:pt x="628228" y="236020"/>
                    <a:pt x="637596" y="298732"/>
                  </a:cubicBezTo>
                  <a:cubicBezTo>
                    <a:pt x="640603" y="319351"/>
                    <a:pt x="638914" y="340383"/>
                    <a:pt x="632653" y="360255"/>
                  </a:cubicBezTo>
                  <a:lnTo>
                    <a:pt x="632653" y="360255"/>
                  </a:lnTo>
                  <a:cubicBezTo>
                    <a:pt x="630225" y="368222"/>
                    <a:pt x="622887" y="373674"/>
                    <a:pt x="614558" y="373701"/>
                  </a:cubicBezTo>
                  <a:lnTo>
                    <a:pt x="384884" y="373701"/>
                  </a:lnTo>
                  <a:close/>
                  <a:moveTo>
                    <a:pt x="529055" y="913754"/>
                  </a:moveTo>
                  <a:lnTo>
                    <a:pt x="529055" y="668369"/>
                  </a:lnTo>
                  <a:cubicBezTo>
                    <a:pt x="529055" y="652119"/>
                    <a:pt x="515883" y="638946"/>
                    <a:pt x="499633" y="638946"/>
                  </a:cubicBezTo>
                  <a:cubicBezTo>
                    <a:pt x="483383" y="638946"/>
                    <a:pt x="470210" y="652119"/>
                    <a:pt x="470210" y="668369"/>
                  </a:cubicBezTo>
                  <a:lnTo>
                    <a:pt x="470210" y="913754"/>
                  </a:lnTo>
                  <a:cubicBezTo>
                    <a:pt x="372550" y="899149"/>
                    <a:pt x="300223" y="815368"/>
                    <a:pt x="300029" y="716622"/>
                  </a:cubicBezTo>
                  <a:cubicBezTo>
                    <a:pt x="301621" y="635787"/>
                    <a:pt x="315349" y="555645"/>
                    <a:pt x="340750" y="478887"/>
                  </a:cubicBezTo>
                  <a:cubicBezTo>
                    <a:pt x="349692" y="451256"/>
                    <a:pt x="375466" y="432570"/>
                    <a:pt x="404509" y="432664"/>
                  </a:cubicBezTo>
                  <a:lnTo>
                    <a:pt x="594727" y="432664"/>
                  </a:lnTo>
                  <a:cubicBezTo>
                    <a:pt x="623770" y="432570"/>
                    <a:pt x="649544" y="451256"/>
                    <a:pt x="658486" y="478887"/>
                  </a:cubicBezTo>
                  <a:cubicBezTo>
                    <a:pt x="683886" y="555645"/>
                    <a:pt x="697615" y="635787"/>
                    <a:pt x="699207" y="716622"/>
                  </a:cubicBezTo>
                  <a:cubicBezTo>
                    <a:pt x="699022" y="815330"/>
                    <a:pt x="626756" y="899096"/>
                    <a:pt x="529144" y="913754"/>
                  </a:cubicBez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6" name="图形 5" descr="解除锁定 纯色填充">
              <a:extLst>
                <a:ext uri="{FF2B5EF4-FFF2-40B4-BE49-F238E27FC236}">
                  <a16:creationId xmlns:a16="http://schemas.microsoft.com/office/drawing/2014/main" id="{D04507A6-ADBE-4D35-9020-C2E47CBF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6943" y="2117852"/>
              <a:ext cx="710462" cy="710462"/>
            </a:xfrm>
            <a:prstGeom prst="rect">
              <a:avLst/>
            </a:prstGeom>
          </p:spPr>
        </p:pic>
        <p:pic>
          <p:nvPicPr>
            <p:cNvPr id="24" name="图形 23" descr="放大镜 纯色填充">
              <a:extLst>
                <a:ext uri="{FF2B5EF4-FFF2-40B4-BE49-F238E27FC236}">
                  <a16:creationId xmlns:a16="http://schemas.microsoft.com/office/drawing/2014/main" id="{273E6DC5-A4C3-40DE-BCA6-B46FE9B1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01180" y="2117852"/>
              <a:ext cx="914400" cy="914400"/>
            </a:xfrm>
            <a:prstGeom prst="rect">
              <a:avLst/>
            </a:prstGeom>
          </p:spPr>
        </p:pic>
        <p:sp>
          <p:nvSpPr>
            <p:cNvPr id="25" name="卷形: 垂直 24">
              <a:extLst>
                <a:ext uri="{FF2B5EF4-FFF2-40B4-BE49-F238E27FC236}">
                  <a16:creationId xmlns:a16="http://schemas.microsoft.com/office/drawing/2014/main" id="{A76EF11A-A1D9-4A7A-A910-1CC160D71915}"/>
                </a:ext>
              </a:extLst>
            </p:cNvPr>
            <p:cNvSpPr/>
            <p:nvPr/>
          </p:nvSpPr>
          <p:spPr>
            <a:xfrm>
              <a:off x="6084704" y="3571569"/>
              <a:ext cx="724267" cy="750165"/>
            </a:xfrm>
            <a:prstGeom prst="verticalScroll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形 25" descr="解除锁定 纯色填充">
              <a:extLst>
                <a:ext uri="{FF2B5EF4-FFF2-40B4-BE49-F238E27FC236}">
                  <a16:creationId xmlns:a16="http://schemas.microsoft.com/office/drawing/2014/main" id="{25476644-74B4-46E8-B8AA-4DF97861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6069" y="3357926"/>
              <a:ext cx="710462" cy="710462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9C3174D-069D-4AE8-B685-FF4DC74BC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6531" y="3275860"/>
              <a:ext cx="1819375" cy="792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Dot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4856085"/>
                        <a:gd name="connsiteY0" fmla="*/ 1056460 h 1056460"/>
                        <a:gd name="connsiteX1" fmla="*/ 2352582 w 4856085"/>
                        <a:gd name="connsiteY1" fmla="*/ 18 h 1056460"/>
                        <a:gd name="connsiteX2" fmla="*/ 4856085 w 4856085"/>
                        <a:gd name="connsiteY2" fmla="*/ 1029827 h 1056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56085" h="1056460" extrusionOk="0">
                          <a:moveTo>
                            <a:pt x="0" y="1056460"/>
                          </a:moveTo>
                          <a:cubicBezTo>
                            <a:pt x="825509" y="449690"/>
                            <a:pt x="1580856" y="-63797"/>
                            <a:pt x="2352582" y="18"/>
                          </a:cubicBezTo>
                          <a:cubicBezTo>
                            <a:pt x="3178912" y="4287"/>
                            <a:pt x="4662105" y="847655"/>
                            <a:pt x="4856085" y="102982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6429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4ABBF8FF-173B-4CB0-B418-913666837FD4}"/>
              </a:ext>
            </a:extLst>
          </p:cNvPr>
          <p:cNvGrpSpPr/>
          <p:nvPr/>
        </p:nvGrpSpPr>
        <p:grpSpPr>
          <a:xfrm>
            <a:off x="2562687" y="603682"/>
            <a:ext cx="6992647" cy="5937365"/>
            <a:chOff x="2562687" y="603682"/>
            <a:chExt cx="6992647" cy="593736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1700193-87FE-4875-B49A-CDB6C25E1D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603682"/>
              <a:ext cx="0" cy="525558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28EBF2-E931-4ECA-AC11-AFD7A6F47138}"/>
                </a:ext>
              </a:extLst>
            </p:cNvPr>
            <p:cNvSpPr txBox="1"/>
            <p:nvPr/>
          </p:nvSpPr>
          <p:spPr>
            <a:xfrm>
              <a:off x="3491878" y="632132"/>
              <a:ext cx="1669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Alice</a:t>
              </a:r>
              <a:endParaRPr lang="zh-CN" altLang="en-US" sz="2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D97223-FF4D-4B57-BECA-1AAD33109B70}"/>
                </a:ext>
              </a:extLst>
            </p:cNvPr>
            <p:cNvSpPr txBox="1"/>
            <p:nvPr/>
          </p:nvSpPr>
          <p:spPr>
            <a:xfrm>
              <a:off x="7673264" y="629151"/>
              <a:ext cx="1669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Bob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D78BF1-C3F1-4BBA-800A-37DD297C6CDE}"/>
                </a:ext>
              </a:extLst>
            </p:cNvPr>
            <p:cNvSpPr txBox="1"/>
            <p:nvPr/>
          </p:nvSpPr>
          <p:spPr>
            <a:xfrm>
              <a:off x="2910394" y="1792434"/>
              <a:ext cx="213951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协商</a:t>
              </a:r>
              <a:r>
                <a:rPr lang="en-US" altLang="zh-CN" dirty="0"/>
                <a:t>g</a:t>
              </a:r>
              <a:r>
                <a:rPr lang="zh-CN" altLang="en-US" dirty="0"/>
                <a:t>和</a:t>
              </a:r>
              <a:r>
                <a:rPr lang="en-US" altLang="zh-CN" dirty="0"/>
                <a:t>p</a:t>
              </a:r>
              <a:r>
                <a:rPr lang="zh-CN" altLang="en-US" dirty="0"/>
                <a:t>（可公开）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7DBABA4-CC30-45EB-BBAC-6C5F096D9B6A}"/>
                </a:ext>
              </a:extLst>
            </p:cNvPr>
            <p:cNvSpPr txBox="1"/>
            <p:nvPr/>
          </p:nvSpPr>
          <p:spPr>
            <a:xfrm>
              <a:off x="7059229" y="1792434"/>
              <a:ext cx="220462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协商</a:t>
              </a:r>
              <a:r>
                <a:rPr lang="en-US" altLang="zh-CN" dirty="0"/>
                <a:t>g</a:t>
              </a:r>
              <a:r>
                <a:rPr lang="zh-CN" altLang="en-US" dirty="0"/>
                <a:t>和</a:t>
              </a:r>
              <a:r>
                <a:rPr lang="en-US" altLang="zh-CN" dirty="0"/>
                <a:t>p</a:t>
              </a:r>
              <a:r>
                <a:rPr lang="zh-CN" altLang="en-US" dirty="0"/>
                <a:t> （可公开）</a:t>
              </a:r>
              <a:endParaRPr lang="en-US" altLang="zh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7C6A27A-BBB1-4324-B6F5-FCB66475FAF5}"/>
                    </a:ext>
                  </a:extLst>
                </p:cNvPr>
                <p:cNvSpPr txBox="1"/>
                <p:nvPr/>
              </p:nvSpPr>
              <p:spPr>
                <a:xfrm>
                  <a:off x="2678096" y="2908295"/>
                  <a:ext cx="2604114" cy="37003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zh-CN" b="0" dirty="0"/>
                    <a:t> </a:t>
                  </a:r>
                  <a:r>
                    <a:rPr lang="zh-CN" altLang="en-US" dirty="0"/>
                    <a:t>（可公开）</a:t>
                  </a:r>
                  <a:endParaRPr lang="en-US" altLang="zh-CN" b="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7C6A27A-BBB1-4324-B6F5-FCB66475F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096" y="2908295"/>
                  <a:ext cx="2604114" cy="370038"/>
                </a:xfrm>
                <a:prstGeom prst="rect">
                  <a:avLst/>
                </a:prstGeom>
                <a:blipFill>
                  <a:blip r:embed="rId2"/>
                  <a:stretch>
                    <a:fillRect l="-1628" t="-6349" r="-10233" b="-2222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28BD6C-BF18-4EB9-84E0-436EC380C4FC}"/>
                </a:ext>
              </a:extLst>
            </p:cNvPr>
            <p:cNvSpPr txBox="1"/>
            <p:nvPr/>
          </p:nvSpPr>
          <p:spPr>
            <a:xfrm>
              <a:off x="2799426" y="4018684"/>
              <a:ext cx="236145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生成随机数</a:t>
              </a:r>
              <a:r>
                <a:rPr lang="en-US" altLang="zh-CN" dirty="0"/>
                <a:t>A</a:t>
              </a:r>
              <a:r>
                <a:rPr lang="zh-CN" altLang="en-US" dirty="0"/>
                <a:t>（保密）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5BE7094-EBCC-40D2-A7A5-07D9488CF652}"/>
                    </a:ext>
                  </a:extLst>
                </p:cNvPr>
                <p:cNvSpPr txBox="1"/>
                <p:nvPr/>
              </p:nvSpPr>
              <p:spPr>
                <a:xfrm>
                  <a:off x="2562687" y="5144923"/>
                  <a:ext cx="2834933" cy="37427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zh-CN" b="0" dirty="0"/>
                    <a:t> </a:t>
                  </a:r>
                  <a:r>
                    <a:rPr lang="zh-CN" altLang="en-US" dirty="0"/>
                    <a:t>（保密）</a:t>
                  </a:r>
                  <a:endParaRPr lang="en-US" altLang="zh-CN" b="0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5BE7094-EBCC-40D2-A7A5-07D9488CF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687" y="5144923"/>
                  <a:ext cx="2834933" cy="374270"/>
                </a:xfrm>
                <a:prstGeom prst="rect">
                  <a:avLst/>
                </a:prstGeom>
                <a:blipFill>
                  <a:blip r:embed="rId3"/>
                  <a:stretch>
                    <a:fillRect l="-1499" t="-6349" r="-428" b="-2381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40349F-602F-41F7-B2DE-EE3F65DC4BD6}"/>
                    </a:ext>
                  </a:extLst>
                </p:cNvPr>
                <p:cNvSpPr txBox="1"/>
                <p:nvPr/>
              </p:nvSpPr>
              <p:spPr>
                <a:xfrm>
                  <a:off x="6767745" y="5144923"/>
                  <a:ext cx="2787589" cy="37427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zh-CN" b="0" dirty="0"/>
                    <a:t> </a:t>
                  </a:r>
                  <a:r>
                    <a:rPr lang="zh-CN" altLang="en-US" dirty="0"/>
                    <a:t>（保密）</a:t>
                  </a:r>
                  <a:endParaRPr lang="en-US" altLang="zh-CN" b="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40349F-602F-41F7-B2DE-EE3F65DC4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745" y="5144923"/>
                  <a:ext cx="2787589" cy="374270"/>
                </a:xfrm>
                <a:prstGeom prst="rect">
                  <a:avLst/>
                </a:prstGeom>
                <a:blipFill>
                  <a:blip r:embed="rId4"/>
                  <a:stretch>
                    <a:fillRect l="-1525" t="-6349" r="-1743" b="-2381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14EF796-C5EB-4F40-9DCA-CDF8EB919381}"/>
                </a:ext>
              </a:extLst>
            </p:cNvPr>
            <p:cNvSpPr txBox="1"/>
            <p:nvPr/>
          </p:nvSpPr>
          <p:spPr>
            <a:xfrm>
              <a:off x="6980812" y="4018684"/>
              <a:ext cx="236145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生成随机数</a:t>
              </a:r>
              <a:r>
                <a:rPr lang="en-US" altLang="zh-CN" dirty="0"/>
                <a:t>B</a:t>
              </a:r>
              <a:r>
                <a:rPr lang="zh-CN" altLang="en-US" dirty="0"/>
                <a:t>（保密）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0F19055-E9C6-4870-8E46-B4175AD776CD}"/>
                    </a:ext>
                  </a:extLst>
                </p:cNvPr>
                <p:cNvSpPr txBox="1"/>
                <p:nvPr/>
              </p:nvSpPr>
              <p:spPr>
                <a:xfrm>
                  <a:off x="6859482" y="2918673"/>
                  <a:ext cx="2604114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zh-CN" b="0" dirty="0"/>
                    <a:t> </a:t>
                  </a:r>
                  <a:r>
                    <a:rPr lang="zh-CN" altLang="en-US" dirty="0"/>
                    <a:t>（可公开）</a:t>
                  </a:r>
                  <a:endParaRPr lang="en-US" altLang="zh-CN" b="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0F19055-E9C6-4870-8E46-B4175AD77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482" y="2918673"/>
                  <a:ext cx="260411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632" t="-8065" r="-10490" b="-2419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9987E0C-892C-402F-886E-871DC8D3C505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>
              <a:off x="5397620" y="3103339"/>
              <a:ext cx="1461862" cy="22287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89B497C-B556-4450-96E5-127BA61B3C25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5282210" y="3093314"/>
              <a:ext cx="1512172" cy="23398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30CFD9C-7986-44DF-81D6-DE4A133A1A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049911" y="1977100"/>
              <a:ext cx="20093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F599B3-336D-449F-B980-6C8FB1884BA8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3980153" y="2161766"/>
              <a:ext cx="0" cy="7465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9F429F7-1DB1-4D70-8478-8A445382E0C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980153" y="3278333"/>
              <a:ext cx="0" cy="740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B33F7B8-8122-417A-B4A2-E2AA1E8277E9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3980153" y="4388016"/>
              <a:ext cx="1" cy="7569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4DA5B74-4EE7-471C-A89A-EED713BDB5F6}"/>
                </a:ext>
              </a:extLst>
            </p:cNvPr>
            <p:cNvCxnSpPr>
              <a:stCxn id="9" idx="2"/>
              <a:endCxn id="16" idx="0"/>
            </p:cNvCxnSpPr>
            <p:nvPr/>
          </p:nvCxnSpPr>
          <p:spPr>
            <a:xfrm>
              <a:off x="8161539" y="2161766"/>
              <a:ext cx="0" cy="7569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5FFD33E-837B-4E7F-B1F4-818891AD1AF6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161539" y="3288005"/>
              <a:ext cx="0" cy="7306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07A21E3-F213-4512-9B24-2D5A436C3EB4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>
              <a:off x="8161539" y="4388016"/>
              <a:ext cx="1" cy="7569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7B74A9-162D-495D-9903-E17EDAED75E2}"/>
                </a:ext>
              </a:extLst>
            </p:cNvPr>
            <p:cNvSpPr txBox="1"/>
            <p:nvPr/>
          </p:nvSpPr>
          <p:spPr>
            <a:xfrm>
              <a:off x="5771965" y="6171715"/>
              <a:ext cx="64806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/>
                <a:t>相等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0A8F1B0-355A-42E9-8517-D4FC5C469533}"/>
                </a:ext>
              </a:extLst>
            </p:cNvPr>
            <p:cNvCxnSpPr>
              <a:cxnSpLocks/>
              <a:stCxn id="39" idx="1"/>
              <a:endCxn id="13" idx="2"/>
            </p:cNvCxnSpPr>
            <p:nvPr/>
          </p:nvCxnSpPr>
          <p:spPr>
            <a:xfrm flipH="1" flipV="1">
              <a:off x="3980154" y="5519193"/>
              <a:ext cx="1791811" cy="8371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0DB0944-56AB-4977-BF74-88F9CDCC9834}"/>
                </a:ext>
              </a:extLst>
            </p:cNvPr>
            <p:cNvCxnSpPr>
              <a:cxnSpLocks/>
              <a:stCxn id="39" idx="3"/>
              <a:endCxn id="14" idx="2"/>
            </p:cNvCxnSpPr>
            <p:nvPr/>
          </p:nvCxnSpPr>
          <p:spPr>
            <a:xfrm flipV="1">
              <a:off x="6420034" y="5519193"/>
              <a:ext cx="1741506" cy="8371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9FA49F8-B3D5-4399-82C0-D77251C10BA0}"/>
                </a:ext>
              </a:extLst>
            </p:cNvPr>
            <p:cNvSpPr txBox="1"/>
            <p:nvPr/>
          </p:nvSpPr>
          <p:spPr>
            <a:xfrm>
              <a:off x="6562077" y="3487903"/>
              <a:ext cx="64806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/>
                <a:t>交换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4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Pengyu</dc:creator>
  <cp:lastModifiedBy>Xuan Pengyu</cp:lastModifiedBy>
  <cp:revision>8</cp:revision>
  <dcterms:created xsi:type="dcterms:W3CDTF">2021-06-28T12:52:09Z</dcterms:created>
  <dcterms:modified xsi:type="dcterms:W3CDTF">2021-06-28T13:31:55Z</dcterms:modified>
</cp:coreProperties>
</file>