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Hot air balloons viewed from below against a blue sky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the top of a hot air balloon viewed from above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Hot air balloons viewed from below against a blue sky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Hot air balloons viewed from below against a blue sky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lose-up of the top of a hot air balloon viewed from above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hot air balloon viewed from below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Hot air balloons viewed from below against a blue sky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mirmohammad Pournaghshba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Amirmohammad Pournaghshband</a:t>
            </a:r>
          </a:p>
        </p:txBody>
      </p:sp>
      <p:sp>
        <p:nvSpPr>
          <p:cNvPr id="172" name="Quantized Vs Floa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Quantized Vs Float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Quantized Weights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Quantized Weights:</a:t>
            </a:r>
          </a:p>
        </p:txBody>
      </p:sp>
      <p:sp>
        <p:nvSpPr>
          <p:cNvPr id="175" name="Semi-Black-Box ==&gt; Quantized (8-bit), Evaluating on 8/6/4-bit…"/>
          <p:cNvSpPr txBox="1"/>
          <p:nvPr>
            <p:ph type="body" idx="1"/>
          </p:nvPr>
        </p:nvSpPr>
        <p:spPr>
          <a:xfrm>
            <a:off x="1206500" y="2562265"/>
            <a:ext cx="21971000" cy="8591470"/>
          </a:xfrm>
          <a:prstGeom prst="rect">
            <a:avLst/>
          </a:prstGeom>
        </p:spPr>
        <p:txBody>
          <a:bodyPr/>
          <a:lstStyle/>
          <a:p>
            <a:pPr/>
            <a:r>
              <a:t>Semi-Black-Box ==&gt; Quantized (8-bit), Evaluating on 8/6/4-bit</a:t>
            </a:r>
          </a:p>
          <a:p>
            <a:pPr/>
            <a:r>
              <a:t>DeepHammer ==&gt; Quantized (8-bit)</a:t>
            </a:r>
          </a:p>
          <a:p>
            <a:pPr/>
            <a:r>
              <a:t>BFA (2019) ==&gt; Quantized (evaluating on 8/6/4-bit)</a:t>
            </a:r>
          </a:p>
          <a:p>
            <a:pPr/>
            <a:r>
              <a:t>TBFA ==&gt; Quantized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mirmohammad Pournaghshban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Amirmohammad Pournaghshband</a:t>
            </a:r>
          </a:p>
        </p:txBody>
      </p:sp>
      <p:sp>
        <p:nvSpPr>
          <p:cNvPr id="178" name="Flippable Bi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Flippable Bits</a:t>
            </a:r>
          </a:p>
        </p:txBody>
      </p:sp>
      <p:sp>
        <p:nvSpPr>
          <p:cNvPr id="179" name="Based on DeepHammer paper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Based on DeepHammer paper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Discover flippable locations in DRAM (offline templating):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77520">
              <a:defRPr spc="-130" sz="6544"/>
            </a:lvl1pPr>
          </a:lstStyle>
          <a:p>
            <a:pPr/>
            <a:r>
              <a:t>Discover flippable locations in DRAM (offline templating):</a:t>
            </a:r>
          </a:p>
        </p:txBody>
      </p:sp>
      <p:sp>
        <p:nvSpPr>
          <p:cNvPr id="182" name="Scan memory to identify which physical pages/bit offsets exhibit Rowhammer flips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Scan memory to identify which physical pages/bit offsets exhibit Rowhammer flips</a:t>
            </a:r>
          </a:p>
          <a:p>
            <a:pPr/>
            <a:r>
              <a:t>Recording for each: page frame number, bit offset, flip direction (1→0 or 0→1), and flip probability</a:t>
            </a:r>
          </a:p>
          <a:p>
            <a:pPr/>
            <a:r>
              <a:t>This is called “bit-flip profile”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What happens in offline templat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happens in offline templating?</a:t>
            </a:r>
          </a:p>
        </p:txBody>
      </p:sp>
      <p:sp>
        <p:nvSpPr>
          <p:cNvPr id="185" name="Reverse-engineer DRAM addressing: First, learn how physical addresses map to channel/rank/bank/row using a row-buffer side-channel method…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 marL="499872" indent="-499872" defTabSz="1999437">
              <a:spcBef>
                <a:spcPts val="3600"/>
              </a:spcBef>
              <a:defRPr b="1" sz="3936"/>
            </a:pPr>
            <a:r>
              <a:t>Reverse-engineer DRAM addressing: </a:t>
            </a:r>
            <a:r>
              <a:rPr b="0"/>
              <a:t>First, learn how physical addresses map to channel/rank/bank/row using a row-buffer side-channel method</a:t>
            </a:r>
            <a:endParaRPr b="0"/>
          </a:p>
          <a:p>
            <a:pPr marL="499872" indent="-499872" defTabSz="1999437">
              <a:spcBef>
                <a:spcPts val="3600"/>
              </a:spcBef>
              <a:defRPr b="1" sz="3936"/>
            </a:pPr>
            <a:r>
              <a:t>Scan their own memory(attacker) and record vulnerable cells:</a:t>
            </a:r>
            <a:r>
              <a:rPr b="0"/>
              <a:t> </a:t>
            </a:r>
            <a:endParaRPr b="0"/>
          </a:p>
          <a:p>
            <a:pPr lvl="1" marL="999744" indent="-499872" defTabSz="1999437">
              <a:spcBef>
                <a:spcPts val="3600"/>
              </a:spcBef>
              <a:defRPr b="1" sz="3936"/>
            </a:pPr>
            <a:r>
              <a:rPr b="0"/>
              <a:t>In their own address space (so normal system operation isn’t disturbed), they hammer pages and read back the data to see which page-bit offsets flip and in which direction (1→0 or 0→1). </a:t>
            </a:r>
            <a:endParaRPr b="0"/>
          </a:p>
          <a:p>
            <a:pPr lvl="1" marL="999744" indent="-499872" defTabSz="1999437">
              <a:spcBef>
                <a:spcPts val="3600"/>
              </a:spcBef>
              <a:defRPr b="1" sz="3936"/>
            </a:pPr>
            <a:r>
              <a:rPr b="0"/>
              <a:t>For each vulnerable location, they keep a record: (physical page frame number, bit offset inside the 4 KB page, flip direction, flip probability). This table is the bit-flip profile used later.</a:t>
            </a:r>
            <a:endParaRPr b="0"/>
          </a:p>
          <a:p>
            <a:pPr marL="499872" indent="-499872" defTabSz="1999437">
              <a:spcBef>
                <a:spcPts val="3600"/>
              </a:spcBef>
              <a:defRPr sz="3936"/>
            </a:pPr>
            <a:r>
              <a:t>A model weight bit is called flippable iff the bit-flip profile contains at least one physical page where the same page-bit offset can be flipped in the required direction. If both the offset and direction match the profile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