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1" r:id="rId6"/>
    <p:sldId id="262" r:id="rId7"/>
    <p:sldId id="260" r:id="rId8"/>
    <p:sldId id="263" r:id="rId9"/>
    <p:sldId id="264" r:id="rId10"/>
    <p:sldId id="265" r:id="rId1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6">
          <p15:clr>
            <a:srgbClr val="A4A3A4"/>
          </p15:clr>
        </p15:guide>
        <p15:guide id="2" pos="6264">
          <p15:clr>
            <a:srgbClr val="A4A3A4"/>
          </p15:clr>
        </p15:guide>
        <p15:guide id="3" orient="horz" pos="20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033" autoAdjust="0"/>
  </p:normalViewPr>
  <p:slideViewPr>
    <p:cSldViewPr snapToGrid="0">
      <p:cViewPr varScale="1">
        <p:scale>
          <a:sx n="82" d="100"/>
          <a:sy n="82" d="100"/>
        </p:scale>
        <p:origin x="710" y="72"/>
      </p:cViewPr>
      <p:guideLst>
        <p:guide orient="horz" pos="1896"/>
        <p:guide pos="6264"/>
        <p:guide orient="horz" pos="20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i Dheeraj" userId="79cf9f4f-333b-4000-82f7-36cfb63d60a1" providerId="ADAL" clId="{BCCCA096-D975-4C59-9E62-70C314A3DE73}"/>
    <pc:docChg chg="modSld sldOrd">
      <pc:chgData name="Veeri Dheeraj" userId="79cf9f4f-333b-4000-82f7-36cfb63d60a1" providerId="ADAL" clId="{BCCCA096-D975-4C59-9E62-70C314A3DE73}" dt="2024-03-05T04:39:22.640" v="29"/>
      <pc:docMkLst>
        <pc:docMk/>
      </pc:docMkLst>
      <pc:sldChg chg="modSp mod">
        <pc:chgData name="Veeri Dheeraj" userId="79cf9f4f-333b-4000-82f7-36cfb63d60a1" providerId="ADAL" clId="{BCCCA096-D975-4C59-9E62-70C314A3DE73}" dt="2024-03-05T04:12:36.567" v="19" actId="20577"/>
        <pc:sldMkLst>
          <pc:docMk/>
          <pc:sldMk cId="1261045461" sldId="256"/>
        </pc:sldMkLst>
        <pc:spChg chg="mod">
          <ac:chgData name="Veeri Dheeraj" userId="79cf9f4f-333b-4000-82f7-36cfb63d60a1" providerId="ADAL" clId="{BCCCA096-D975-4C59-9E62-70C314A3DE73}" dt="2024-03-05T04:12:36.567" v="19" actId="20577"/>
          <ac:spMkLst>
            <pc:docMk/>
            <pc:sldMk cId="1261045461" sldId="256"/>
            <ac:spMk id="5" creationId="{5E0CCD02-1A6B-DC40-8AB3-D3DD875F7ECF}"/>
          </ac:spMkLst>
        </pc:spChg>
      </pc:sldChg>
      <pc:sldChg chg="modSp mod">
        <pc:chgData name="Veeri Dheeraj" userId="79cf9f4f-333b-4000-82f7-36cfb63d60a1" providerId="ADAL" clId="{BCCCA096-D975-4C59-9E62-70C314A3DE73}" dt="2024-03-05T04:27:35.246" v="23" actId="20577"/>
        <pc:sldMkLst>
          <pc:docMk/>
          <pc:sldMk cId="1061471047" sldId="258"/>
        </pc:sldMkLst>
        <pc:spChg chg="mod">
          <ac:chgData name="Veeri Dheeraj" userId="79cf9f4f-333b-4000-82f7-36cfb63d60a1" providerId="ADAL" clId="{BCCCA096-D975-4C59-9E62-70C314A3DE73}" dt="2024-03-05T04:27:35.246" v="23" actId="20577"/>
          <ac:spMkLst>
            <pc:docMk/>
            <pc:sldMk cId="1061471047" sldId="258"/>
            <ac:spMk id="5" creationId="{5E0CCD02-1A6B-DC40-8AB3-D3DD875F7ECF}"/>
          </ac:spMkLst>
        </pc:spChg>
      </pc:sldChg>
      <pc:sldChg chg="modSp mod">
        <pc:chgData name="Veeri Dheeraj" userId="79cf9f4f-333b-4000-82f7-36cfb63d60a1" providerId="ADAL" clId="{BCCCA096-D975-4C59-9E62-70C314A3DE73}" dt="2024-03-05T04:30:22.599" v="27" actId="20577"/>
        <pc:sldMkLst>
          <pc:docMk/>
          <pc:sldMk cId="1514072278" sldId="259"/>
        </pc:sldMkLst>
        <pc:spChg chg="mod">
          <ac:chgData name="Veeri Dheeraj" userId="79cf9f4f-333b-4000-82f7-36cfb63d60a1" providerId="ADAL" clId="{BCCCA096-D975-4C59-9E62-70C314A3DE73}" dt="2024-03-05T04:30:22.599" v="27" actId="20577"/>
          <ac:spMkLst>
            <pc:docMk/>
            <pc:sldMk cId="1514072278" sldId="259"/>
            <ac:spMk id="5" creationId="{5E0CCD02-1A6B-DC40-8AB3-D3DD875F7ECF}"/>
          </ac:spMkLst>
        </pc:spChg>
      </pc:sldChg>
      <pc:sldChg chg="ord">
        <pc:chgData name="Veeri Dheeraj" userId="79cf9f4f-333b-4000-82f7-36cfb63d60a1" providerId="ADAL" clId="{BCCCA096-D975-4C59-9E62-70C314A3DE73}" dt="2024-03-05T04:39:22.640" v="29"/>
        <pc:sldMkLst>
          <pc:docMk/>
          <pc:sldMk cId="2952224205"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swald Medium"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swald Medium" pitchFamily="2" charset="77"/>
              </a:defRPr>
            </a:lvl1pPr>
          </a:lstStyle>
          <a:p>
            <a:fld id="{EB692D35-10FD-6545-8C02-813A60B2B96E}" type="datetimeFigureOut">
              <a:rPr lang="en-US" smtClean="0"/>
              <a:pPr/>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swald Medium"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swald Medium" pitchFamily="2" charset="77"/>
              </a:defRPr>
            </a:lvl1pPr>
          </a:lstStyle>
          <a:p>
            <a:fld id="{1CDBF76F-1338-7C4E-90E8-75B397557568}" type="slidenum">
              <a:rPr lang="en-US" smtClean="0"/>
              <a:pPr/>
              <a:t>‹#›</a:t>
            </a:fld>
            <a:endParaRPr lang="en-US" dirty="0"/>
          </a:p>
        </p:txBody>
      </p:sp>
    </p:spTree>
    <p:extLst>
      <p:ext uri="{BB962C8B-B14F-4D97-AF65-F5344CB8AC3E}">
        <p14:creationId xmlns:p14="http://schemas.microsoft.com/office/powerpoint/2010/main" val="86946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swald Medium" pitchFamily="2" charset="77"/>
        <a:ea typeface="+mn-ea"/>
        <a:cs typeface="+mn-cs"/>
      </a:defRPr>
    </a:lvl1pPr>
    <a:lvl2pPr marL="457200" algn="l" defTabSz="914400" rtl="0" eaLnBrk="1" latinLnBrk="0" hangingPunct="1">
      <a:defRPr sz="1200" b="0" i="0" kern="1200">
        <a:solidFill>
          <a:schemeClr val="tx1"/>
        </a:solidFill>
        <a:latin typeface="Oswald Medium" pitchFamily="2" charset="77"/>
        <a:ea typeface="+mn-ea"/>
        <a:cs typeface="+mn-cs"/>
      </a:defRPr>
    </a:lvl2pPr>
    <a:lvl3pPr marL="914400" algn="l" defTabSz="914400" rtl="0" eaLnBrk="1" latinLnBrk="0" hangingPunct="1">
      <a:defRPr sz="1200" b="0" i="0" kern="1200">
        <a:solidFill>
          <a:schemeClr val="tx1"/>
        </a:solidFill>
        <a:latin typeface="Oswald Medium" pitchFamily="2" charset="77"/>
        <a:ea typeface="+mn-ea"/>
        <a:cs typeface="+mn-cs"/>
      </a:defRPr>
    </a:lvl3pPr>
    <a:lvl4pPr marL="1371600" algn="l" defTabSz="914400" rtl="0" eaLnBrk="1" latinLnBrk="0" hangingPunct="1">
      <a:defRPr sz="1200" b="0" i="0" kern="1200">
        <a:solidFill>
          <a:schemeClr val="tx1"/>
        </a:solidFill>
        <a:latin typeface="Oswald Medium" pitchFamily="2" charset="77"/>
        <a:ea typeface="+mn-ea"/>
        <a:cs typeface="+mn-cs"/>
      </a:defRPr>
    </a:lvl4pPr>
    <a:lvl5pPr marL="1828800" algn="l" defTabSz="914400" rtl="0" eaLnBrk="1" latinLnBrk="0" hangingPunct="1">
      <a:defRPr sz="1200" b="0" i="0" kern="1200">
        <a:solidFill>
          <a:schemeClr val="tx1"/>
        </a:solidFill>
        <a:latin typeface="Oswald Medium"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3/5/2024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1524000" y="3602038"/>
            <a:ext cx="9144000" cy="1655762"/>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chemeClr val="tx1"/>
                </a:solidFill>
                <a:latin typeface="Roboto Light" panose="02000000000000000000" pitchFamily="2" charset="0"/>
                <a:ea typeface="Roboto Light" panose="02000000000000000000" pitchFamily="2" charset="0"/>
              </a:rPr>
              <a:t>No </a:t>
            </a:r>
            <a:r>
              <a:rPr lang="en-US" dirty="0" err="1">
                <a:solidFill>
                  <a:schemeClr val="tx1"/>
                </a:solidFill>
                <a:latin typeface="Roboto Light" panose="02000000000000000000" pitchFamily="2" charset="0"/>
                <a:ea typeface="Roboto Light" panose="02000000000000000000" pitchFamily="2" charset="0"/>
              </a:rPr>
              <a:t>ceteros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verterem</a:t>
            </a:r>
            <a:r>
              <a:rPr lang="en-US" dirty="0">
                <a:solidFill>
                  <a:schemeClr val="tx1"/>
                </a:solidFill>
                <a:latin typeface="Roboto Light" panose="02000000000000000000" pitchFamily="2" charset="0"/>
                <a:ea typeface="Roboto Light" panose="02000000000000000000" pitchFamily="2" charset="0"/>
              </a:rPr>
              <a:t> his, sea </a:t>
            </a:r>
            <a:r>
              <a:rPr lang="en-US" dirty="0" err="1">
                <a:solidFill>
                  <a:schemeClr val="tx1"/>
                </a:solidFill>
                <a:latin typeface="Roboto Light" panose="02000000000000000000" pitchFamily="2" charset="0"/>
                <a:ea typeface="Roboto Light" panose="02000000000000000000" pitchFamily="2" charset="0"/>
              </a:rPr>
              <a:t>eius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iisque</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eu</a:t>
            </a:r>
            <a:r>
              <a:rPr lang="en-US" dirty="0">
                <a:solidFill>
                  <a:schemeClr val="tx1"/>
                </a:solidFill>
                <a:latin typeface="Roboto Light" panose="02000000000000000000" pitchFamily="2" charset="0"/>
                <a:ea typeface="Roboto Light" panose="02000000000000000000" pitchFamily="2" charset="0"/>
              </a:rPr>
              <a:t>. Et vis stet </a:t>
            </a:r>
            <a:r>
              <a:rPr lang="en-US" dirty="0" err="1">
                <a:solidFill>
                  <a:schemeClr val="tx1"/>
                </a:solidFill>
                <a:latin typeface="Roboto Light" panose="02000000000000000000" pitchFamily="2" charset="0"/>
                <a:ea typeface="Roboto Light" panose="02000000000000000000" pitchFamily="2" charset="0"/>
              </a:rPr>
              <a:t>dolorem</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perpetua</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usu</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ea</a:t>
            </a:r>
            <a:r>
              <a:rPr lang="en-US" dirty="0">
                <a:solidFill>
                  <a:schemeClr val="tx1"/>
                </a:solidFill>
                <a:latin typeface="Roboto Light" panose="02000000000000000000" pitchFamily="2" charset="0"/>
                <a:ea typeface="Roboto Light" panose="02000000000000000000" pitchFamily="2" charset="0"/>
              </a:rPr>
              <a:t> diam </a:t>
            </a:r>
            <a:r>
              <a:rPr lang="en-US" dirty="0" err="1">
                <a:solidFill>
                  <a:schemeClr val="tx1"/>
                </a:solidFill>
                <a:latin typeface="Roboto Light" panose="02000000000000000000" pitchFamily="2" charset="0"/>
                <a:ea typeface="Roboto Light" panose="02000000000000000000" pitchFamily="2" charset="0"/>
              </a:rPr>
              <a:t>affert</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labores</a:t>
            </a:r>
            <a:r>
              <a:rPr lang="en-US" dirty="0">
                <a:solidFill>
                  <a:schemeClr val="tx1"/>
                </a:solidFill>
                <a:latin typeface="Roboto Light" panose="02000000000000000000" pitchFamily="2" charset="0"/>
                <a:ea typeface="Roboto Light" panose="02000000000000000000" pitchFamily="2" charset="0"/>
              </a:rPr>
              <a:t>.</a:t>
            </a:r>
            <a:r>
              <a:rPr lang="en-US" dirty="0"/>
              <a:t> </a:t>
            </a:r>
          </a:p>
        </p:txBody>
      </p:sp>
    </p:spTree>
    <p:extLst>
      <p:ext uri="{BB962C8B-B14F-4D97-AF65-F5344CB8AC3E}">
        <p14:creationId xmlns:p14="http://schemas.microsoft.com/office/powerpoint/2010/main" val="329796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hasCustomPrompt="1"/>
          </p:nvPr>
        </p:nvSpPr>
        <p:spPr>
          <a:xfrm>
            <a:off x="374145" y="497475"/>
            <a:ext cx="11443710" cy="1200872"/>
          </a:xfrm>
        </p:spPr>
        <p:txBody>
          <a:bodyPr>
            <a:normAutofit/>
          </a:bodyPr>
          <a:lstStyle>
            <a:lvl1pPr algn="ctr">
              <a:defRPr sz="5400"/>
            </a:lvl1pPr>
          </a:lstStyle>
          <a:p>
            <a:r>
              <a:rPr lang="en-US" dirty="0"/>
              <a:t>circle background</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42090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Autofit/>
          </a:bodyPr>
          <a:lstStyle>
            <a:lvl1pPr algn="ctr">
              <a:defRPr sz="6600">
                <a:solidFill>
                  <a:schemeClr val="accent1">
                    <a:lumMod val="10000"/>
                    <a:lumOff val="90000"/>
                  </a:schemeClr>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403642"/>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40364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40364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3145719"/>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314571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314571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5F725F5F-29EC-7A46-867A-CB9D50B0EE00}"/>
              </a:ext>
            </a:extLst>
          </p:cNvPr>
          <p:cNvSpPr>
            <a:spLocks noGrp="1"/>
          </p:cNvSpPr>
          <p:nvPr>
            <p:ph type="body" sz="quarter" idx="21"/>
          </p:nvPr>
        </p:nvSpPr>
        <p:spPr>
          <a:xfrm>
            <a:off x="374143" y="470478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9B1D89C0-DF86-9545-9067-BA2DAC653A4C}"/>
              </a:ext>
            </a:extLst>
          </p:cNvPr>
          <p:cNvSpPr>
            <a:spLocks noGrp="1"/>
          </p:cNvSpPr>
          <p:nvPr>
            <p:ph type="body" sz="quarter" idx="22"/>
          </p:nvPr>
        </p:nvSpPr>
        <p:spPr>
          <a:xfrm>
            <a:off x="4270627" y="470478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44CABBFD-2B5D-444F-B158-905AE8E47C75}"/>
              </a:ext>
            </a:extLst>
          </p:cNvPr>
          <p:cNvSpPr>
            <a:spLocks noGrp="1"/>
          </p:cNvSpPr>
          <p:nvPr>
            <p:ph type="body" sz="quarter" idx="23"/>
          </p:nvPr>
        </p:nvSpPr>
        <p:spPr>
          <a:xfrm>
            <a:off x="8167110" y="4704779"/>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C54232E4-32B2-BD43-9691-9BBD9351E4EB}"/>
              </a:ext>
            </a:extLst>
          </p:cNvPr>
          <p:cNvSpPr>
            <a:spLocks noGrp="1"/>
          </p:cNvSpPr>
          <p:nvPr>
            <p:ph type="body" sz="quarter" idx="24"/>
          </p:nvPr>
        </p:nvSpPr>
        <p:spPr>
          <a:xfrm>
            <a:off x="374141" y="544685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8" name="Text Placeholder 6">
            <a:extLst>
              <a:ext uri="{FF2B5EF4-FFF2-40B4-BE49-F238E27FC236}">
                <a16:creationId xmlns:a16="http://schemas.microsoft.com/office/drawing/2014/main" id="{8C0A11A7-0907-614C-8968-1586880AB596}"/>
              </a:ext>
            </a:extLst>
          </p:cNvPr>
          <p:cNvSpPr>
            <a:spLocks noGrp="1"/>
          </p:cNvSpPr>
          <p:nvPr>
            <p:ph type="body" sz="quarter" idx="25"/>
          </p:nvPr>
        </p:nvSpPr>
        <p:spPr>
          <a:xfrm>
            <a:off x="4270625" y="544685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9" name="Text Placeholder 6">
            <a:extLst>
              <a:ext uri="{FF2B5EF4-FFF2-40B4-BE49-F238E27FC236}">
                <a16:creationId xmlns:a16="http://schemas.microsoft.com/office/drawing/2014/main" id="{682C0728-65EA-464F-9DD9-96CB9AFFB3C8}"/>
              </a:ext>
            </a:extLst>
          </p:cNvPr>
          <p:cNvSpPr>
            <a:spLocks noGrp="1"/>
          </p:cNvSpPr>
          <p:nvPr>
            <p:ph type="body" sz="quarter" idx="26"/>
          </p:nvPr>
        </p:nvSpPr>
        <p:spPr>
          <a:xfrm>
            <a:off x="8167108" y="5446856"/>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71177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609277" y="4774196"/>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505761" y="4774195"/>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402244" y="4774194"/>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609276" y="1947278"/>
            <a:ext cx="3186687"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505760" y="1947278"/>
            <a:ext cx="3186687"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402243" y="1947277"/>
            <a:ext cx="3186687"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hasCustomPrompt="1"/>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lorem ipsum</a:t>
            </a:r>
          </a:p>
        </p:txBody>
      </p:sp>
    </p:spTree>
    <p:extLst>
      <p:ext uri="{BB962C8B-B14F-4D97-AF65-F5344CB8AC3E}">
        <p14:creationId xmlns:p14="http://schemas.microsoft.com/office/powerpoint/2010/main" val="1670466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3429000"/>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635213"/>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92736" y="4061401"/>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3316680" y="4061400"/>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6240624" y="4061399"/>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9164567" y="4061398"/>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890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415398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6328476" y="5039833"/>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039832"/>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6328476" y="4469219"/>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4469218"/>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439592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1"/>
            <a:ext cx="12192000" cy="3428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4314662" y="5613991"/>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4314662" y="5043377"/>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7" name="Text Placeholder 6">
            <a:extLst>
              <a:ext uri="{FF2B5EF4-FFF2-40B4-BE49-F238E27FC236}">
                <a16:creationId xmlns:a16="http://schemas.microsoft.com/office/drawing/2014/main" id="{44D47342-243E-EA42-8B1C-33FAC522BAAE}"/>
              </a:ext>
            </a:extLst>
          </p:cNvPr>
          <p:cNvSpPr>
            <a:spLocks noGrp="1"/>
          </p:cNvSpPr>
          <p:nvPr>
            <p:ph type="body" sz="quarter" idx="22"/>
          </p:nvPr>
        </p:nvSpPr>
        <p:spPr>
          <a:xfrm>
            <a:off x="8236587"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111C4EF7-2E45-A142-A612-2BF9D714DF9E}"/>
              </a:ext>
            </a:extLst>
          </p:cNvPr>
          <p:cNvSpPr>
            <a:spLocks noGrp="1"/>
          </p:cNvSpPr>
          <p:nvPr>
            <p:ph type="body" sz="quarter" idx="23"/>
          </p:nvPr>
        </p:nvSpPr>
        <p:spPr>
          <a:xfrm>
            <a:off x="8236587"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97974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4935770" y="2322193"/>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8429846" y="2322192"/>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a:extLst>
              <a:ext uri="{FF2B5EF4-FFF2-40B4-BE49-F238E27FC236}">
                <a16:creationId xmlns:a16="http://schemas.microsoft.com/office/drawing/2014/main" id="{82EC3778-6871-3F46-8EE3-A1C813759D1B}"/>
              </a:ext>
            </a:extLst>
          </p:cNvPr>
          <p:cNvSpPr>
            <a:spLocks noGrp="1"/>
          </p:cNvSpPr>
          <p:nvPr>
            <p:ph type="body" sz="quarter" idx="20"/>
          </p:nvPr>
        </p:nvSpPr>
        <p:spPr>
          <a:xfrm>
            <a:off x="8429846" y="4376147"/>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324060"/>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solidFill>
            <a:schemeClr val="accent1">
              <a:lumMod val="10000"/>
              <a:lumOff val="90000"/>
            </a:schemeClr>
          </a:solidFill>
        </p:spPr>
        <p:txBody>
          <a:bodyPr>
            <a:normAutofit/>
          </a:bodyPr>
          <a:lstStyle>
            <a:lvl1pPr algn="ctr">
              <a:defRPr sz="3600">
                <a:solidFill>
                  <a:schemeClr val="bg2"/>
                </a:solidFill>
              </a:defRPr>
            </a:lvl1pPr>
          </a:lstStyle>
          <a:p>
            <a:r>
              <a:rPr lang="en-US"/>
              <a:t>Click to edit Master title style</a:t>
            </a:r>
          </a:p>
        </p:txBody>
      </p:sp>
    </p:spTree>
    <p:extLst>
      <p:ext uri="{BB962C8B-B14F-4D97-AF65-F5344CB8AC3E}">
        <p14:creationId xmlns:p14="http://schemas.microsoft.com/office/powerpoint/2010/main" val="132404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1231034"/>
            <a:ext cx="3207255" cy="2197966"/>
          </a:xfrm>
        </p:spPr>
        <p:txBody>
          <a:bodyPr anchor="b">
            <a:noAutofit/>
          </a:bodyPr>
          <a:lstStyle>
            <a:lvl1pP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8289588"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3384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6418030"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noFill/>
        </p:spPr>
        <p:txBody>
          <a:bodyPr>
            <a:normAutofit/>
          </a:bodyPr>
          <a:lstStyle>
            <a:lvl1pPr algn="ctr">
              <a:defRPr sz="3600">
                <a:solidFill>
                  <a:schemeClr val="accent1">
                    <a:lumMod val="10000"/>
                    <a:lumOff val="90000"/>
                  </a:schemeClr>
                </a:solidFill>
              </a:defRPr>
            </a:lvl1pPr>
          </a:lstStyle>
          <a:p>
            <a:r>
              <a:rPr lang="en-US"/>
              <a:t>Click to edit Master title style</a:t>
            </a:r>
          </a:p>
        </p:txBody>
      </p:sp>
      <p:sp>
        <p:nvSpPr>
          <p:cNvPr id="12" name="Text Placeholder 6">
            <a:extLst>
              <a:ext uri="{FF2B5EF4-FFF2-40B4-BE49-F238E27FC236}">
                <a16:creationId xmlns:a16="http://schemas.microsoft.com/office/drawing/2014/main" id="{1AA4EDCC-12FD-2F4B-8085-FA396D744024}"/>
              </a:ext>
            </a:extLst>
          </p:cNvPr>
          <p:cNvSpPr>
            <a:spLocks noGrp="1"/>
          </p:cNvSpPr>
          <p:nvPr>
            <p:ph type="body" sz="quarter" idx="24"/>
          </p:nvPr>
        </p:nvSpPr>
        <p:spPr>
          <a:xfrm>
            <a:off x="4484782"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18B7584C-4C1C-894B-9823-E37B760A35B6}"/>
              </a:ext>
            </a:extLst>
          </p:cNvPr>
          <p:cNvSpPr>
            <a:spLocks noGrp="1"/>
          </p:cNvSpPr>
          <p:nvPr>
            <p:ph type="body" sz="quarter" idx="25"/>
          </p:nvPr>
        </p:nvSpPr>
        <p:spPr>
          <a:xfrm>
            <a:off x="8317494"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628604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5786F8-1EBE-A34F-8FF0-691916AD4E77}"/>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695951" y="517848"/>
            <a:ext cx="8800097" cy="988579"/>
          </a:xfrm>
        </p:spPr>
        <p:txBody>
          <a:bodyPr anchor="b">
            <a:noAutofit/>
          </a:bodyPr>
          <a:lstStyle>
            <a:lvl1pPr algn="ctr">
              <a:defRPr sz="48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1" y="3429000"/>
            <a:ext cx="4059936" cy="3429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7">
            <a:extLst>
              <a:ext uri="{FF2B5EF4-FFF2-40B4-BE49-F238E27FC236}">
                <a16:creationId xmlns:a16="http://schemas.microsoft.com/office/drawing/2014/main" id="{EC53FD0C-B1DC-E141-90F0-958953CFC698}"/>
              </a:ext>
            </a:extLst>
          </p:cNvPr>
          <p:cNvSpPr>
            <a:spLocks noGrp="1"/>
          </p:cNvSpPr>
          <p:nvPr>
            <p:ph type="pic" sz="quarter" idx="17"/>
          </p:nvPr>
        </p:nvSpPr>
        <p:spPr>
          <a:xfrm>
            <a:off x="8132064" y="3429000"/>
            <a:ext cx="4059936" cy="3429000"/>
          </a:xfrm>
          <a:solidFill>
            <a:schemeClr val="bg1"/>
          </a:solidFill>
        </p:spPr>
        <p:txBody>
          <a:bodyPr/>
          <a:lstStyle>
            <a:lvl1pPr>
              <a:defRPr b="0" i="0"/>
            </a:lvl1pPr>
          </a:lstStyle>
          <a:p>
            <a:endParaRPr lang="en-US" dirty="0"/>
          </a:p>
        </p:txBody>
      </p:sp>
      <p:sp>
        <p:nvSpPr>
          <p:cNvPr id="12" name="Text Placeholder 6">
            <a:extLst>
              <a:ext uri="{FF2B5EF4-FFF2-40B4-BE49-F238E27FC236}">
                <a16:creationId xmlns:a16="http://schemas.microsoft.com/office/drawing/2014/main" id="{23F5F0BC-E255-C841-9FB2-D5898ADF3311}"/>
              </a:ext>
            </a:extLst>
          </p:cNvPr>
          <p:cNvSpPr>
            <a:spLocks noGrp="1"/>
          </p:cNvSpPr>
          <p:nvPr>
            <p:ph type="body" sz="quarter" idx="19"/>
          </p:nvPr>
        </p:nvSpPr>
        <p:spPr>
          <a:xfrm>
            <a:off x="1695951" y="1699219"/>
            <a:ext cx="8800096" cy="795787"/>
          </a:xfrm>
        </p:spPr>
        <p:txBody>
          <a:bodyPr anchor="t">
            <a:noAutofit/>
          </a:bodyPr>
          <a:lstStyle>
            <a:lvl1pPr marL="0" indent="0" algn="ctr">
              <a:buNone/>
              <a:defRPr sz="1600" b="0" i="0"/>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43C10868-D381-D148-A04D-51D793729E77}"/>
              </a:ext>
            </a:extLst>
          </p:cNvPr>
          <p:cNvSpPr>
            <a:spLocks noGrp="1"/>
          </p:cNvSpPr>
          <p:nvPr>
            <p:ph type="body" sz="quarter" idx="20"/>
          </p:nvPr>
        </p:nvSpPr>
        <p:spPr>
          <a:xfrm>
            <a:off x="4577847" y="4719762"/>
            <a:ext cx="3036306" cy="1620389"/>
          </a:xfrm>
        </p:spPr>
        <p:txBody>
          <a:bodyPr anchor="t">
            <a:noAutofit/>
          </a:bodyPr>
          <a:lstStyle>
            <a:lvl1pPr marL="0" indent="0" algn="ctr">
              <a:buNone/>
              <a:defRPr sz="1600" b="0" i="0">
                <a:solidFill>
                  <a:schemeClr val="bg2"/>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F56925B-FE49-864C-BCE2-2C4BDFAA0099}"/>
              </a:ext>
            </a:extLst>
          </p:cNvPr>
          <p:cNvSpPr>
            <a:spLocks noGrp="1"/>
          </p:cNvSpPr>
          <p:nvPr>
            <p:ph type="body" sz="quarter" idx="23"/>
          </p:nvPr>
        </p:nvSpPr>
        <p:spPr>
          <a:xfrm>
            <a:off x="4577847" y="3793503"/>
            <a:ext cx="3036305" cy="926259"/>
          </a:xfrm>
        </p:spPr>
        <p:txBody>
          <a:bodyPr anchor="b">
            <a:noAutofit/>
          </a:bodyPr>
          <a:lstStyle>
            <a:lvl1pPr marL="0" indent="0" algn="ctr">
              <a:buNone/>
              <a:defRPr sz="2000" b="1" i="0" cap="all" baseline="0">
                <a:solidFill>
                  <a:schemeClr val="bg2"/>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84191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E5B5204-28C8-E44F-A86F-32B498F4E908}"/>
              </a:ext>
            </a:extLst>
          </p:cNvPr>
          <p:cNvSpPr>
            <a:spLocks noGrp="1"/>
          </p:cNvSpPr>
          <p:nvPr>
            <p:ph type="pic" sz="quarter" idx="13"/>
          </p:nvPr>
        </p:nvSpPr>
        <p:spPr>
          <a:xfrm>
            <a:off x="0" y="0"/>
            <a:ext cx="12192000" cy="6858000"/>
          </a:xfrm>
          <a:custGeom>
            <a:avLst/>
            <a:gdLst>
              <a:gd name="connsiteX0" fmla="*/ 915131 w 12192000"/>
              <a:gd name="connsiteY0" fmla="*/ 838931 h 6858000"/>
              <a:gd name="connsiteX1" fmla="*/ 11276869 w 12192000"/>
              <a:gd name="connsiteY1" fmla="*/ 838931 h 6858000"/>
              <a:gd name="connsiteX2" fmla="*/ 11276869 w 12192000"/>
              <a:gd name="connsiteY2" fmla="*/ 5893657 h 6858000"/>
              <a:gd name="connsiteX3" fmla="*/ 915131 w 12192000"/>
              <a:gd name="connsiteY3" fmla="*/ 5893657 h 6858000"/>
              <a:gd name="connsiteX4" fmla="*/ 838200 w 12192000"/>
              <a:gd name="connsiteY4" fmla="*/ 762000 h 6858000"/>
              <a:gd name="connsiteX5" fmla="*/ 838200 w 12192000"/>
              <a:gd name="connsiteY5" fmla="*/ 5970588 h 6858000"/>
              <a:gd name="connsiteX6" fmla="*/ 11353800 w 12192000"/>
              <a:gd name="connsiteY6" fmla="*/ 5970588 h 6858000"/>
              <a:gd name="connsiteX7" fmla="*/ 11353800 w 12192000"/>
              <a:gd name="connsiteY7" fmla="*/ 7620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tx2"/>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3/5/2024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10" name="Text Placeholder 9">
            <a:extLst>
              <a:ext uri="{FF2B5EF4-FFF2-40B4-BE49-F238E27FC236}">
                <a16:creationId xmlns:a16="http://schemas.microsoft.com/office/drawing/2014/main" id="{204BB6CA-D6FD-4640-9A59-A33350DBE535}"/>
              </a:ext>
            </a:extLst>
          </p:cNvPr>
          <p:cNvSpPr>
            <a:spLocks noGrp="1"/>
          </p:cNvSpPr>
          <p:nvPr>
            <p:ph type="body" sz="quarter" idx="15"/>
          </p:nvPr>
        </p:nvSpPr>
        <p:spPr>
          <a:xfrm>
            <a:off x="838200" y="3602038"/>
            <a:ext cx="10515600"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437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154956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342900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583035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6833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6833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057197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09600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37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37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516595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0" y="4774193"/>
            <a:ext cx="407213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072130" y="4774195"/>
            <a:ext cx="408127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53400" y="4774194"/>
            <a:ext cx="403860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0" y="1947278"/>
            <a:ext cx="4059936"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072130" y="1947278"/>
            <a:ext cx="4059936"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153400" y="1947277"/>
            <a:ext cx="4038600"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Click to edit Master title style</a:t>
            </a:r>
          </a:p>
        </p:txBody>
      </p:sp>
    </p:spTree>
    <p:extLst>
      <p:ext uri="{BB962C8B-B14F-4D97-AF65-F5344CB8AC3E}">
        <p14:creationId xmlns:p14="http://schemas.microsoft.com/office/powerpoint/2010/main" val="2831642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lstStyle>
            <a:lvl1pPr algn="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8236454"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2503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7398254"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023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Title and Content">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341477" y="1231034"/>
            <a:ext cx="4431771" cy="2197966"/>
          </a:xfrm>
        </p:spPr>
        <p:txBody>
          <a:bodyPr anchor="b">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418753" y="0"/>
            <a:ext cx="5131981"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1341477" y="3429000"/>
            <a:ext cx="4431771"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3312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42017" y="1231034"/>
            <a:ext cx="3506969" cy="4553078"/>
          </a:xfrm>
        </p:spPr>
        <p:txBody>
          <a:bodyPr anchor="ctr">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880114" y="0"/>
            <a:ext cx="4431772"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343014" y="1231034"/>
            <a:ext cx="3506969" cy="4553078"/>
          </a:xfrm>
        </p:spPr>
        <p:txBody>
          <a:bodyPr anchor="ctr">
            <a:noAutofit/>
          </a:bodyPr>
          <a:lstStyle>
            <a:lvl1pPr marL="0" indent="0" algn="l">
              <a:buNone/>
              <a:defRPr sz="1800" b="0" i="0"/>
            </a:lvl1pPr>
            <a:lvl2pPr marL="457200" indent="0" algn="l">
              <a:buNone/>
              <a:defRPr sz="1600" b="0" i="0"/>
            </a:lvl2pPr>
            <a:lvl3pPr marL="914400" indent="0" algn="l">
              <a:buNone/>
              <a:defRPr sz="1400" b="0" i="0"/>
            </a:lvl3pPr>
            <a:lvl4pPr marL="1371600" indent="0" algn="l">
              <a:buNone/>
              <a:defRPr sz="1200" b="0" i="0"/>
            </a:lvl4pPr>
            <a:lvl5pPr marL="1828800" indent="0" algn="l">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340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967784"/>
            <a:ext cx="7323826" cy="895478"/>
          </a:xfrm>
        </p:spPr>
        <p:txBody>
          <a:bodyPr anchor="ctr">
            <a:noAutofit/>
          </a:bodyPr>
          <a:lstStyle>
            <a:lvl1pP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374146" y="1998921"/>
            <a:ext cx="7323826" cy="4221770"/>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293629" y="2459614"/>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47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1339056"/>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3/5/2024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838200" y="2664619"/>
            <a:ext cx="10515600" cy="2651660"/>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Tree>
    <p:extLst>
      <p:ext uri="{BB962C8B-B14F-4D97-AF65-F5344CB8AC3E}">
        <p14:creationId xmlns:p14="http://schemas.microsoft.com/office/powerpoint/2010/main" val="18073877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2968489" y="224003"/>
            <a:ext cx="7323826" cy="895478"/>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0" y="2681398"/>
            <a:ext cx="10292316" cy="3201044"/>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2968490" y="1119482"/>
            <a:ext cx="7323826" cy="1540652"/>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39870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875829"/>
            <a:ext cx="11443710" cy="766691"/>
          </a:xfrm>
        </p:spPr>
        <p:txBody>
          <a:bodyPr/>
          <a:lstStyle>
            <a:lvl1pPr algn="ct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348231"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6322316" y="3845646"/>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9296402" y="3845646"/>
            <a:ext cx="2521454" cy="2197966"/>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400E4FC5-3C29-A34A-9ED0-9BB0AABEE51D}"/>
              </a:ext>
            </a:extLst>
          </p:cNvPr>
          <p:cNvSpPr>
            <a:spLocks noGrp="1"/>
          </p:cNvSpPr>
          <p:nvPr>
            <p:ph type="body" sz="quarter" idx="17"/>
          </p:nvPr>
        </p:nvSpPr>
        <p:spPr>
          <a:xfrm>
            <a:off x="6322316" y="365125"/>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AA2362EC-5402-4541-ADB3-E692FB79A2F5}"/>
              </a:ext>
            </a:extLst>
          </p:cNvPr>
          <p:cNvSpPr>
            <a:spLocks noGrp="1"/>
          </p:cNvSpPr>
          <p:nvPr>
            <p:ph type="body" sz="quarter" idx="18"/>
          </p:nvPr>
        </p:nvSpPr>
        <p:spPr>
          <a:xfrm>
            <a:off x="374146" y="3845646"/>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205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365125"/>
            <a:ext cx="3207255" cy="2197966"/>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071140"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5768134" y="365125"/>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74146" y="2766219"/>
            <a:ext cx="7915442" cy="3454472"/>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BDCB00E-E181-034A-B4E2-2FB1C9C17883}"/>
              </a:ext>
            </a:extLst>
          </p:cNvPr>
          <p:cNvSpPr>
            <a:spLocks noGrp="1"/>
          </p:cNvSpPr>
          <p:nvPr>
            <p:ph type="body" sz="quarter" idx="17"/>
          </p:nvPr>
        </p:nvSpPr>
        <p:spPr>
          <a:xfrm>
            <a:off x="8610599" y="2766219"/>
            <a:ext cx="3207255" cy="3454472"/>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0434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697634"/>
            <a:ext cx="2553805" cy="251662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223540" y="697634"/>
            <a:ext cx="2553805" cy="2516620"/>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374145" y="3532908"/>
            <a:ext cx="2553805" cy="2516620"/>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223540" y="3532908"/>
            <a:ext cx="2553805" cy="2516620"/>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A98DFC60-50BC-894B-8B80-24E61B8F5646}"/>
              </a:ext>
            </a:extLst>
          </p:cNvPr>
          <p:cNvSpPr>
            <a:spLocks noGrp="1"/>
          </p:cNvSpPr>
          <p:nvPr>
            <p:ph type="title"/>
          </p:nvPr>
        </p:nvSpPr>
        <p:spPr>
          <a:xfrm>
            <a:off x="6072934" y="1888691"/>
            <a:ext cx="5280866" cy="1325563"/>
          </a:xfrm>
        </p:spPr>
        <p:txBody>
          <a:bodyPr/>
          <a:lstStyle/>
          <a:p>
            <a:r>
              <a:rPr lang="en-US"/>
              <a:t>Click to edit Master title style</a:t>
            </a:r>
          </a:p>
        </p:txBody>
      </p:sp>
      <p:sp>
        <p:nvSpPr>
          <p:cNvPr id="11" name="Text Placeholder 6">
            <a:extLst>
              <a:ext uri="{FF2B5EF4-FFF2-40B4-BE49-F238E27FC236}">
                <a16:creationId xmlns:a16="http://schemas.microsoft.com/office/drawing/2014/main" id="{6A80F8A3-B225-6547-B2D1-86354B64A79A}"/>
              </a:ext>
            </a:extLst>
          </p:cNvPr>
          <p:cNvSpPr>
            <a:spLocks noGrp="1"/>
          </p:cNvSpPr>
          <p:nvPr>
            <p:ph type="body" sz="quarter" idx="17"/>
          </p:nvPr>
        </p:nvSpPr>
        <p:spPr>
          <a:xfrm>
            <a:off x="6096000" y="3435925"/>
            <a:ext cx="5257800"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103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Custom Layout">
    <p:bg>
      <p:bgPr>
        <a:solidFill>
          <a:srgbClr val="F88E38"/>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CBB8533-D7B6-644D-BD33-D13D8516B8D5}"/>
              </a:ext>
            </a:extLst>
          </p:cNvPr>
          <p:cNvSpPr>
            <a:spLocks noGrp="1"/>
          </p:cNvSpPr>
          <p:nvPr>
            <p:ph type="body" sz="quarter" idx="14" hasCustomPrompt="1"/>
          </p:nvPr>
        </p:nvSpPr>
        <p:spPr>
          <a:xfrm>
            <a:off x="838200" y="762000"/>
            <a:ext cx="10515600" cy="5208588"/>
          </a:xfrm>
          <a:solidFill>
            <a:schemeClr val="bg1">
              <a:alpha val="34000"/>
            </a:schemeClr>
          </a:solidFill>
        </p:spPr>
        <p:txBody>
          <a:bodyPr anchor="ctr"/>
          <a:lstStyle>
            <a:lvl1pPr marL="0" indent="0" algn="ctr">
              <a:buNone/>
              <a:defRPr b="0" i="0"/>
            </a:lvl1pPr>
          </a:lstStyle>
          <a:p>
            <a:pPr lvl="0"/>
            <a:r>
              <a:rPr lang="en-US" dirty="0"/>
              <a:t>  </a:t>
            </a:r>
          </a:p>
        </p:txBody>
      </p:sp>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1617921" y="2276475"/>
            <a:ext cx="4478079" cy="1325563"/>
          </a:xfrm>
        </p:spPr>
        <p:txBody>
          <a:bodyPr anchor="b">
            <a:normAutofit/>
          </a:bodyPr>
          <a:lstStyle>
            <a:lvl1pPr algn="ctr">
              <a:defRPr sz="5400"/>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3/5/2024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9" name="Text Placeholder 9">
            <a:extLst>
              <a:ext uri="{FF2B5EF4-FFF2-40B4-BE49-F238E27FC236}">
                <a16:creationId xmlns:a16="http://schemas.microsoft.com/office/drawing/2014/main" id="{A60B1C4F-631A-2841-BCDB-E21EE524FABB}"/>
              </a:ext>
            </a:extLst>
          </p:cNvPr>
          <p:cNvSpPr>
            <a:spLocks noGrp="1"/>
          </p:cNvSpPr>
          <p:nvPr>
            <p:ph type="body" sz="quarter" idx="15"/>
          </p:nvPr>
        </p:nvSpPr>
        <p:spPr>
          <a:xfrm>
            <a:off x="1617921" y="3602038"/>
            <a:ext cx="4478079"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7382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893344" y="0"/>
            <a:ext cx="4405312" cy="685800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9" name="Text Placeholder 6">
            <a:extLst>
              <a:ext uri="{FF2B5EF4-FFF2-40B4-BE49-F238E27FC236}">
                <a16:creationId xmlns:a16="http://schemas.microsoft.com/office/drawing/2014/main" id="{75660800-BC7C-3D4D-BB4D-D14309B627E2}"/>
              </a:ext>
            </a:extLst>
          </p:cNvPr>
          <p:cNvSpPr>
            <a:spLocks noGrp="1"/>
          </p:cNvSpPr>
          <p:nvPr>
            <p:ph type="body" sz="quarter" idx="14"/>
          </p:nvPr>
        </p:nvSpPr>
        <p:spPr>
          <a:xfrm>
            <a:off x="284772"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8BB0B1F9-E45E-7246-93FB-0390711AB993}"/>
              </a:ext>
            </a:extLst>
          </p:cNvPr>
          <p:cNvSpPr>
            <a:spLocks noGrp="1"/>
          </p:cNvSpPr>
          <p:nvPr>
            <p:ph type="body" sz="quarter" idx="15"/>
          </p:nvPr>
        </p:nvSpPr>
        <p:spPr>
          <a:xfrm>
            <a:off x="284772"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0C7732C0-67A9-5747-8D6C-C098C12ACAEA}"/>
              </a:ext>
            </a:extLst>
          </p:cNvPr>
          <p:cNvSpPr>
            <a:spLocks noGrp="1"/>
          </p:cNvSpPr>
          <p:nvPr>
            <p:ph type="body" sz="quarter" idx="16"/>
          </p:nvPr>
        </p:nvSpPr>
        <p:spPr>
          <a:xfrm>
            <a:off x="8580474"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F5FCAB5F-601E-724F-A4FC-9B65024475D0}"/>
              </a:ext>
            </a:extLst>
          </p:cNvPr>
          <p:cNvSpPr>
            <a:spLocks noGrp="1"/>
          </p:cNvSpPr>
          <p:nvPr>
            <p:ph type="body" sz="quarter" idx="17"/>
          </p:nvPr>
        </p:nvSpPr>
        <p:spPr>
          <a:xfrm>
            <a:off x="8580474"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418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6525491" y="365126"/>
            <a:ext cx="5181600" cy="2669454"/>
          </a:xfrm>
        </p:spPr>
        <p:txBody>
          <a:bodyPr anchor="b">
            <a:normAutofit/>
          </a:bodyPr>
          <a:lstStyle>
            <a:lvl1pPr>
              <a:defRPr sz="5400"/>
            </a:lvl1pPr>
          </a:lstStyle>
          <a:p>
            <a:r>
              <a:rPr lang="en-US"/>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6095999"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6526213" y="3214688"/>
            <a:ext cx="5181600" cy="3141661"/>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959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4A015D-571F-1F4B-974B-CBD2C44674A0}"/>
              </a:ext>
            </a:extLst>
          </p:cNvPr>
          <p:cNvSpPr/>
          <p:nvPr userDrawn="1"/>
        </p:nvSpPr>
        <p:spPr>
          <a:xfrm>
            <a:off x="3687412" y="0"/>
            <a:ext cx="4677631"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a:xfrm>
            <a:off x="3968827"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9175" y="0"/>
            <a:ext cx="3678237"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4069634" y="1496290"/>
            <a:ext cx="3913187" cy="4723536"/>
          </a:xfrm>
        </p:spPr>
        <p:txBody>
          <a:bodyPr/>
          <a:lstStyle>
            <a:lvl1pPr marL="0" indent="0">
              <a:buNone/>
              <a:defRPr b="0" i="0"/>
            </a:lvl1pPr>
            <a:lvl2pPr marL="457200" indent="0">
              <a:buNone/>
              <a:defRPr b="0" i="0"/>
            </a:lvl2pPr>
            <a:lvl3pPr marL="914400" indent="0">
              <a:buNone/>
              <a:defRPr b="0" i="0"/>
            </a:lvl3pPr>
            <a:lvl4pPr marL="1371600" indent="0">
              <a:buNone/>
              <a:defRPr b="0" i="0"/>
            </a:lvl4pPr>
            <a:lvl5pPr marL="1828800" indent="0">
              <a:buNone/>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4077968" y="401781"/>
            <a:ext cx="3896519" cy="1094509"/>
          </a:xfrm>
        </p:spPr>
        <p:txBody>
          <a:bodyPr anchor="b">
            <a:normAutofit/>
          </a:bodyPr>
          <a:lstStyle>
            <a:lvl1pPr>
              <a:defRPr sz="3200"/>
            </a:lvl1pPr>
          </a:lstStyle>
          <a:p>
            <a:r>
              <a:rPr lang="en-US"/>
              <a:t>Click to edit Master title style</a:t>
            </a:r>
          </a:p>
        </p:txBody>
      </p:sp>
      <p:sp>
        <p:nvSpPr>
          <p:cNvPr id="9" name="Text Placeholder 6">
            <a:extLst>
              <a:ext uri="{FF2B5EF4-FFF2-40B4-BE49-F238E27FC236}">
                <a16:creationId xmlns:a16="http://schemas.microsoft.com/office/drawing/2014/main" id="{4CDEBD39-CAFB-764B-A906-1F6F43175C3A}"/>
              </a:ext>
            </a:extLst>
          </p:cNvPr>
          <p:cNvSpPr>
            <a:spLocks noGrp="1"/>
          </p:cNvSpPr>
          <p:nvPr>
            <p:ph type="body" sz="quarter" idx="15"/>
          </p:nvPr>
        </p:nvSpPr>
        <p:spPr>
          <a:xfrm>
            <a:off x="8471055" y="4281054"/>
            <a:ext cx="3328194"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C18EBCA8-64DD-DE4F-8610-06030AD6F5B2}"/>
              </a:ext>
            </a:extLst>
          </p:cNvPr>
          <p:cNvSpPr>
            <a:spLocks noGrp="1"/>
          </p:cNvSpPr>
          <p:nvPr>
            <p:ph type="body" sz="quarter" idx="16"/>
          </p:nvPr>
        </p:nvSpPr>
        <p:spPr>
          <a:xfrm>
            <a:off x="8465849" y="1732683"/>
            <a:ext cx="3333400" cy="2548371"/>
          </a:xfrm>
        </p:spPr>
        <p:txBody>
          <a:bodyPr anchor="b"/>
          <a:lstStyle>
            <a:lvl1pPr marL="0" indent="0">
              <a:buNone/>
              <a:defRPr b="1" i="0" cap="all" baseline="0">
                <a:latin typeface="Oswald SemiBold" pitchFamily="2" charset="77"/>
              </a:defRPr>
            </a:lvl1pPr>
            <a:lvl2pPr marL="457200" indent="0">
              <a:buNone/>
              <a:defRPr b="1" i="0" cap="all" baseline="0">
                <a:latin typeface="Oswald SemiBold" pitchFamily="2" charset="77"/>
              </a:defRPr>
            </a:lvl2pPr>
            <a:lvl3pPr marL="914400" indent="0">
              <a:buNone/>
              <a:defRPr b="1" i="0" cap="all" baseline="0">
                <a:latin typeface="Oswald SemiBold" pitchFamily="2" charset="77"/>
              </a:defRPr>
            </a:lvl3pPr>
            <a:lvl4pPr marL="1371600" indent="0">
              <a:buNone/>
              <a:defRPr b="1" i="0" cap="all" baseline="0">
                <a:latin typeface="Oswald SemiBold" pitchFamily="2" charset="77"/>
              </a:defRPr>
            </a:lvl4pPr>
            <a:lvl5pPr marL="1828800" indent="0">
              <a:buNone/>
              <a:defRPr b="1" i="0" cap="all" baseline="0">
                <a:latin typeface="Oswald SemiBold" pitchFamily="2" charset="77"/>
              </a:defRPr>
            </a:lvl5pPr>
          </a:lstStyle>
          <a:p>
            <a:pPr lvl="0"/>
            <a:r>
              <a:rPr lang="en-US" dirty="0"/>
              <a:t>Click to edit Master text styles</a:t>
            </a:r>
          </a:p>
        </p:txBody>
      </p:sp>
    </p:spTree>
    <p:extLst>
      <p:ext uri="{BB962C8B-B14F-4D97-AF65-F5344CB8AC3E}">
        <p14:creationId xmlns:p14="http://schemas.microsoft.com/office/powerpoint/2010/main" val="126222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6" y="2228131"/>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362956" y="2228130"/>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351766" y="2228129"/>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4" y="3429002"/>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362956" y="3429001"/>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351764" y="3429000"/>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96202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3905253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B6463-B070-BB45-90E2-9C1C867AA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AD6BF2F-F7D7-2B45-880A-9B98D91F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A661682-1BF7-EE41-9243-D95AF59C9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b="0" i="0">
                <a:solidFill>
                  <a:schemeClr val="bg2">
                    <a:lumMod val="25000"/>
                  </a:schemeClr>
                </a:solidFill>
                <a:latin typeface="Oswald Medium" pitchFamily="2" charset="77"/>
              </a:defRPr>
            </a:lvl1pPr>
          </a:lstStyle>
          <a:p>
            <a:fld id="{CC488FE3-79BF-DB4F-B648-6A8349C22FAF}" type="datetimeFigureOut">
              <a:rPr lang="en-US" smtClean="0"/>
              <a:pPr/>
              <a:t>3/5/2024</a:t>
            </a:fld>
            <a:endParaRPr lang="en-US" dirty="0"/>
          </a:p>
        </p:txBody>
      </p:sp>
      <p:sp>
        <p:nvSpPr>
          <p:cNvPr id="5" name="Footer Placeholder 4">
            <a:extLst>
              <a:ext uri="{FF2B5EF4-FFF2-40B4-BE49-F238E27FC236}">
                <a16:creationId xmlns:a16="http://schemas.microsoft.com/office/drawing/2014/main" id="{251642CB-2366-3F4E-9D73-1789D4B06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0" i="0">
                <a:solidFill>
                  <a:schemeClr val="bg2">
                    <a:lumMod val="25000"/>
                  </a:schemeClr>
                </a:solidFill>
                <a:latin typeface="Oswald Medium" pitchFamily="2" charset="77"/>
              </a:defRPr>
            </a:lvl1pPr>
          </a:lstStyle>
          <a:p>
            <a:endParaRPr lang="en-US" dirty="0"/>
          </a:p>
        </p:txBody>
      </p:sp>
      <p:sp>
        <p:nvSpPr>
          <p:cNvPr id="6" name="Slide Number Placeholder 5">
            <a:extLst>
              <a:ext uri="{FF2B5EF4-FFF2-40B4-BE49-F238E27FC236}">
                <a16:creationId xmlns:a16="http://schemas.microsoft.com/office/drawing/2014/main" id="{866B88C8-E345-D145-89E4-13B882F99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b="0" i="0">
                <a:solidFill>
                  <a:schemeClr val="bg2">
                    <a:lumMod val="25000"/>
                  </a:schemeClr>
                </a:solidFill>
                <a:latin typeface="Oswald Medium" pitchFamily="2" charset="77"/>
              </a:defRPr>
            </a:lvl1pPr>
          </a:lstStyle>
          <a:p>
            <a:fld id="{7E324480-4799-EE47-8D39-A19AEB828813}" type="slidenum">
              <a:rPr lang="en-US" smtClean="0"/>
              <a:pPr/>
              <a:t>‹#›</a:t>
            </a:fld>
            <a:endParaRPr lang="en-US" dirty="0"/>
          </a:p>
        </p:txBody>
      </p:sp>
    </p:spTree>
    <p:extLst>
      <p:ext uri="{BB962C8B-B14F-4D97-AF65-F5344CB8AC3E}">
        <p14:creationId xmlns:p14="http://schemas.microsoft.com/office/powerpoint/2010/main" val="1806011476"/>
      </p:ext>
    </p:extLst>
  </p:cSld>
  <p:clrMap bg1="lt1" tx1="dk1" bg2="lt2" tx2="dk2" accent1="accent1" accent2="accent2" accent3="accent3" accent4="accent4" accent5="accent5" accent6="accent6" hlink="hlink" folHlink="folHlink"/>
  <p:sldLayoutIdLst>
    <p:sldLayoutId id="2147483660" r:id="rId1"/>
    <p:sldLayoutId id="2147483674" r:id="rId2"/>
    <p:sldLayoutId id="2147483756" r:id="rId3"/>
    <p:sldLayoutId id="2147483675" r:id="rId4"/>
    <p:sldLayoutId id="2147483650" r:id="rId5"/>
    <p:sldLayoutId id="2147483676" r:id="rId6"/>
    <p:sldLayoutId id="2147483677" r:id="rId7"/>
    <p:sldLayoutId id="2147483670" r:id="rId8"/>
    <p:sldLayoutId id="2147483759" r:id="rId9"/>
    <p:sldLayoutId id="2147483760" r:id="rId10"/>
    <p:sldLayoutId id="2147483758" r:id="rId11"/>
    <p:sldLayoutId id="2147483687" r:id="rId12"/>
    <p:sldLayoutId id="2147483680" r:id="rId13"/>
    <p:sldLayoutId id="2147483686" r:id="rId14"/>
    <p:sldLayoutId id="2147483761" r:id="rId15"/>
    <p:sldLayoutId id="2147483762" r:id="rId16"/>
    <p:sldLayoutId id="2147483678" r:id="rId17"/>
    <p:sldLayoutId id="2147483763" r:id="rId18"/>
    <p:sldLayoutId id="2147483688" r:id="rId19"/>
    <p:sldLayoutId id="2147483689" r:id="rId20"/>
    <p:sldLayoutId id="2147483764" r:id="rId21"/>
    <p:sldLayoutId id="2147483765" r:id="rId22"/>
    <p:sldLayoutId id="2147483766" r:id="rId23"/>
    <p:sldLayoutId id="2147483767" r:id="rId24"/>
    <p:sldLayoutId id="2147483679" r:id="rId25"/>
    <p:sldLayoutId id="2147483681" r:id="rId26"/>
    <p:sldLayoutId id="2147483682" r:id="rId27"/>
    <p:sldLayoutId id="2147483684" r:id="rId28"/>
    <p:sldLayoutId id="2147483683" r:id="rId29"/>
    <p:sldLayoutId id="2147483685" r:id="rId30"/>
    <p:sldLayoutId id="2147483671" r:id="rId31"/>
    <p:sldLayoutId id="2147483673" r:id="rId32"/>
    <p:sldLayoutId id="2147483672" r:id="rId33"/>
  </p:sldLayoutIdLst>
  <p:txStyles>
    <p:titleStyle>
      <a:lvl1pPr algn="l" defTabSz="914400" rtl="0" eaLnBrk="1" latinLnBrk="0" hangingPunct="1">
        <a:lnSpc>
          <a:spcPct val="90000"/>
        </a:lnSpc>
        <a:spcBef>
          <a:spcPct val="0"/>
        </a:spcBef>
        <a:buNone/>
        <a:defRPr sz="4400" b="0" i="0" kern="1200" cap="all" baseline="0">
          <a:solidFill>
            <a:schemeClr val="accent1"/>
          </a:solidFill>
          <a:latin typeface="Oswald Medium"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hivo Light" pitchFamily="2" charset="77"/>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hivo Light" pitchFamily="2" charset="77"/>
          <a:ea typeface="Roboto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hivo Light" pitchFamily="2" charset="77"/>
          <a:ea typeface="Roboto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p:txBody>
          <a:bodyPr/>
          <a:lstStyle/>
          <a:p>
            <a:r>
              <a:rPr lang="en-US" dirty="0">
                <a:solidFill>
                  <a:schemeClr val="accent1"/>
                </a:solidFill>
              </a:rPr>
              <a:t>Human Activity Detection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3602037"/>
            <a:ext cx="10515600" cy="2276475"/>
          </a:xfrm>
        </p:spPr>
        <p:txBody>
          <a:bodyPr>
            <a:normAutofit lnSpcReduction="10000"/>
          </a:bodyPr>
          <a:lstStyle/>
          <a:p>
            <a:pPr algn="l"/>
            <a:r>
              <a:rPr lang="en-US" dirty="0"/>
              <a:t>                                    </a:t>
            </a:r>
            <a:r>
              <a:rPr lang="en-US" sz="2000" dirty="0"/>
              <a:t>NAME : Dheeraj, </a:t>
            </a:r>
            <a:r>
              <a:rPr lang="en-US" sz="2000" dirty="0" err="1"/>
              <a:t>Vamshidhar</a:t>
            </a:r>
            <a:r>
              <a:rPr lang="en-US" sz="2000" dirty="0"/>
              <a:t>, Imran, </a:t>
            </a:r>
            <a:r>
              <a:rPr lang="en-US" sz="2000" dirty="0" err="1"/>
              <a:t>Anvith</a:t>
            </a:r>
            <a:r>
              <a:rPr lang="en-US" sz="2000" dirty="0"/>
              <a:t> </a:t>
            </a:r>
          </a:p>
          <a:p>
            <a:pPr algn="l"/>
            <a:r>
              <a:rPr lang="en-US" sz="2000" dirty="0"/>
              <a:t>                                                   REG NO : 12012614, 12018126, 12020309, 12017102</a:t>
            </a:r>
          </a:p>
          <a:p>
            <a:pPr algn="l"/>
            <a:r>
              <a:rPr lang="en-US" sz="2000" dirty="0"/>
              <a:t>                                                   SECTION : K20UP</a:t>
            </a:r>
          </a:p>
          <a:p>
            <a:pPr algn="l"/>
            <a:r>
              <a:rPr lang="en-US" sz="2000" dirty="0"/>
              <a:t>                                                   COURSE NAME : CSE 441 (INDUSTRY INTERNSHIP PROJECT)/ CSE 448 (INDUSTRY CO – OP  PROJECT-II )</a:t>
            </a:r>
          </a:p>
          <a:p>
            <a:pPr algn="l"/>
            <a:r>
              <a:rPr lang="en-US" sz="2000" dirty="0"/>
              <a:t>                                                    MENTOR NAME : Ajay Sharma</a:t>
            </a:r>
          </a:p>
        </p:txBody>
      </p:sp>
      <p:pic>
        <p:nvPicPr>
          <p:cNvPr id="3" name="Picture 2">
            <a:extLst>
              <a:ext uri="{FF2B5EF4-FFF2-40B4-BE49-F238E27FC236}">
                <a16:creationId xmlns:a16="http://schemas.microsoft.com/office/drawing/2014/main" id="{0B622F75-E70F-48DE-A95A-5A789849BA12}"/>
              </a:ext>
            </a:extLst>
          </p:cNvPr>
          <p:cNvPicPr>
            <a:picLocks noChangeAspect="1"/>
          </p:cNvPicPr>
          <p:nvPr/>
        </p:nvPicPr>
        <p:blipFill>
          <a:blip r:embed="rId4"/>
          <a:stretch>
            <a:fillRect/>
          </a:stretch>
        </p:blipFill>
        <p:spPr>
          <a:xfrm>
            <a:off x="4924425" y="1241424"/>
            <a:ext cx="2343150" cy="1438275"/>
          </a:xfrm>
          <a:prstGeom prst="rect">
            <a:avLst/>
          </a:prstGeom>
        </p:spPr>
      </p:pic>
      <p:sp>
        <p:nvSpPr>
          <p:cNvPr id="6" name="TextBox 5">
            <a:extLst>
              <a:ext uri="{FF2B5EF4-FFF2-40B4-BE49-F238E27FC236}">
                <a16:creationId xmlns:a16="http://schemas.microsoft.com/office/drawing/2014/main" id="{1E3C8A19-9DA9-4E1F-BE36-0147CC154035}"/>
              </a:ext>
            </a:extLst>
          </p:cNvPr>
          <p:cNvSpPr txBox="1"/>
          <p:nvPr/>
        </p:nvSpPr>
        <p:spPr>
          <a:xfrm>
            <a:off x="10761330" y="268941"/>
            <a:ext cx="1202124" cy="400110"/>
          </a:xfrm>
          <a:prstGeom prst="rect">
            <a:avLst/>
          </a:prstGeom>
          <a:noFill/>
        </p:spPr>
        <p:txBody>
          <a:bodyPr wrap="none" rtlCol="0">
            <a:spAutoFit/>
          </a:bodyPr>
          <a:lstStyle/>
          <a:p>
            <a:r>
              <a:rPr lang="en-US" sz="2000" dirty="0" err="1">
                <a:solidFill>
                  <a:srgbClr val="FF0000"/>
                </a:solidFill>
                <a:latin typeface="Arial Black" panose="020B0A04020102020204" pitchFamily="34" charset="0"/>
              </a:rPr>
              <a:t>upGrad</a:t>
            </a:r>
            <a:endParaRPr lang="en-US" sz="20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26104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2122487"/>
            <a:ext cx="10515600" cy="1325563"/>
          </a:xfrm>
        </p:spPr>
        <p:txBody>
          <a:bodyPr>
            <a:normAutofit/>
          </a:bodyPr>
          <a:lstStyle/>
          <a:p>
            <a:r>
              <a:rPr lang="en-US" sz="3600" dirty="0">
                <a:solidFill>
                  <a:schemeClr val="accent1"/>
                </a:solidFill>
              </a:rPr>
              <a:t>thank you</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F5523CA-B1AD-4089-9A8B-3BEC275DB2EC}"/>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72746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introduction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10515600" cy="2843212"/>
          </a:xfrm>
        </p:spPr>
        <p:txBody>
          <a:bodyPr>
            <a:normAutofit/>
          </a:bodyPr>
          <a:lstStyle/>
          <a:p>
            <a:r>
              <a:rPr lang="en-US" sz="2000" dirty="0"/>
              <a:t>Human activity recognition (HAR) is the process of identifying specific activities or actions performed by individuals using data collected from various sensors. </a:t>
            </a:r>
          </a:p>
          <a:p>
            <a:endParaRPr lang="en-US" sz="2000" dirty="0"/>
          </a:p>
          <a:p>
            <a:r>
              <a:rPr lang="en-US" sz="2000" dirty="0"/>
              <a:t>This field has gained significant attention due to its applications in healthcare, sports analytics, surveillance, and human-computer interaction.</a:t>
            </a:r>
          </a:p>
          <a:p>
            <a:r>
              <a:rPr lang="en-US" sz="2000" dirty="0"/>
              <a:t> </a:t>
            </a:r>
          </a:p>
          <a:p>
            <a:r>
              <a:rPr lang="en-US" sz="2000" dirty="0"/>
              <a:t>The aim of this project is to develop a robust HAR system using machine learning techniques to accurately classify different human activities based on sensor data.</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8B607B82-3D11-488C-AD74-AE621867EB07}"/>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01918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ABOUT THE PROJECT</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10515600" cy="2843212"/>
          </a:xfrm>
        </p:spPr>
        <p:txBody>
          <a:bodyPr>
            <a:normAutofit/>
          </a:bodyPr>
          <a:lstStyle/>
          <a:p>
            <a:r>
              <a:rPr lang="en-US" sz="2000" dirty="0"/>
              <a:t>The domain of this project lies at the intersection of machine learning, wearable technology, and human-computer interaction. It finds applications in healthcare (e.g., monitoring elderly individuals), sports analytics (e.g., analyzing athletes' movements), surveillance (e.g., detecting suspicious activities), and human-computer interaction (e.g., gesture-based control). </a:t>
            </a:r>
          </a:p>
          <a:p>
            <a:endParaRPr lang="en-US" sz="2000" dirty="0"/>
          </a:p>
          <a:p>
            <a:r>
              <a:rPr lang="en-US" sz="2000" dirty="0"/>
              <a:t>The dataset used in this project is the UCF50 dataset, which is a publicly available dataset consisting of sensor data collected from wearable devices worn by participants performing various activities. The dataset includes measurements from accelerometers, gyroscopes, and magnetometers, along with corresponding labels for each activity.</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E28D4205-455E-4885-A67F-8A3D2D3DCE3A}"/>
              </a:ext>
            </a:extLst>
          </p:cNvPr>
          <p:cNvSpPr/>
          <p:nvPr/>
        </p:nvSpPr>
        <p:spPr>
          <a:xfrm>
            <a:off x="288626"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06147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err="1">
                <a:solidFill>
                  <a:schemeClr val="accent1"/>
                </a:solidFill>
              </a:rPr>
              <a:t>dAta</a:t>
            </a:r>
            <a:r>
              <a:rPr lang="en-US" sz="2400" dirty="0">
                <a:solidFill>
                  <a:schemeClr val="accent1"/>
                </a:solidFill>
              </a:rPr>
              <a:t> PREPARATION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10515600" cy="2843212"/>
          </a:xfrm>
        </p:spPr>
        <p:txBody>
          <a:bodyPr>
            <a:normAutofit fontScale="85000" lnSpcReduction="20000"/>
          </a:bodyPr>
          <a:lstStyle/>
          <a:p>
            <a:r>
              <a:rPr lang="en-US" sz="2000" dirty="0"/>
              <a:t>Data collected from UCF50 dataset</a:t>
            </a:r>
          </a:p>
          <a:p>
            <a:r>
              <a:rPr lang="en-US" sz="2000" dirty="0"/>
              <a:t>UCF50 dataset consists of sensor data collected from wearable devices worn by participants</a:t>
            </a:r>
          </a:p>
          <a:p>
            <a:r>
              <a:rPr lang="en-US" sz="2000" dirty="0"/>
              <a:t>Sensors include accelerometers, gyroscopes, and magnetometers</a:t>
            </a:r>
          </a:p>
          <a:p>
            <a:r>
              <a:rPr lang="en-US" sz="2000" dirty="0"/>
              <a:t>Data collected during various activities performed by participants.</a:t>
            </a:r>
          </a:p>
          <a:p>
            <a:endParaRPr lang="en-US" sz="2000" dirty="0"/>
          </a:p>
          <a:p>
            <a:r>
              <a:rPr lang="en-US" sz="2000" dirty="0"/>
              <a:t>Long Short-Term Memory (LSTM) model selected for human activity recognition</a:t>
            </a:r>
          </a:p>
          <a:p>
            <a:r>
              <a:rPr lang="en-US" sz="2000" dirty="0"/>
              <a:t>LSTM is a type of recurrent neural network (RNN) well-suited for sequential data</a:t>
            </a:r>
          </a:p>
          <a:p>
            <a:r>
              <a:rPr lang="en-US" sz="2000" dirty="0"/>
              <a:t>Capable of capturing temporal dependencies in the sensor data</a:t>
            </a:r>
          </a:p>
          <a:p>
            <a:r>
              <a:rPr lang="en-US" sz="2000" dirty="0"/>
              <a:t>Suitable for modeling time-series data with long-range dependencies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44ED9F9B-55D6-4330-9C58-EDF9F03ADE86}"/>
              </a:ext>
            </a:extLst>
          </p:cNvPr>
          <p:cNvSpPr/>
          <p:nvPr/>
        </p:nvSpPr>
        <p:spPr>
          <a:xfrm>
            <a:off x="418614"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51407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STEPS OF Project </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10515600" cy="2843212"/>
          </a:xfrm>
        </p:spPr>
        <p:txBody>
          <a:bodyPr>
            <a:normAutofit/>
          </a:bodyPr>
          <a:lstStyle/>
          <a:p>
            <a:r>
              <a:rPr lang="en-US" sz="2000" dirty="0"/>
              <a:t>The steps carried out throughout your project-</a:t>
            </a:r>
          </a:p>
          <a:p>
            <a:r>
              <a:rPr lang="en-US" sz="2000" dirty="0"/>
              <a:t>Data collection </a:t>
            </a:r>
          </a:p>
          <a:p>
            <a:r>
              <a:rPr lang="en-US" sz="2000" dirty="0"/>
              <a:t>Data preprocessing </a:t>
            </a:r>
          </a:p>
          <a:p>
            <a:r>
              <a:rPr lang="en-US" sz="2000" dirty="0"/>
              <a:t>Training using LSTM </a:t>
            </a:r>
          </a:p>
          <a:p>
            <a:r>
              <a:rPr lang="en-US" sz="2000" dirty="0"/>
              <a:t>Downloading video from YouTube </a:t>
            </a:r>
          </a:p>
          <a:p>
            <a:r>
              <a:rPr lang="en-US" sz="2000" dirty="0"/>
              <a:t>Saving the model </a:t>
            </a:r>
          </a:p>
          <a:p>
            <a:r>
              <a:rPr lang="en-US" sz="2000" dirty="0"/>
              <a:t>Recognition of video </a:t>
            </a:r>
          </a:p>
          <a:p>
            <a:endParaRPr lang="en-US" sz="2000" dirty="0"/>
          </a:p>
          <a:p>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BAD1BE02-C474-42CE-912C-EF800C2F573A}"/>
              </a:ext>
            </a:extLst>
          </p:cNvPr>
          <p:cNvSpPr/>
          <p:nvPr/>
        </p:nvSpPr>
        <p:spPr>
          <a:xfrm>
            <a:off x="43654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99542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199" y="608547"/>
            <a:ext cx="10515600" cy="1325563"/>
          </a:xfrm>
        </p:spPr>
        <p:txBody>
          <a:bodyPr>
            <a:normAutofit/>
          </a:bodyPr>
          <a:lstStyle/>
          <a:p>
            <a:r>
              <a:rPr lang="en-US" sz="2400" dirty="0" err="1">
                <a:solidFill>
                  <a:schemeClr val="accent1"/>
                </a:solidFill>
              </a:rPr>
              <a:t>dAtaset</a:t>
            </a:r>
            <a:r>
              <a:rPr lang="en-US" sz="2400" dirty="0">
                <a:solidFill>
                  <a:schemeClr val="accent1"/>
                </a:solidFill>
              </a:rPr>
              <a:t> overview</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001838"/>
            <a:ext cx="10515600" cy="3913770"/>
          </a:xfrm>
        </p:spPr>
        <p:txBody>
          <a:bodyPr>
            <a:normAutofit/>
          </a:bodyPr>
          <a:lstStyle/>
          <a:p>
            <a:pPr algn="l"/>
            <a:endParaRPr lang="en-US" sz="2000" dirty="0"/>
          </a:p>
          <a:p>
            <a:pPr algn="l"/>
            <a:r>
              <a:rPr lang="en-US" sz="2000" dirty="0"/>
              <a:t>  Number of Classes: 50</a:t>
            </a:r>
          </a:p>
          <a:p>
            <a:pPr algn="l"/>
            <a:endParaRPr lang="en-US" sz="2000" dirty="0"/>
          </a:p>
          <a:p>
            <a:pPr algn="l"/>
            <a:r>
              <a:rPr lang="en-US" sz="2000" dirty="0"/>
              <a:t>  Total Number of Videos: </a:t>
            </a:r>
          </a:p>
          <a:p>
            <a:pPr algn="l"/>
            <a:r>
              <a:rPr lang="en-US" sz="2000" dirty="0"/>
              <a:t>  50 classes * 150 videos/class = 7500 videos</a:t>
            </a:r>
          </a:p>
          <a:p>
            <a:pPr algn="l"/>
            <a:endParaRPr lang="en-US" sz="2000" dirty="0"/>
          </a:p>
          <a:p>
            <a:pPr algn="l"/>
            <a:r>
              <a:rPr lang="en-US" sz="2000" dirty="0"/>
              <a:t>  Description: The dataset contains videos capturing various human activities, with each video  </a:t>
            </a:r>
          </a:p>
          <a:p>
            <a:pPr algn="l"/>
            <a:r>
              <a:rPr lang="en-US" sz="2000" dirty="0"/>
              <a:t>  belonging to one of the 50 distinct classes. These activities encompass a wide range of daily </a:t>
            </a:r>
          </a:p>
          <a:p>
            <a:pPr algn="l"/>
            <a:r>
              <a:rPr lang="en-US" sz="2000" dirty="0"/>
              <a:t>  human actions and behaviors, covering diverse scenarios and contexts.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59CA666F-9A07-46D8-A3CD-274D29ADDA2F}"/>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7" name="Picture 6">
            <a:extLst>
              <a:ext uri="{FF2B5EF4-FFF2-40B4-BE49-F238E27FC236}">
                <a16:creationId xmlns:a16="http://schemas.microsoft.com/office/drawing/2014/main" id="{66DB69CD-16B4-7640-E67D-BEB138409484}"/>
              </a:ext>
            </a:extLst>
          </p:cNvPr>
          <p:cNvPicPr>
            <a:picLocks noChangeAspect="1"/>
          </p:cNvPicPr>
          <p:nvPr/>
        </p:nvPicPr>
        <p:blipFill>
          <a:blip r:embed="rId5"/>
          <a:stretch>
            <a:fillRect/>
          </a:stretch>
        </p:blipFill>
        <p:spPr>
          <a:xfrm>
            <a:off x="6316825" y="2100458"/>
            <a:ext cx="4646643" cy="2177660"/>
          </a:xfrm>
          <a:prstGeom prst="rect">
            <a:avLst/>
          </a:prstGeom>
        </p:spPr>
      </p:pic>
    </p:spTree>
    <p:extLst>
      <p:ext uri="{BB962C8B-B14F-4D97-AF65-F5344CB8AC3E}">
        <p14:creationId xmlns:p14="http://schemas.microsoft.com/office/powerpoint/2010/main" val="295222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err="1">
                <a:solidFill>
                  <a:schemeClr val="accent1"/>
                </a:solidFill>
              </a:rPr>
              <a:t>dAta</a:t>
            </a:r>
            <a:r>
              <a:rPr lang="en-US" sz="2400" dirty="0">
                <a:solidFill>
                  <a:schemeClr val="accent1"/>
                </a:solidFill>
              </a:rPr>
              <a:t> VISUALIZATION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001838"/>
            <a:ext cx="10515600" cy="3857786"/>
          </a:xfrm>
        </p:spPr>
        <p:txBody>
          <a:bodyPr>
            <a:normAutofit/>
          </a:bodyPr>
          <a:lstStyle/>
          <a:p>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B83BC64-6E49-4408-B4AE-2B7ABBF69CC5}"/>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9" name="Picture 8">
            <a:extLst>
              <a:ext uri="{FF2B5EF4-FFF2-40B4-BE49-F238E27FC236}">
                <a16:creationId xmlns:a16="http://schemas.microsoft.com/office/drawing/2014/main" id="{55DC20A8-4EFF-0A30-83BD-AB21B17D1BC2}"/>
              </a:ext>
            </a:extLst>
          </p:cNvPr>
          <p:cNvPicPr>
            <a:picLocks noChangeAspect="1"/>
          </p:cNvPicPr>
          <p:nvPr/>
        </p:nvPicPr>
        <p:blipFill>
          <a:blip r:embed="rId5"/>
          <a:stretch>
            <a:fillRect/>
          </a:stretch>
        </p:blipFill>
        <p:spPr>
          <a:xfrm>
            <a:off x="7711128" y="2646741"/>
            <a:ext cx="3320138" cy="2657086"/>
          </a:xfrm>
          <a:prstGeom prst="rect">
            <a:avLst/>
          </a:prstGeom>
        </p:spPr>
      </p:pic>
      <p:pic>
        <p:nvPicPr>
          <p:cNvPr id="11" name="Picture 10">
            <a:extLst>
              <a:ext uri="{FF2B5EF4-FFF2-40B4-BE49-F238E27FC236}">
                <a16:creationId xmlns:a16="http://schemas.microsoft.com/office/drawing/2014/main" id="{C667926E-F05B-4A86-13AA-2E4879E64F8C}"/>
              </a:ext>
            </a:extLst>
          </p:cNvPr>
          <p:cNvPicPr>
            <a:picLocks noChangeAspect="1"/>
          </p:cNvPicPr>
          <p:nvPr/>
        </p:nvPicPr>
        <p:blipFill>
          <a:blip r:embed="rId6"/>
          <a:stretch>
            <a:fillRect/>
          </a:stretch>
        </p:blipFill>
        <p:spPr>
          <a:xfrm>
            <a:off x="1160734" y="2678113"/>
            <a:ext cx="3320138" cy="2649254"/>
          </a:xfrm>
          <a:prstGeom prst="rect">
            <a:avLst/>
          </a:prstGeom>
        </p:spPr>
      </p:pic>
      <p:sp>
        <p:nvSpPr>
          <p:cNvPr id="13" name="TextBox 12">
            <a:extLst>
              <a:ext uri="{FF2B5EF4-FFF2-40B4-BE49-F238E27FC236}">
                <a16:creationId xmlns:a16="http://schemas.microsoft.com/office/drawing/2014/main" id="{DA1A4432-F4AC-48D9-B656-30EDCD9F4BDF}"/>
              </a:ext>
            </a:extLst>
          </p:cNvPr>
          <p:cNvSpPr txBox="1"/>
          <p:nvPr/>
        </p:nvSpPr>
        <p:spPr>
          <a:xfrm>
            <a:off x="4970419" y="2725467"/>
            <a:ext cx="2251162" cy="2554545"/>
          </a:xfrm>
          <a:prstGeom prst="rect">
            <a:avLst/>
          </a:prstGeom>
          <a:noFill/>
        </p:spPr>
        <p:txBody>
          <a:bodyPr wrap="square" rtlCol="0">
            <a:spAutoFit/>
          </a:bodyPr>
          <a:lstStyle/>
          <a:p>
            <a:r>
              <a:rPr lang="en-IN" sz="1600" dirty="0"/>
              <a:t>These graphs represents the validation accuracy and validations loss and </a:t>
            </a:r>
            <a:r>
              <a:rPr lang="en-US" sz="1600" dirty="0"/>
              <a:t>the validation accuracy. Which is used to represent whether the model is overfit. When the model is overfit we use Early Stopping method for this process.</a:t>
            </a:r>
          </a:p>
        </p:txBody>
      </p:sp>
    </p:spTree>
    <p:extLst>
      <p:ext uri="{BB962C8B-B14F-4D97-AF65-F5344CB8AC3E}">
        <p14:creationId xmlns:p14="http://schemas.microsoft.com/office/powerpoint/2010/main" val="301768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insights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102409"/>
            <a:ext cx="10515600" cy="3458635"/>
          </a:xfrm>
        </p:spPr>
        <p:txBody>
          <a:bodyPr>
            <a:normAutofit fontScale="77500" lnSpcReduction="20000"/>
          </a:bodyPr>
          <a:lstStyle/>
          <a:p>
            <a:r>
              <a:rPr lang="en-US" sz="2000" dirty="0"/>
              <a:t>Diverse Dataset: The dataset containing videos of human activities across 50 classes offers a diverse range of scenarios and actions. This diversity enables the development of robust models capable of recognizing various activities in real-world settings.</a:t>
            </a:r>
          </a:p>
          <a:p>
            <a:endParaRPr lang="en-US" sz="2000" dirty="0"/>
          </a:p>
          <a:p>
            <a:r>
              <a:rPr lang="en-US" sz="2000" dirty="0"/>
              <a:t>Balanced Classes: The balanced distribution of videos across the 50 classes ensures that the model is trained on an equal number of samples from each activity category. This balance is essential for preventing bias towards specific activities during training and evaluation.</a:t>
            </a:r>
          </a:p>
          <a:p>
            <a:endParaRPr lang="en-US" sz="2000" dirty="0"/>
          </a:p>
          <a:p>
            <a:r>
              <a:rPr lang="en-US" sz="2000" dirty="0"/>
              <a:t>Real-world Applications: The project's focus on human activity recognition from video data has numerous real-world applications, including surveillance, sports analytics, healthcare monitoring, and human-computer interaction.</a:t>
            </a:r>
          </a:p>
          <a:p>
            <a:endParaRPr lang="en-US" sz="2000" dirty="0"/>
          </a:p>
          <a:p>
            <a:r>
              <a:rPr lang="en-US" sz="2000" dirty="0"/>
              <a:t>Future Directions: The project provides a foundation for exploring advanced techniques in activity recognition, including multi-modal fusion, attention mechanisms, and transfer learning. Furthermore, ongoing research in human behavior analysis, video understanding, and explainable AI offers exciting avenues for future exploration and innovation in this field.</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88C4F62F-6730-4856-9AAD-33B4EDAB1843}"/>
              </a:ext>
            </a:extLst>
          </p:cNvPr>
          <p:cNvSpPr/>
          <p:nvPr/>
        </p:nvSpPr>
        <p:spPr>
          <a:xfrm>
            <a:off x="436544" y="206371"/>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72927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conclusion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230016"/>
            <a:ext cx="10515600" cy="3027784"/>
          </a:xfrm>
        </p:spPr>
        <p:txBody>
          <a:bodyPr>
            <a:normAutofit fontScale="85000" lnSpcReduction="20000"/>
          </a:bodyPr>
          <a:lstStyle/>
          <a:p>
            <a:r>
              <a:rPr lang="en-US" sz="2000" dirty="0"/>
              <a:t>In conclusion, this project focused on the development of a robust human activity recognition system using a diverse dataset containing videos of human activities across 50 classes. Through meticulous data collection, preprocessing, and model training, we have achieved significant insights and advancements in the field of activity recognition from video data.</a:t>
            </a:r>
          </a:p>
          <a:p>
            <a:endParaRPr lang="en-US" sz="2000" dirty="0"/>
          </a:p>
          <a:p>
            <a:r>
              <a:rPr lang="en-US" sz="2000" dirty="0"/>
              <a:t>The diverse dataset provided a rich source of information, enabling the development of models capable of recognizing various activities in real-world settings. By ensuring a balanced distribution of videos across the 50 classes, we mitigated bias and facilitated fair evaluation of model performance across different activity categories.</a:t>
            </a:r>
          </a:p>
          <a:p>
            <a:endParaRPr lang="en-US" sz="2000" dirty="0"/>
          </a:p>
          <a:p>
            <a:r>
              <a:rPr lang="en-US" sz="2000" dirty="0"/>
              <a:t>This project has contributed valuable insights, methodologies, and models for human activity recognition from video data, paving the way for further advancements in computer vision, deep learning, and artificial intelligence. The knowledge gained from this project can be leveraged for future research, development, and applications aimed at understanding and interpreting human behavior in video streams.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8BAE1BA-3C16-452D-ABD4-CE99E06ADD07}"/>
              </a:ext>
            </a:extLst>
          </p:cNvPr>
          <p:cNvSpPr/>
          <p:nvPr/>
        </p:nvSpPr>
        <p:spPr>
          <a:xfrm>
            <a:off x="472402"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215294309"/>
      </p:ext>
    </p:extLst>
  </p:cSld>
  <p:clrMapOvr>
    <a:masterClrMapping/>
  </p:clrMapOvr>
</p:sld>
</file>

<file path=ppt/theme/theme1.xml><?xml version="1.0" encoding="utf-8"?>
<a:theme xmlns:a="http://schemas.openxmlformats.org/drawingml/2006/main" name="Office Theme">
  <a:themeElements>
    <a:clrScheme name="2020 Templates - Orange Mono">
      <a:dk1>
        <a:srgbClr val="000000"/>
      </a:dk1>
      <a:lt1>
        <a:srgbClr val="FFFFFF"/>
      </a:lt1>
      <a:dk2>
        <a:srgbClr val="44546A"/>
      </a:dk2>
      <a:lt2>
        <a:srgbClr val="E7E6E6"/>
      </a:lt2>
      <a:accent1>
        <a:srgbClr val="F58423"/>
      </a:accent1>
      <a:accent2>
        <a:srgbClr val="DA741E"/>
      </a:accent2>
      <a:accent3>
        <a:srgbClr val="C96D1A"/>
      </a:accent3>
      <a:accent4>
        <a:srgbClr val="C16819"/>
      </a:accent4>
      <a:accent5>
        <a:srgbClr val="B66218"/>
      </a:accent5>
      <a:accent6>
        <a:srgbClr val="AD5D17"/>
      </a:accent6>
      <a:hlink>
        <a:srgbClr val="F58622"/>
      </a:hlink>
      <a:folHlink>
        <a:srgbClr val="F8B77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b="0" i="0" dirty="0">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825</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Chivo Light</vt:lpstr>
      <vt:lpstr>Oswald Medium</vt:lpstr>
      <vt:lpstr>Oswald SemiBold</vt:lpstr>
      <vt:lpstr>Roboto Light</vt:lpstr>
      <vt:lpstr>Office Theme</vt:lpstr>
      <vt:lpstr>Human Activity Detection</vt:lpstr>
      <vt:lpstr>introduction</vt:lpstr>
      <vt:lpstr>ABOUT THE PROJECT</vt:lpstr>
      <vt:lpstr>dAta PREPARATION</vt:lpstr>
      <vt:lpstr>STEPS OF Project </vt:lpstr>
      <vt:lpstr>dAtaset overview</vt:lpstr>
      <vt:lpstr>dAta VISUALIZATION</vt:lpstr>
      <vt:lpstr>insights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Detection</dc:title>
  <dc:creator>Drew Bobby</dc:creator>
  <cp:lastModifiedBy>Veeri Dheeraj</cp:lastModifiedBy>
  <cp:revision>3</cp:revision>
  <dcterms:modified xsi:type="dcterms:W3CDTF">2024-03-05T04:39:27Z</dcterms:modified>
</cp:coreProperties>
</file>