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A3A4C-4D40-4900-AEB7-55BC669711EE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B77234-6978-4724-B756-94B37AE4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3C6-89F7-4F94-9B1C-19768672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SERTS AFP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4D4A5-7FA7-476B-BAB8-14741C033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Bobby Edwards</a:t>
            </a:r>
          </a:p>
          <a:p>
            <a:r>
              <a:rPr lang="en-US" sz="2400" dirty="0"/>
              <a:t>Dawson Dreiling</a:t>
            </a:r>
          </a:p>
          <a:p>
            <a:r>
              <a:rPr lang="en-US" sz="2400" dirty="0"/>
              <a:t>12/12/18</a:t>
            </a:r>
          </a:p>
        </p:txBody>
      </p:sp>
    </p:spTree>
    <p:extLst>
      <p:ext uri="{BB962C8B-B14F-4D97-AF65-F5344CB8AC3E}">
        <p14:creationId xmlns:p14="http://schemas.microsoft.com/office/powerpoint/2010/main" val="114829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A802-3A7E-4C16-B044-D26D6364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459B-D21F-4699-AF06-032EB6D5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specific song</a:t>
            </a:r>
          </a:p>
          <a:p>
            <a:r>
              <a:rPr lang="en-US" dirty="0"/>
              <a:t>Play the selected song</a:t>
            </a:r>
          </a:p>
          <a:p>
            <a:r>
              <a:rPr lang="en-US" dirty="0"/>
              <a:t>Pause the selected song</a:t>
            </a:r>
          </a:p>
          <a:p>
            <a:r>
              <a:rPr lang="en-US" dirty="0"/>
              <a:t>Resume the selected song</a:t>
            </a:r>
          </a:p>
          <a:p>
            <a:r>
              <a:rPr lang="en-US" dirty="0"/>
              <a:t>Go to the next song</a:t>
            </a:r>
          </a:p>
          <a:p>
            <a:r>
              <a:rPr lang="en-US" dirty="0"/>
              <a:t>Go to the previous song</a:t>
            </a:r>
          </a:p>
        </p:txBody>
      </p:sp>
    </p:spTree>
    <p:extLst>
      <p:ext uri="{BB962C8B-B14F-4D97-AF65-F5344CB8AC3E}">
        <p14:creationId xmlns:p14="http://schemas.microsoft.com/office/powerpoint/2010/main" val="30091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DFB-3DDD-4905-B647-ED9B2A58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2DD8-38BF-41E9-BF13-C3DED036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DB4-D8E0-4B59-89B8-93083B39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System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598D-859F-46C9-A45B-DF1A1503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55259-2906-4788-A4CA-C8C2DC64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042"/>
            <a:ext cx="12192000" cy="50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6E4-63D6-4A56-B77E-B3A967C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AFP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F373-DB0E-4078-8804-2E104CE5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A00-4996-41A1-9EB7-2A7D84B2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E693-8994-4240-ADD6-4012CCB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SERTS AFP</vt:lpstr>
      <vt:lpstr>System Requirements</vt:lpstr>
      <vt:lpstr>System Context Diagram</vt:lpstr>
      <vt:lpstr>System State Machine</vt:lpstr>
      <vt:lpstr>AFP GUI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SERTS AFP</dc:title>
  <dc:creator>Dawson Dreiling</dc:creator>
  <cp:lastModifiedBy>Dawson Dreiling</cp:lastModifiedBy>
  <cp:revision>6</cp:revision>
  <dcterms:created xsi:type="dcterms:W3CDTF">2018-12-12T03:00:48Z</dcterms:created>
  <dcterms:modified xsi:type="dcterms:W3CDTF">2018-12-12T05:28:57Z</dcterms:modified>
</cp:coreProperties>
</file>