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2" r:id="rId5"/>
    <p:sldId id="259" r:id="rId6"/>
    <p:sldId id="261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A3A4C-4D40-4900-AEB7-55BC669711EE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77234-6978-4724-B756-94B37AE4F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198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A3A4C-4D40-4900-AEB7-55BC669711EE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77234-6978-4724-B756-94B37AE4F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699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A3A4C-4D40-4900-AEB7-55BC669711EE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77234-6978-4724-B756-94B37AE4F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7253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A3A4C-4D40-4900-AEB7-55BC669711EE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77234-6978-4724-B756-94B37AE4F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1251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A3A4C-4D40-4900-AEB7-55BC669711EE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77234-6978-4724-B756-94B37AE4F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5968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A3A4C-4D40-4900-AEB7-55BC669711EE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77234-6978-4724-B756-94B37AE4F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0234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A3A4C-4D40-4900-AEB7-55BC669711EE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77234-6978-4724-B756-94B37AE4F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0251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A3A4C-4D40-4900-AEB7-55BC669711EE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77234-6978-4724-B756-94B37AE4F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3090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A3A4C-4D40-4900-AEB7-55BC669711EE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77234-6978-4724-B756-94B37AE4F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495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A3A4C-4D40-4900-AEB7-55BC669711EE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0BB77234-6978-4724-B756-94B37AE4F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022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A3A4C-4D40-4900-AEB7-55BC669711EE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77234-6978-4724-B756-94B37AE4F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380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A3A4C-4D40-4900-AEB7-55BC669711EE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77234-6978-4724-B756-94B37AE4F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417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A3A4C-4D40-4900-AEB7-55BC669711EE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77234-6978-4724-B756-94B37AE4F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23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A3A4C-4D40-4900-AEB7-55BC669711EE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77234-6978-4724-B756-94B37AE4F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87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A3A4C-4D40-4900-AEB7-55BC669711EE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77234-6978-4724-B756-94B37AE4F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081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A3A4C-4D40-4900-AEB7-55BC669711EE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77234-6978-4724-B756-94B37AE4F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007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A3A4C-4D40-4900-AEB7-55BC669711EE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77234-6978-4724-B756-94B37AE4F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292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F2A3A4C-4D40-4900-AEB7-55BC669711EE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BB77234-6978-4724-B756-94B37AE4F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444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1C3C6-89F7-4F94-9B1C-19768672B7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SERTS AFP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B4D4A5-7FA7-476B-BAB8-14741C0337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Bobby Edwards</a:t>
            </a:r>
          </a:p>
          <a:p>
            <a:r>
              <a:rPr lang="en-US" sz="2400" dirty="0"/>
              <a:t>Dawson Dreiling</a:t>
            </a:r>
          </a:p>
          <a:p>
            <a:r>
              <a:rPr lang="en-US" sz="2400" dirty="0"/>
              <a:t>12/12/18</a:t>
            </a:r>
          </a:p>
        </p:txBody>
      </p:sp>
    </p:spTree>
    <p:extLst>
      <p:ext uri="{BB962C8B-B14F-4D97-AF65-F5344CB8AC3E}">
        <p14:creationId xmlns:p14="http://schemas.microsoft.com/office/powerpoint/2010/main" val="1148296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3A802-3A7E-4C16-B044-D26D6364E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0459B-D21F-4699-AF06-032EB6D5B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Select a specific song</a:t>
            </a:r>
          </a:p>
          <a:p>
            <a:r>
              <a:rPr lang="en-US" sz="2800" dirty="0"/>
              <a:t>Play the selected song</a:t>
            </a:r>
          </a:p>
          <a:p>
            <a:r>
              <a:rPr lang="en-US" sz="2800" dirty="0"/>
              <a:t>Pause the selected song</a:t>
            </a:r>
          </a:p>
          <a:p>
            <a:r>
              <a:rPr lang="en-US" sz="2800" dirty="0"/>
              <a:t>Resume the selected song</a:t>
            </a:r>
          </a:p>
          <a:p>
            <a:r>
              <a:rPr lang="en-US" sz="2800" dirty="0"/>
              <a:t>Go to the next song</a:t>
            </a:r>
          </a:p>
          <a:p>
            <a:r>
              <a:rPr lang="en-US" sz="2800" dirty="0"/>
              <a:t>Go to the previous song</a:t>
            </a:r>
          </a:p>
        </p:txBody>
      </p:sp>
    </p:spTree>
    <p:extLst>
      <p:ext uri="{BB962C8B-B14F-4D97-AF65-F5344CB8AC3E}">
        <p14:creationId xmlns:p14="http://schemas.microsoft.com/office/powerpoint/2010/main" val="3009173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02DFB-3DDD-4905-B647-ED9B2A58C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184730"/>
            <a:ext cx="10018713" cy="1200726"/>
          </a:xfrm>
        </p:spPr>
        <p:txBody>
          <a:bodyPr/>
          <a:lstStyle/>
          <a:p>
            <a:r>
              <a:rPr lang="en-US" dirty="0"/>
              <a:t>System Context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B9979B-DA28-426C-A829-47874E261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3127" y="1725856"/>
            <a:ext cx="6945746" cy="4767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992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696F2-7019-47BE-BABE-266861399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270167"/>
            <a:ext cx="10018713" cy="1752599"/>
          </a:xfrm>
        </p:spPr>
        <p:txBody>
          <a:bodyPr/>
          <a:lstStyle/>
          <a:p>
            <a:r>
              <a:rPr lang="en-US" dirty="0"/>
              <a:t>Software System Context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D637AD-FA93-403F-9761-FB66C520E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013" y="2262910"/>
            <a:ext cx="11363974" cy="3532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978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88DB4-D8E0-4B59-89B8-93083B39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en-US" dirty="0"/>
              <a:t>System State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2598D-859F-46C9-A45B-DF1A15036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E55259-2906-4788-A4CA-C8C2DC648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62042"/>
            <a:ext cx="12192000" cy="5095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757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EA6E4-63D6-4A56-B77E-B3A967C84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22379"/>
            <a:ext cx="10018713" cy="1752599"/>
          </a:xfrm>
        </p:spPr>
        <p:txBody>
          <a:bodyPr/>
          <a:lstStyle/>
          <a:p>
            <a:r>
              <a:rPr lang="en-US" dirty="0"/>
              <a:t>AFP GUI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975D86-7ECA-495F-9C4E-FCADBF23D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8647" y="1425660"/>
            <a:ext cx="6410038" cy="532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907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FEA00-4996-41A1-9EB7-2A7D84B2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2302167"/>
            <a:ext cx="10018713" cy="1752599"/>
          </a:xfrm>
        </p:spPr>
        <p:txBody>
          <a:bodyPr>
            <a:normAutofit/>
          </a:bodyPr>
          <a:lstStyle/>
          <a:p>
            <a:r>
              <a:rPr lang="en-US" sz="5400" b="1" dirty="0"/>
              <a:t>Demo!</a:t>
            </a:r>
          </a:p>
        </p:txBody>
      </p:sp>
    </p:spTree>
    <p:extLst>
      <p:ext uri="{BB962C8B-B14F-4D97-AF65-F5344CB8AC3E}">
        <p14:creationId xmlns:p14="http://schemas.microsoft.com/office/powerpoint/2010/main" val="34772335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162</TotalTime>
  <Words>49</Words>
  <Application>Microsoft Office PowerPoint</Application>
  <PresentationFormat>Widescreen</PresentationFormat>
  <Paragraphs>16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Corbel</vt:lpstr>
      <vt:lpstr>Parallax</vt:lpstr>
      <vt:lpstr>SERTS AFP</vt:lpstr>
      <vt:lpstr>System Requirements</vt:lpstr>
      <vt:lpstr>System Context Diagram</vt:lpstr>
      <vt:lpstr>Software System Context Diagram</vt:lpstr>
      <vt:lpstr>System State Machine</vt:lpstr>
      <vt:lpstr>AFP GUI</vt:lpstr>
      <vt:lpstr>Demo!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SERTS AFP</dc:title>
  <dc:creator>Dawson Dreiling</dc:creator>
  <cp:lastModifiedBy>Robert Edwards</cp:lastModifiedBy>
  <cp:revision>8</cp:revision>
  <dcterms:created xsi:type="dcterms:W3CDTF">2018-12-12T03:00:48Z</dcterms:created>
  <dcterms:modified xsi:type="dcterms:W3CDTF">2018-12-12T05:49:59Z</dcterms:modified>
</cp:coreProperties>
</file>