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9110BB-AA3D-4ABA-B8AC-4901ABD1978A}">
  <a:tblStyle styleId="{D79110BB-AA3D-4ABA-B8AC-4901ABD1978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55bdd897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55bdd897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55bdd89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55bdd89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55bdd897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55bdd897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552b5c18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552b5c18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07352" y="2018538"/>
            <a:ext cx="6129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Hackathon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71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Babson CODE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8858" l="7727" r="7727" t="7960"/>
          <a:stretch/>
        </p:blipFill>
        <p:spPr>
          <a:xfrm>
            <a:off x="3357850" y="488026"/>
            <a:ext cx="2428300" cy="23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Dave's Drinks is a morning refreshment shop serving Coffee, Hot Chocolate and Tea. It is open 7am - 3pm , 7 days a week. It records sales, costs, and tracks employee attendance in 15 minute increments, so if the time is 7:30AM, the data is from 7:30AM - 7:45AM. There is always a manager working, they show up 30 minutes before open and stay 30 minutes after close. June makes $32 per hour and Walter makes $30 per hour. Each regular employee makes $15 per hour. Coffee costs $1.5 to make and sells for $5. Hot Chocolate costs $1 to make and sells for $4. Tea costs $0.50 to make and sells for $3. This data represents a week of activity at the store. The only cost not included is the lease cost which is $500 per week.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Deliverables</a:t>
            </a:r>
            <a:endParaRPr/>
          </a:p>
          <a:p>
            <a:pPr indent="-29845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Find the stores revenue, ingredient costs, labors costs, and net income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How many time slots are understaffed (less than 3 non-manager employees)?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Find what employee is stealing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Create one line chart for each day with three lines (one for each drinks sales)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What trends are there in the sales?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Create a presentation with one slide per deliverable with your answers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737950" y="3672675"/>
            <a:ext cx="189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/>
              <a:t>Prizes!</a:t>
            </a:r>
            <a:endParaRPr sz="342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425" y="2901950"/>
            <a:ext cx="2797950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750" y="2403525"/>
            <a:ext cx="2538100" cy="25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4375" y="377275"/>
            <a:ext cx="4131900" cy="23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152400" y="2052525"/>
            <a:ext cx="4053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27 Understaffed days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Robber: Jerry!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Trends: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Coffee &gt; Hot Chocolate &gt; Tea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8751" y="2714256"/>
            <a:ext cx="1901325" cy="115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7131" y="192861"/>
            <a:ext cx="1901346" cy="115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8750" y="3907975"/>
            <a:ext cx="1901334" cy="11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8775" y="152398"/>
            <a:ext cx="2034585" cy="123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05375" y="2967600"/>
            <a:ext cx="1901385" cy="115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68002" y="1560000"/>
            <a:ext cx="2034570" cy="123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27125" y="1427799"/>
            <a:ext cx="1986150" cy="120638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2" name="Google Shape;82;p16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{D79110BB-AA3D-4ABA-B8AC-4901ABD1978A}</a:tableStyleId>
              </a:tblPr>
              <a:tblGrid>
                <a:gridCol w="1305550"/>
                <a:gridCol w="2167200"/>
              </a:tblGrid>
              <a:tr h="32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Sales</a:t>
                      </a:r>
                      <a:endParaRPr sz="1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$24,485.00</a:t>
                      </a:r>
                      <a:endParaRPr sz="1600"/>
                    </a:p>
                  </a:txBody>
                  <a:tcPr marT="19050" marB="19050" marR="28575" marL="28575" anchor="b"/>
                </a:tc>
              </a:tr>
              <a:tr h="32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Ingredients</a:t>
                      </a:r>
                      <a:endParaRPr sz="1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$6,734.50</a:t>
                      </a:r>
                      <a:endParaRPr sz="1600"/>
                    </a:p>
                  </a:txBody>
                  <a:tcPr marT="19050" marB="19050" marR="28575" marL="28575" anchor="b"/>
                </a:tc>
              </a:tr>
              <a:tr h="32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Labor</a:t>
                      </a:r>
                      <a:endParaRPr sz="1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$4,726.75</a:t>
                      </a:r>
                      <a:endParaRPr sz="1600"/>
                    </a:p>
                  </a:txBody>
                  <a:tcPr marT="19050" marB="19050" marR="28575" marL="28575" anchor="b"/>
                </a:tc>
              </a:tr>
              <a:tr h="32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Costs</a:t>
                      </a:r>
                      <a:endParaRPr sz="1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$11,461.25</a:t>
                      </a:r>
                      <a:endParaRPr sz="1600"/>
                    </a:p>
                  </a:txBody>
                  <a:tcPr marT="19050" marB="19050" marR="28575" marL="28575" anchor="b"/>
                </a:tc>
              </a:tr>
              <a:tr h="32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Net Income</a:t>
                      </a:r>
                      <a:endParaRPr sz="1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$13,023.75</a:t>
                      </a:r>
                      <a:endParaRPr sz="16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927" y="430656"/>
            <a:ext cx="6748599" cy="409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