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microsoft.com/office/2016/11/relationships/changesInfo" Target="changesInfos/changesInfo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Lumpkin" userId="a0661b1fe4c6d863" providerId="LiveId" clId="{76B04B9E-719D-4EDE-A0F6-7FE36870949C}"/>
    <pc:docChg chg="addSld delSld">
      <pc:chgData name="Robert Lumpkin" userId="a0661b1fe4c6d863" providerId="LiveId" clId="{76B04B9E-719D-4EDE-A0F6-7FE36870949C}" dt="2022-04-15T20:58:27.093" v="2" actId="2696"/>
      <pc:docMkLst>
        <pc:docMk/>
      </pc:docMkLst>
      <pc:sldChg chg="del">
        <pc:chgData name="Robert Lumpkin" userId="a0661b1fe4c6d863" providerId="LiveId" clId="{76B04B9E-719D-4EDE-A0F6-7FE36870949C}" dt="2022-04-15T20:58:19.744" v="0" actId="2696"/>
        <pc:sldMkLst>
          <pc:docMk/>
          <pc:sldMk cId="2756529733" sldId="256"/>
        </pc:sldMkLst>
      </pc:sldChg>
      <pc:sldChg chg="new del">
        <pc:chgData name="Robert Lumpkin" userId="a0661b1fe4c6d863" providerId="LiveId" clId="{76B04B9E-719D-4EDE-A0F6-7FE36870949C}" dt="2022-04-15T20:58:27.093" v="2" actId="2696"/>
        <pc:sldMkLst>
          <pc:docMk/>
          <pc:sldMk cId="3447943718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Corbel</vt:lpstr>
      <vt:lpstr>Parallax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Lumpkin, Robert</dc:creator>
  <cp:lastModifiedBy>Robert Lumpkin</cp:lastModifiedBy>
  <cp:revision>1</cp:revision>
  <dcterms:created xsi:type="dcterms:W3CDTF">2022-04-15T20:55:09Z</dcterms:created>
  <dcterms:modified xsi:type="dcterms:W3CDTF">2022-04-15T20:58:32Z</dcterms:modified>
</cp:coreProperties>
</file>