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48326-C034-4EE3-8011-0310773597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509803-7461-4620-9568-D4A4C96E5DB9}">
      <dgm:prSet/>
      <dgm:spPr/>
      <dgm:t>
        <a:bodyPr/>
        <a:lstStyle/>
        <a:p>
          <a:r>
            <a:rPr lang="en-US" b="0" i="0"/>
            <a:t>Mathematics and Programming Foundations:</a:t>
          </a:r>
          <a:endParaRPr lang="en-US"/>
        </a:p>
      </dgm:t>
    </dgm:pt>
    <dgm:pt modelId="{45262169-4F2F-459B-8659-C35A15D82A1F}" type="parTrans" cxnId="{79A2F18B-09C3-4404-93A7-10D9DC21BC91}">
      <dgm:prSet/>
      <dgm:spPr/>
      <dgm:t>
        <a:bodyPr/>
        <a:lstStyle/>
        <a:p>
          <a:endParaRPr lang="en-US"/>
        </a:p>
      </dgm:t>
    </dgm:pt>
    <dgm:pt modelId="{DE3EF7F0-9CB4-49C8-9A74-4099D75A202B}" type="sibTrans" cxnId="{79A2F18B-09C3-4404-93A7-10D9DC21BC91}">
      <dgm:prSet/>
      <dgm:spPr/>
      <dgm:t>
        <a:bodyPr/>
        <a:lstStyle/>
        <a:p>
          <a:endParaRPr lang="en-US"/>
        </a:p>
      </dgm:t>
    </dgm:pt>
    <dgm:pt modelId="{3B497BBD-A4DD-462E-B590-54F4B2FFF615}">
      <dgm:prSet/>
      <dgm:spPr/>
      <dgm:t>
        <a:bodyPr/>
        <a:lstStyle/>
        <a:p>
          <a:r>
            <a:rPr lang="en-US" b="0" i="0"/>
            <a:t>Linear Algebra, Probability, Statistics, and Calculus</a:t>
          </a:r>
          <a:endParaRPr lang="en-US"/>
        </a:p>
      </dgm:t>
    </dgm:pt>
    <dgm:pt modelId="{2019FE5E-800B-4180-8944-38744B76D136}" type="parTrans" cxnId="{24F0AAAC-4CC1-449A-9095-2069A25D87C9}">
      <dgm:prSet/>
      <dgm:spPr/>
      <dgm:t>
        <a:bodyPr/>
        <a:lstStyle/>
        <a:p>
          <a:endParaRPr lang="en-US"/>
        </a:p>
      </dgm:t>
    </dgm:pt>
    <dgm:pt modelId="{3C6CE8A5-2E99-4B7D-A87F-076130A94191}" type="sibTrans" cxnId="{24F0AAAC-4CC1-449A-9095-2069A25D87C9}">
      <dgm:prSet/>
      <dgm:spPr/>
      <dgm:t>
        <a:bodyPr/>
        <a:lstStyle/>
        <a:p>
          <a:endParaRPr lang="en-US"/>
        </a:p>
      </dgm:t>
    </dgm:pt>
    <dgm:pt modelId="{07380174-2EDD-470E-B4C4-B6EBAD6EC185}">
      <dgm:prSet/>
      <dgm:spPr/>
      <dgm:t>
        <a:bodyPr/>
        <a:lstStyle/>
        <a:p>
          <a:r>
            <a:rPr lang="en-US" b="0" i="0"/>
            <a:t>Python programming (NumPy, Pandas, Matplotlib)</a:t>
          </a:r>
          <a:endParaRPr lang="en-US"/>
        </a:p>
      </dgm:t>
    </dgm:pt>
    <dgm:pt modelId="{E0C8C678-C8B0-484C-86A4-466950FA52B7}" type="parTrans" cxnId="{FB2EFFEE-9B6D-4077-8F08-C9FE077D2F96}">
      <dgm:prSet/>
      <dgm:spPr/>
      <dgm:t>
        <a:bodyPr/>
        <a:lstStyle/>
        <a:p>
          <a:endParaRPr lang="en-US"/>
        </a:p>
      </dgm:t>
    </dgm:pt>
    <dgm:pt modelId="{F9E7A532-5E6C-4D7F-985A-F6A39CD96C6A}" type="sibTrans" cxnId="{FB2EFFEE-9B6D-4077-8F08-C9FE077D2F96}">
      <dgm:prSet/>
      <dgm:spPr/>
      <dgm:t>
        <a:bodyPr/>
        <a:lstStyle/>
        <a:p>
          <a:endParaRPr lang="en-US"/>
        </a:p>
      </dgm:t>
    </dgm:pt>
    <dgm:pt modelId="{19DCD7AF-DB8B-4759-96F1-06003B976B4D}">
      <dgm:prSet/>
      <dgm:spPr/>
      <dgm:t>
        <a:bodyPr/>
        <a:lstStyle/>
        <a:p>
          <a:r>
            <a:rPr lang="en-US" b="0" i="0" dirty="0"/>
            <a:t>Core Machine Learning Concepts:</a:t>
          </a:r>
          <a:endParaRPr lang="en-US" dirty="0"/>
        </a:p>
      </dgm:t>
    </dgm:pt>
    <dgm:pt modelId="{852A3B80-F062-4B1F-9431-C290CC72C6EF}" type="parTrans" cxnId="{B44C0099-B841-404D-9C9E-ED4352E77CF9}">
      <dgm:prSet/>
      <dgm:spPr/>
      <dgm:t>
        <a:bodyPr/>
        <a:lstStyle/>
        <a:p>
          <a:endParaRPr lang="en-US"/>
        </a:p>
      </dgm:t>
    </dgm:pt>
    <dgm:pt modelId="{45A452E2-4321-4293-93F0-CD51A6EED806}" type="sibTrans" cxnId="{B44C0099-B841-404D-9C9E-ED4352E77CF9}">
      <dgm:prSet/>
      <dgm:spPr/>
      <dgm:t>
        <a:bodyPr/>
        <a:lstStyle/>
        <a:p>
          <a:endParaRPr lang="en-US"/>
        </a:p>
      </dgm:t>
    </dgm:pt>
    <dgm:pt modelId="{17A72EC5-71C5-4722-91C1-4D2DCC1AC98F}">
      <dgm:prSet/>
      <dgm:spPr/>
      <dgm:t>
        <a:bodyPr/>
        <a:lstStyle/>
        <a:p>
          <a:r>
            <a:rPr lang="en-US" b="0" i="0"/>
            <a:t>Supervised, unsupervised, and reinforcement learning</a:t>
          </a:r>
          <a:endParaRPr lang="en-US"/>
        </a:p>
      </dgm:t>
    </dgm:pt>
    <dgm:pt modelId="{C11874D7-9038-4337-A7B8-58F07C994CD1}" type="parTrans" cxnId="{A5EDA991-9CF6-46F6-82EB-4E77596B0DBF}">
      <dgm:prSet/>
      <dgm:spPr/>
      <dgm:t>
        <a:bodyPr/>
        <a:lstStyle/>
        <a:p>
          <a:endParaRPr lang="en-US"/>
        </a:p>
      </dgm:t>
    </dgm:pt>
    <dgm:pt modelId="{14FA6C84-5B62-40EA-90F3-98C91BA8FEFA}" type="sibTrans" cxnId="{A5EDA991-9CF6-46F6-82EB-4E77596B0DBF}">
      <dgm:prSet/>
      <dgm:spPr/>
      <dgm:t>
        <a:bodyPr/>
        <a:lstStyle/>
        <a:p>
          <a:endParaRPr lang="en-US"/>
        </a:p>
      </dgm:t>
    </dgm:pt>
    <dgm:pt modelId="{076CF33D-DC92-4041-BCF9-69B2756077F0}">
      <dgm:prSet/>
      <dgm:spPr/>
      <dgm:t>
        <a:bodyPr/>
        <a:lstStyle/>
        <a:p>
          <a:r>
            <a:rPr lang="en-US" b="0" i="0"/>
            <a:t>ML frameworks: Scikit-learn, TensorFlow, PyTorch</a:t>
          </a:r>
          <a:endParaRPr lang="en-US"/>
        </a:p>
      </dgm:t>
    </dgm:pt>
    <dgm:pt modelId="{3753F9B6-770F-43A5-8389-6CB7C1506883}" type="parTrans" cxnId="{ED65E912-FC3F-4AB9-9712-828C3D4A1AA5}">
      <dgm:prSet/>
      <dgm:spPr/>
      <dgm:t>
        <a:bodyPr/>
        <a:lstStyle/>
        <a:p>
          <a:endParaRPr lang="en-US"/>
        </a:p>
      </dgm:t>
    </dgm:pt>
    <dgm:pt modelId="{0FF4269B-5FE7-47DF-8ADD-1DBE38E72FE9}" type="sibTrans" cxnId="{ED65E912-FC3F-4AB9-9712-828C3D4A1AA5}">
      <dgm:prSet/>
      <dgm:spPr/>
      <dgm:t>
        <a:bodyPr/>
        <a:lstStyle/>
        <a:p>
          <a:endParaRPr lang="en-US"/>
        </a:p>
      </dgm:t>
    </dgm:pt>
    <dgm:pt modelId="{4360B01A-FB83-4E57-B467-D8F18C42A0F7}">
      <dgm:prSet/>
      <dgm:spPr/>
      <dgm:t>
        <a:bodyPr/>
        <a:lstStyle/>
        <a:p>
          <a:r>
            <a:rPr lang="en-US" b="0" i="0"/>
            <a:t>3. Neural Networks Basics:</a:t>
          </a:r>
          <a:endParaRPr lang="en-US"/>
        </a:p>
      </dgm:t>
    </dgm:pt>
    <dgm:pt modelId="{B84653B6-D6F0-4B1A-A17E-9138AD798DB1}" type="parTrans" cxnId="{12891076-F90A-4883-8141-8DBE5D5DEBD3}">
      <dgm:prSet/>
      <dgm:spPr/>
      <dgm:t>
        <a:bodyPr/>
        <a:lstStyle/>
        <a:p>
          <a:endParaRPr lang="en-US"/>
        </a:p>
      </dgm:t>
    </dgm:pt>
    <dgm:pt modelId="{31351202-054B-49CE-A732-D9D1E3ACC759}" type="sibTrans" cxnId="{12891076-F90A-4883-8141-8DBE5D5DEBD3}">
      <dgm:prSet/>
      <dgm:spPr/>
      <dgm:t>
        <a:bodyPr/>
        <a:lstStyle/>
        <a:p>
          <a:endParaRPr lang="en-US"/>
        </a:p>
      </dgm:t>
    </dgm:pt>
    <dgm:pt modelId="{D7FD8857-38DE-47B6-A8C5-EA5A53982276}">
      <dgm:prSet/>
      <dgm:spPr/>
      <dgm:t>
        <a:bodyPr/>
        <a:lstStyle/>
        <a:p>
          <a:r>
            <a:rPr lang="en-US" b="0" i="0"/>
            <a:t>Perceptrons, feedforward networks, and backpropagation</a:t>
          </a:r>
          <a:endParaRPr lang="en-US"/>
        </a:p>
      </dgm:t>
    </dgm:pt>
    <dgm:pt modelId="{9F693F71-7F43-46B2-B82D-F7D7127A31ED}" type="parTrans" cxnId="{3FD7402E-AD16-4239-89E4-A0B96EA77BB2}">
      <dgm:prSet/>
      <dgm:spPr/>
      <dgm:t>
        <a:bodyPr/>
        <a:lstStyle/>
        <a:p>
          <a:endParaRPr lang="en-US"/>
        </a:p>
      </dgm:t>
    </dgm:pt>
    <dgm:pt modelId="{0AAFE15D-CE7C-4E63-AE23-9FA5670DB4BF}" type="sibTrans" cxnId="{3FD7402E-AD16-4239-89E4-A0B96EA77BB2}">
      <dgm:prSet/>
      <dgm:spPr/>
      <dgm:t>
        <a:bodyPr/>
        <a:lstStyle/>
        <a:p>
          <a:endParaRPr lang="en-US"/>
        </a:p>
      </dgm:t>
    </dgm:pt>
    <dgm:pt modelId="{AD656B17-96DE-42F1-9619-B348ABAE8F28}">
      <dgm:prSet/>
      <dgm:spPr/>
      <dgm:t>
        <a:bodyPr/>
        <a:lstStyle/>
        <a:p>
          <a:r>
            <a:rPr lang="en-US" b="0" i="0"/>
            <a:t>Optimization techniques and loss functions</a:t>
          </a:r>
          <a:endParaRPr lang="en-US"/>
        </a:p>
      </dgm:t>
    </dgm:pt>
    <dgm:pt modelId="{32A043AC-AD8E-4C46-A9DC-9F15B3430461}" type="parTrans" cxnId="{15375922-B577-4AB3-B20F-FDB9E12112D8}">
      <dgm:prSet/>
      <dgm:spPr/>
      <dgm:t>
        <a:bodyPr/>
        <a:lstStyle/>
        <a:p>
          <a:endParaRPr lang="en-US"/>
        </a:p>
      </dgm:t>
    </dgm:pt>
    <dgm:pt modelId="{22A6C1F7-0C9F-474B-90E7-8B071CDE065C}" type="sibTrans" cxnId="{15375922-B577-4AB3-B20F-FDB9E12112D8}">
      <dgm:prSet/>
      <dgm:spPr/>
      <dgm:t>
        <a:bodyPr/>
        <a:lstStyle/>
        <a:p>
          <a:endParaRPr lang="en-US"/>
        </a:p>
      </dgm:t>
    </dgm:pt>
    <dgm:pt modelId="{E75D2639-D911-4AF3-88CB-8FECBB53513B}" type="pres">
      <dgm:prSet presAssocID="{31648326-C034-4EE3-8011-0310773597E6}" presName="Name0" presStyleCnt="0">
        <dgm:presLayoutVars>
          <dgm:dir/>
          <dgm:resizeHandles val="exact"/>
        </dgm:presLayoutVars>
      </dgm:prSet>
      <dgm:spPr/>
    </dgm:pt>
    <dgm:pt modelId="{74CF253C-6865-473B-A933-481573954291}" type="pres">
      <dgm:prSet presAssocID="{69509803-7461-4620-9568-D4A4C96E5DB9}" presName="node" presStyleLbl="node1" presStyleIdx="0" presStyleCnt="9">
        <dgm:presLayoutVars>
          <dgm:bulletEnabled val="1"/>
        </dgm:presLayoutVars>
      </dgm:prSet>
      <dgm:spPr/>
    </dgm:pt>
    <dgm:pt modelId="{4094B7FA-BAC5-4567-84A1-9A1256C04BA0}" type="pres">
      <dgm:prSet presAssocID="{DE3EF7F0-9CB4-49C8-9A74-4099D75A202B}" presName="sibTrans" presStyleLbl="sibTrans1D1" presStyleIdx="0" presStyleCnt="8"/>
      <dgm:spPr/>
    </dgm:pt>
    <dgm:pt modelId="{9F2D6E8F-FD1D-4EAF-B3CE-0B184D079508}" type="pres">
      <dgm:prSet presAssocID="{DE3EF7F0-9CB4-49C8-9A74-4099D75A202B}" presName="connectorText" presStyleLbl="sibTrans1D1" presStyleIdx="0" presStyleCnt="8"/>
      <dgm:spPr/>
    </dgm:pt>
    <dgm:pt modelId="{5D741463-E6F6-4AF9-A212-541898F0EE16}" type="pres">
      <dgm:prSet presAssocID="{3B497BBD-A4DD-462E-B590-54F4B2FFF615}" presName="node" presStyleLbl="node1" presStyleIdx="1" presStyleCnt="9">
        <dgm:presLayoutVars>
          <dgm:bulletEnabled val="1"/>
        </dgm:presLayoutVars>
      </dgm:prSet>
      <dgm:spPr/>
    </dgm:pt>
    <dgm:pt modelId="{38F529CC-480F-4D6D-91AE-874BBF49D44E}" type="pres">
      <dgm:prSet presAssocID="{3C6CE8A5-2E99-4B7D-A87F-076130A94191}" presName="sibTrans" presStyleLbl="sibTrans1D1" presStyleIdx="1" presStyleCnt="8"/>
      <dgm:spPr/>
    </dgm:pt>
    <dgm:pt modelId="{D63E3E8C-40F9-4FCC-AEA3-0C1907A1000D}" type="pres">
      <dgm:prSet presAssocID="{3C6CE8A5-2E99-4B7D-A87F-076130A94191}" presName="connectorText" presStyleLbl="sibTrans1D1" presStyleIdx="1" presStyleCnt="8"/>
      <dgm:spPr/>
    </dgm:pt>
    <dgm:pt modelId="{61F48606-7037-4A4E-B73B-97E584128707}" type="pres">
      <dgm:prSet presAssocID="{07380174-2EDD-470E-B4C4-B6EBAD6EC185}" presName="node" presStyleLbl="node1" presStyleIdx="2" presStyleCnt="9">
        <dgm:presLayoutVars>
          <dgm:bulletEnabled val="1"/>
        </dgm:presLayoutVars>
      </dgm:prSet>
      <dgm:spPr/>
    </dgm:pt>
    <dgm:pt modelId="{101291AA-27CD-48C2-874A-C9E889E80974}" type="pres">
      <dgm:prSet presAssocID="{F9E7A532-5E6C-4D7F-985A-F6A39CD96C6A}" presName="sibTrans" presStyleLbl="sibTrans1D1" presStyleIdx="2" presStyleCnt="8"/>
      <dgm:spPr/>
    </dgm:pt>
    <dgm:pt modelId="{3122E163-D069-41E5-907B-1857F987FA87}" type="pres">
      <dgm:prSet presAssocID="{F9E7A532-5E6C-4D7F-985A-F6A39CD96C6A}" presName="connectorText" presStyleLbl="sibTrans1D1" presStyleIdx="2" presStyleCnt="8"/>
      <dgm:spPr/>
    </dgm:pt>
    <dgm:pt modelId="{52516AB2-A1FC-4AF7-8ED9-39B117CBB94D}" type="pres">
      <dgm:prSet presAssocID="{19DCD7AF-DB8B-4759-96F1-06003B976B4D}" presName="node" presStyleLbl="node1" presStyleIdx="3" presStyleCnt="9">
        <dgm:presLayoutVars>
          <dgm:bulletEnabled val="1"/>
        </dgm:presLayoutVars>
      </dgm:prSet>
      <dgm:spPr/>
    </dgm:pt>
    <dgm:pt modelId="{B5E2A8B2-782C-4777-92C4-C16E9B6F0047}" type="pres">
      <dgm:prSet presAssocID="{45A452E2-4321-4293-93F0-CD51A6EED806}" presName="sibTrans" presStyleLbl="sibTrans1D1" presStyleIdx="3" presStyleCnt="8"/>
      <dgm:spPr/>
    </dgm:pt>
    <dgm:pt modelId="{B6C1928C-07B6-4E4B-8360-76AABA8999A8}" type="pres">
      <dgm:prSet presAssocID="{45A452E2-4321-4293-93F0-CD51A6EED806}" presName="connectorText" presStyleLbl="sibTrans1D1" presStyleIdx="3" presStyleCnt="8"/>
      <dgm:spPr/>
    </dgm:pt>
    <dgm:pt modelId="{FFC83A70-452A-4582-A5E5-6F463A16310D}" type="pres">
      <dgm:prSet presAssocID="{17A72EC5-71C5-4722-91C1-4D2DCC1AC98F}" presName="node" presStyleLbl="node1" presStyleIdx="4" presStyleCnt="9">
        <dgm:presLayoutVars>
          <dgm:bulletEnabled val="1"/>
        </dgm:presLayoutVars>
      </dgm:prSet>
      <dgm:spPr/>
    </dgm:pt>
    <dgm:pt modelId="{AF0BE034-12F3-43A4-B036-494F82F0EFE1}" type="pres">
      <dgm:prSet presAssocID="{14FA6C84-5B62-40EA-90F3-98C91BA8FEFA}" presName="sibTrans" presStyleLbl="sibTrans1D1" presStyleIdx="4" presStyleCnt="8"/>
      <dgm:spPr/>
    </dgm:pt>
    <dgm:pt modelId="{A9634DF8-494A-4D71-A8C8-F58C36B0ACAA}" type="pres">
      <dgm:prSet presAssocID="{14FA6C84-5B62-40EA-90F3-98C91BA8FEFA}" presName="connectorText" presStyleLbl="sibTrans1D1" presStyleIdx="4" presStyleCnt="8"/>
      <dgm:spPr/>
    </dgm:pt>
    <dgm:pt modelId="{70917824-9095-480F-B584-4FED23364980}" type="pres">
      <dgm:prSet presAssocID="{076CF33D-DC92-4041-BCF9-69B2756077F0}" presName="node" presStyleLbl="node1" presStyleIdx="5" presStyleCnt="9">
        <dgm:presLayoutVars>
          <dgm:bulletEnabled val="1"/>
        </dgm:presLayoutVars>
      </dgm:prSet>
      <dgm:spPr/>
    </dgm:pt>
    <dgm:pt modelId="{11646382-8467-4323-A3F3-E6BAC9429BC4}" type="pres">
      <dgm:prSet presAssocID="{0FF4269B-5FE7-47DF-8ADD-1DBE38E72FE9}" presName="sibTrans" presStyleLbl="sibTrans1D1" presStyleIdx="5" presStyleCnt="8"/>
      <dgm:spPr/>
    </dgm:pt>
    <dgm:pt modelId="{7BEFB168-531A-4FCE-B6D1-D227567038AB}" type="pres">
      <dgm:prSet presAssocID="{0FF4269B-5FE7-47DF-8ADD-1DBE38E72FE9}" presName="connectorText" presStyleLbl="sibTrans1D1" presStyleIdx="5" presStyleCnt="8"/>
      <dgm:spPr/>
    </dgm:pt>
    <dgm:pt modelId="{8BA60E25-45AD-43BC-94BF-6F68A8A2C7AC}" type="pres">
      <dgm:prSet presAssocID="{4360B01A-FB83-4E57-B467-D8F18C42A0F7}" presName="node" presStyleLbl="node1" presStyleIdx="6" presStyleCnt="9">
        <dgm:presLayoutVars>
          <dgm:bulletEnabled val="1"/>
        </dgm:presLayoutVars>
      </dgm:prSet>
      <dgm:spPr/>
    </dgm:pt>
    <dgm:pt modelId="{10F97A71-670D-49B6-89D2-99F518AE7778}" type="pres">
      <dgm:prSet presAssocID="{31351202-054B-49CE-A732-D9D1E3ACC759}" presName="sibTrans" presStyleLbl="sibTrans1D1" presStyleIdx="6" presStyleCnt="8"/>
      <dgm:spPr/>
    </dgm:pt>
    <dgm:pt modelId="{52315078-9B12-40E8-8234-EE7777746531}" type="pres">
      <dgm:prSet presAssocID="{31351202-054B-49CE-A732-D9D1E3ACC759}" presName="connectorText" presStyleLbl="sibTrans1D1" presStyleIdx="6" presStyleCnt="8"/>
      <dgm:spPr/>
    </dgm:pt>
    <dgm:pt modelId="{FA2B8AC2-FC6C-4C3A-BD7E-F6F9E50094C3}" type="pres">
      <dgm:prSet presAssocID="{D7FD8857-38DE-47B6-A8C5-EA5A53982276}" presName="node" presStyleLbl="node1" presStyleIdx="7" presStyleCnt="9">
        <dgm:presLayoutVars>
          <dgm:bulletEnabled val="1"/>
        </dgm:presLayoutVars>
      </dgm:prSet>
      <dgm:spPr/>
    </dgm:pt>
    <dgm:pt modelId="{A48D760F-2C25-4239-B4C1-5B69A9F02390}" type="pres">
      <dgm:prSet presAssocID="{0AAFE15D-CE7C-4E63-AE23-9FA5670DB4BF}" presName="sibTrans" presStyleLbl="sibTrans1D1" presStyleIdx="7" presStyleCnt="8"/>
      <dgm:spPr/>
    </dgm:pt>
    <dgm:pt modelId="{AEAF3C8C-E96B-495F-B032-52210317C1DC}" type="pres">
      <dgm:prSet presAssocID="{0AAFE15D-CE7C-4E63-AE23-9FA5670DB4BF}" presName="connectorText" presStyleLbl="sibTrans1D1" presStyleIdx="7" presStyleCnt="8"/>
      <dgm:spPr/>
    </dgm:pt>
    <dgm:pt modelId="{78529FD0-3654-4596-B790-A84C7B02C8A5}" type="pres">
      <dgm:prSet presAssocID="{AD656B17-96DE-42F1-9619-B348ABAE8F28}" presName="node" presStyleLbl="node1" presStyleIdx="8" presStyleCnt="9">
        <dgm:presLayoutVars>
          <dgm:bulletEnabled val="1"/>
        </dgm:presLayoutVars>
      </dgm:prSet>
      <dgm:spPr/>
    </dgm:pt>
  </dgm:ptLst>
  <dgm:cxnLst>
    <dgm:cxn modelId="{C5441B11-84CF-47B5-AB84-27979F15DA82}" type="presOf" srcId="{DE3EF7F0-9CB4-49C8-9A74-4099D75A202B}" destId="{9F2D6E8F-FD1D-4EAF-B3CE-0B184D079508}" srcOrd="1" destOrd="0" presId="urn:microsoft.com/office/officeart/2016/7/layout/RepeatingBendingProcessNew"/>
    <dgm:cxn modelId="{ED65E912-FC3F-4AB9-9712-828C3D4A1AA5}" srcId="{31648326-C034-4EE3-8011-0310773597E6}" destId="{076CF33D-DC92-4041-BCF9-69B2756077F0}" srcOrd="5" destOrd="0" parTransId="{3753F9B6-770F-43A5-8389-6CB7C1506883}" sibTransId="{0FF4269B-5FE7-47DF-8ADD-1DBE38E72FE9}"/>
    <dgm:cxn modelId="{15375922-B577-4AB3-B20F-FDB9E12112D8}" srcId="{31648326-C034-4EE3-8011-0310773597E6}" destId="{AD656B17-96DE-42F1-9619-B348ABAE8F28}" srcOrd="8" destOrd="0" parTransId="{32A043AC-AD8E-4C46-A9DC-9F15B3430461}" sibTransId="{22A6C1F7-0C9F-474B-90E7-8B071CDE065C}"/>
    <dgm:cxn modelId="{3FD7402E-AD16-4239-89E4-A0B96EA77BB2}" srcId="{31648326-C034-4EE3-8011-0310773597E6}" destId="{D7FD8857-38DE-47B6-A8C5-EA5A53982276}" srcOrd="7" destOrd="0" parTransId="{9F693F71-7F43-46B2-B82D-F7D7127A31ED}" sibTransId="{0AAFE15D-CE7C-4E63-AE23-9FA5670DB4BF}"/>
    <dgm:cxn modelId="{5FE5D636-C92C-4AFE-8606-F2E5133765BD}" type="presOf" srcId="{31648326-C034-4EE3-8011-0310773597E6}" destId="{E75D2639-D911-4AF3-88CB-8FECBB53513B}" srcOrd="0" destOrd="0" presId="urn:microsoft.com/office/officeart/2016/7/layout/RepeatingBendingProcessNew"/>
    <dgm:cxn modelId="{0282913F-CF18-4D6F-A979-7C9C5CE8CD05}" type="presOf" srcId="{14FA6C84-5B62-40EA-90F3-98C91BA8FEFA}" destId="{A9634DF8-494A-4D71-A8C8-F58C36B0ACAA}" srcOrd="1" destOrd="0" presId="urn:microsoft.com/office/officeart/2016/7/layout/RepeatingBendingProcessNew"/>
    <dgm:cxn modelId="{680D2E70-4B4A-40A2-9DE6-D5265E57F266}" type="presOf" srcId="{14FA6C84-5B62-40EA-90F3-98C91BA8FEFA}" destId="{AF0BE034-12F3-43A4-B036-494F82F0EFE1}" srcOrd="0" destOrd="0" presId="urn:microsoft.com/office/officeart/2016/7/layout/RepeatingBendingProcessNew"/>
    <dgm:cxn modelId="{3BBBCA70-6F97-447F-B493-C28561CE34F2}" type="presOf" srcId="{69509803-7461-4620-9568-D4A4C96E5DB9}" destId="{74CF253C-6865-473B-A933-481573954291}" srcOrd="0" destOrd="0" presId="urn:microsoft.com/office/officeart/2016/7/layout/RepeatingBendingProcessNew"/>
    <dgm:cxn modelId="{1055F955-A3C9-4A76-B41C-3FB7009236FC}" type="presOf" srcId="{0FF4269B-5FE7-47DF-8ADD-1DBE38E72FE9}" destId="{7BEFB168-531A-4FCE-B6D1-D227567038AB}" srcOrd="1" destOrd="0" presId="urn:microsoft.com/office/officeart/2016/7/layout/RepeatingBendingProcessNew"/>
    <dgm:cxn modelId="{12891076-F90A-4883-8141-8DBE5D5DEBD3}" srcId="{31648326-C034-4EE3-8011-0310773597E6}" destId="{4360B01A-FB83-4E57-B467-D8F18C42A0F7}" srcOrd="6" destOrd="0" parTransId="{B84653B6-D6F0-4B1A-A17E-9138AD798DB1}" sibTransId="{31351202-054B-49CE-A732-D9D1E3ACC759}"/>
    <dgm:cxn modelId="{075A0477-E4A2-470D-8BB3-C838A3B8E5B9}" type="presOf" srcId="{31351202-054B-49CE-A732-D9D1E3ACC759}" destId="{52315078-9B12-40E8-8234-EE7777746531}" srcOrd="1" destOrd="0" presId="urn:microsoft.com/office/officeart/2016/7/layout/RepeatingBendingProcessNew"/>
    <dgm:cxn modelId="{FC8E0889-AAC5-49FF-80BC-BD5AD2C8B53B}" type="presOf" srcId="{45A452E2-4321-4293-93F0-CD51A6EED806}" destId="{B6C1928C-07B6-4E4B-8360-76AABA8999A8}" srcOrd="1" destOrd="0" presId="urn:microsoft.com/office/officeart/2016/7/layout/RepeatingBendingProcessNew"/>
    <dgm:cxn modelId="{0A86D489-F3A8-4B69-B97E-D6130FBBDF01}" type="presOf" srcId="{DE3EF7F0-9CB4-49C8-9A74-4099D75A202B}" destId="{4094B7FA-BAC5-4567-84A1-9A1256C04BA0}" srcOrd="0" destOrd="0" presId="urn:microsoft.com/office/officeart/2016/7/layout/RepeatingBendingProcessNew"/>
    <dgm:cxn modelId="{79A2F18B-09C3-4404-93A7-10D9DC21BC91}" srcId="{31648326-C034-4EE3-8011-0310773597E6}" destId="{69509803-7461-4620-9568-D4A4C96E5DB9}" srcOrd="0" destOrd="0" parTransId="{45262169-4F2F-459B-8659-C35A15D82A1F}" sibTransId="{DE3EF7F0-9CB4-49C8-9A74-4099D75A202B}"/>
    <dgm:cxn modelId="{A5EDA991-9CF6-46F6-82EB-4E77596B0DBF}" srcId="{31648326-C034-4EE3-8011-0310773597E6}" destId="{17A72EC5-71C5-4722-91C1-4D2DCC1AC98F}" srcOrd="4" destOrd="0" parTransId="{C11874D7-9038-4337-A7B8-58F07C994CD1}" sibTransId="{14FA6C84-5B62-40EA-90F3-98C91BA8FEFA}"/>
    <dgm:cxn modelId="{2C724D94-CA0D-4209-81EA-B0929DEE4DC0}" type="presOf" srcId="{0FF4269B-5FE7-47DF-8ADD-1DBE38E72FE9}" destId="{11646382-8467-4323-A3F3-E6BAC9429BC4}" srcOrd="0" destOrd="0" presId="urn:microsoft.com/office/officeart/2016/7/layout/RepeatingBendingProcessNew"/>
    <dgm:cxn modelId="{E6438398-DC53-417C-B1B7-E0944E442480}" type="presOf" srcId="{07380174-2EDD-470E-B4C4-B6EBAD6EC185}" destId="{61F48606-7037-4A4E-B73B-97E584128707}" srcOrd="0" destOrd="0" presId="urn:microsoft.com/office/officeart/2016/7/layout/RepeatingBendingProcessNew"/>
    <dgm:cxn modelId="{B44C0099-B841-404D-9C9E-ED4352E77CF9}" srcId="{31648326-C034-4EE3-8011-0310773597E6}" destId="{19DCD7AF-DB8B-4759-96F1-06003B976B4D}" srcOrd="3" destOrd="0" parTransId="{852A3B80-F062-4B1F-9431-C290CC72C6EF}" sibTransId="{45A452E2-4321-4293-93F0-CD51A6EED806}"/>
    <dgm:cxn modelId="{1D6BE999-69D4-4290-B977-9AE9F0640ADD}" type="presOf" srcId="{0AAFE15D-CE7C-4E63-AE23-9FA5670DB4BF}" destId="{AEAF3C8C-E96B-495F-B032-52210317C1DC}" srcOrd="1" destOrd="0" presId="urn:microsoft.com/office/officeart/2016/7/layout/RepeatingBendingProcessNew"/>
    <dgm:cxn modelId="{C3326F9C-2A92-4B6C-9EB4-10245C10A842}" type="presOf" srcId="{3C6CE8A5-2E99-4B7D-A87F-076130A94191}" destId="{D63E3E8C-40F9-4FCC-AEA3-0C1907A1000D}" srcOrd="1" destOrd="0" presId="urn:microsoft.com/office/officeart/2016/7/layout/RepeatingBendingProcessNew"/>
    <dgm:cxn modelId="{D60A769C-A4A5-410A-865E-61BD1548ED54}" type="presOf" srcId="{3B497BBD-A4DD-462E-B590-54F4B2FFF615}" destId="{5D741463-E6F6-4AF9-A212-541898F0EE16}" srcOrd="0" destOrd="0" presId="urn:microsoft.com/office/officeart/2016/7/layout/RepeatingBendingProcessNew"/>
    <dgm:cxn modelId="{764004A1-2308-42DD-AC7E-0F77D08F4DF9}" type="presOf" srcId="{19DCD7AF-DB8B-4759-96F1-06003B976B4D}" destId="{52516AB2-A1FC-4AF7-8ED9-39B117CBB94D}" srcOrd="0" destOrd="0" presId="urn:microsoft.com/office/officeart/2016/7/layout/RepeatingBendingProcessNew"/>
    <dgm:cxn modelId="{7F8D1FAB-76F9-4C4D-85F5-B2196EFFCE7E}" type="presOf" srcId="{17A72EC5-71C5-4722-91C1-4D2DCC1AC98F}" destId="{FFC83A70-452A-4582-A5E5-6F463A16310D}" srcOrd="0" destOrd="0" presId="urn:microsoft.com/office/officeart/2016/7/layout/RepeatingBendingProcessNew"/>
    <dgm:cxn modelId="{24F0AAAC-4CC1-449A-9095-2069A25D87C9}" srcId="{31648326-C034-4EE3-8011-0310773597E6}" destId="{3B497BBD-A4DD-462E-B590-54F4B2FFF615}" srcOrd="1" destOrd="0" parTransId="{2019FE5E-800B-4180-8944-38744B76D136}" sibTransId="{3C6CE8A5-2E99-4B7D-A87F-076130A94191}"/>
    <dgm:cxn modelId="{7EAA61BE-5546-4FA2-994A-3995740F6429}" type="presOf" srcId="{0AAFE15D-CE7C-4E63-AE23-9FA5670DB4BF}" destId="{A48D760F-2C25-4239-B4C1-5B69A9F02390}" srcOrd="0" destOrd="0" presId="urn:microsoft.com/office/officeart/2016/7/layout/RepeatingBendingProcessNew"/>
    <dgm:cxn modelId="{5FCDD4C9-E060-4329-903D-5D6FCDAE8B6A}" type="presOf" srcId="{4360B01A-FB83-4E57-B467-D8F18C42A0F7}" destId="{8BA60E25-45AD-43BC-94BF-6F68A8A2C7AC}" srcOrd="0" destOrd="0" presId="urn:microsoft.com/office/officeart/2016/7/layout/RepeatingBendingProcessNew"/>
    <dgm:cxn modelId="{4CD477D0-75A7-4F91-8071-AA608C5D995E}" type="presOf" srcId="{45A452E2-4321-4293-93F0-CD51A6EED806}" destId="{B5E2A8B2-782C-4777-92C4-C16E9B6F0047}" srcOrd="0" destOrd="0" presId="urn:microsoft.com/office/officeart/2016/7/layout/RepeatingBendingProcessNew"/>
    <dgm:cxn modelId="{A9838BD1-562B-4948-9827-D6328A1EB7EA}" type="presOf" srcId="{31351202-054B-49CE-A732-D9D1E3ACC759}" destId="{10F97A71-670D-49B6-89D2-99F518AE7778}" srcOrd="0" destOrd="0" presId="urn:microsoft.com/office/officeart/2016/7/layout/RepeatingBendingProcessNew"/>
    <dgm:cxn modelId="{D2F988E0-F33B-4B68-8808-0B15C4AE1AC1}" type="presOf" srcId="{F9E7A532-5E6C-4D7F-985A-F6A39CD96C6A}" destId="{3122E163-D069-41E5-907B-1857F987FA87}" srcOrd="1" destOrd="0" presId="urn:microsoft.com/office/officeart/2016/7/layout/RepeatingBendingProcessNew"/>
    <dgm:cxn modelId="{A7EE2DE4-3BBF-45F3-BD98-EAB41439D485}" type="presOf" srcId="{D7FD8857-38DE-47B6-A8C5-EA5A53982276}" destId="{FA2B8AC2-FC6C-4C3A-BD7E-F6F9E50094C3}" srcOrd="0" destOrd="0" presId="urn:microsoft.com/office/officeart/2016/7/layout/RepeatingBendingProcessNew"/>
    <dgm:cxn modelId="{FB2EFFEE-9B6D-4077-8F08-C9FE077D2F96}" srcId="{31648326-C034-4EE3-8011-0310773597E6}" destId="{07380174-2EDD-470E-B4C4-B6EBAD6EC185}" srcOrd="2" destOrd="0" parTransId="{E0C8C678-C8B0-484C-86A4-466950FA52B7}" sibTransId="{F9E7A532-5E6C-4D7F-985A-F6A39CD96C6A}"/>
    <dgm:cxn modelId="{49E584F1-7D29-44D9-A953-F15D4389BFA6}" type="presOf" srcId="{F9E7A532-5E6C-4D7F-985A-F6A39CD96C6A}" destId="{101291AA-27CD-48C2-874A-C9E889E80974}" srcOrd="0" destOrd="0" presId="urn:microsoft.com/office/officeart/2016/7/layout/RepeatingBendingProcessNew"/>
    <dgm:cxn modelId="{E694B6F6-9363-4FDD-A7CF-F8690B61D488}" type="presOf" srcId="{3C6CE8A5-2E99-4B7D-A87F-076130A94191}" destId="{38F529CC-480F-4D6D-91AE-874BBF49D44E}" srcOrd="0" destOrd="0" presId="urn:microsoft.com/office/officeart/2016/7/layout/RepeatingBendingProcessNew"/>
    <dgm:cxn modelId="{C3386CF8-D8F3-4027-9478-1636856C72D0}" type="presOf" srcId="{AD656B17-96DE-42F1-9619-B348ABAE8F28}" destId="{78529FD0-3654-4596-B790-A84C7B02C8A5}" srcOrd="0" destOrd="0" presId="urn:microsoft.com/office/officeart/2016/7/layout/RepeatingBendingProcessNew"/>
    <dgm:cxn modelId="{D1C87CFF-5F1B-4F81-8021-1FF6D93CA396}" type="presOf" srcId="{076CF33D-DC92-4041-BCF9-69B2756077F0}" destId="{70917824-9095-480F-B584-4FED23364980}" srcOrd="0" destOrd="0" presId="urn:microsoft.com/office/officeart/2016/7/layout/RepeatingBendingProcessNew"/>
    <dgm:cxn modelId="{C696B289-98E5-4EAA-ABF6-3EEA39082607}" type="presParOf" srcId="{E75D2639-D911-4AF3-88CB-8FECBB53513B}" destId="{74CF253C-6865-473B-A933-481573954291}" srcOrd="0" destOrd="0" presId="urn:microsoft.com/office/officeart/2016/7/layout/RepeatingBendingProcessNew"/>
    <dgm:cxn modelId="{4D248A47-2307-4351-92AD-E0650738CD9A}" type="presParOf" srcId="{E75D2639-D911-4AF3-88CB-8FECBB53513B}" destId="{4094B7FA-BAC5-4567-84A1-9A1256C04BA0}" srcOrd="1" destOrd="0" presId="urn:microsoft.com/office/officeart/2016/7/layout/RepeatingBendingProcessNew"/>
    <dgm:cxn modelId="{56941199-001A-4ABE-9FF6-15B43AB430BF}" type="presParOf" srcId="{4094B7FA-BAC5-4567-84A1-9A1256C04BA0}" destId="{9F2D6E8F-FD1D-4EAF-B3CE-0B184D079508}" srcOrd="0" destOrd="0" presId="urn:microsoft.com/office/officeart/2016/7/layout/RepeatingBendingProcessNew"/>
    <dgm:cxn modelId="{210C0744-09A8-4EB7-AF81-BA49B18353D0}" type="presParOf" srcId="{E75D2639-D911-4AF3-88CB-8FECBB53513B}" destId="{5D741463-E6F6-4AF9-A212-541898F0EE16}" srcOrd="2" destOrd="0" presId="urn:microsoft.com/office/officeart/2016/7/layout/RepeatingBendingProcessNew"/>
    <dgm:cxn modelId="{BEE896C6-6E26-4E65-A31E-B693FD0A9B78}" type="presParOf" srcId="{E75D2639-D911-4AF3-88CB-8FECBB53513B}" destId="{38F529CC-480F-4D6D-91AE-874BBF49D44E}" srcOrd="3" destOrd="0" presId="urn:microsoft.com/office/officeart/2016/7/layout/RepeatingBendingProcessNew"/>
    <dgm:cxn modelId="{62C9E1F0-5A5D-469F-8998-B21D6AB3A1DB}" type="presParOf" srcId="{38F529CC-480F-4D6D-91AE-874BBF49D44E}" destId="{D63E3E8C-40F9-4FCC-AEA3-0C1907A1000D}" srcOrd="0" destOrd="0" presId="urn:microsoft.com/office/officeart/2016/7/layout/RepeatingBendingProcessNew"/>
    <dgm:cxn modelId="{C694EC1B-2819-4D88-A4CF-FC793A31710A}" type="presParOf" srcId="{E75D2639-D911-4AF3-88CB-8FECBB53513B}" destId="{61F48606-7037-4A4E-B73B-97E584128707}" srcOrd="4" destOrd="0" presId="urn:microsoft.com/office/officeart/2016/7/layout/RepeatingBendingProcessNew"/>
    <dgm:cxn modelId="{503FC21A-0458-4B29-8B13-70134324BD51}" type="presParOf" srcId="{E75D2639-D911-4AF3-88CB-8FECBB53513B}" destId="{101291AA-27CD-48C2-874A-C9E889E80974}" srcOrd="5" destOrd="0" presId="urn:microsoft.com/office/officeart/2016/7/layout/RepeatingBendingProcessNew"/>
    <dgm:cxn modelId="{E3D56E0D-6EB1-4B68-942F-F1745A2B9B5F}" type="presParOf" srcId="{101291AA-27CD-48C2-874A-C9E889E80974}" destId="{3122E163-D069-41E5-907B-1857F987FA87}" srcOrd="0" destOrd="0" presId="urn:microsoft.com/office/officeart/2016/7/layout/RepeatingBendingProcessNew"/>
    <dgm:cxn modelId="{8BDA5B6A-DBC8-4058-A14D-57A8769A07BB}" type="presParOf" srcId="{E75D2639-D911-4AF3-88CB-8FECBB53513B}" destId="{52516AB2-A1FC-4AF7-8ED9-39B117CBB94D}" srcOrd="6" destOrd="0" presId="urn:microsoft.com/office/officeart/2016/7/layout/RepeatingBendingProcessNew"/>
    <dgm:cxn modelId="{E7E7E643-CA32-4096-A7D7-0FD2B0877E50}" type="presParOf" srcId="{E75D2639-D911-4AF3-88CB-8FECBB53513B}" destId="{B5E2A8B2-782C-4777-92C4-C16E9B6F0047}" srcOrd="7" destOrd="0" presId="urn:microsoft.com/office/officeart/2016/7/layout/RepeatingBendingProcessNew"/>
    <dgm:cxn modelId="{B7BB1634-8229-4DFD-9742-4D88BB03D9B4}" type="presParOf" srcId="{B5E2A8B2-782C-4777-92C4-C16E9B6F0047}" destId="{B6C1928C-07B6-4E4B-8360-76AABA8999A8}" srcOrd="0" destOrd="0" presId="urn:microsoft.com/office/officeart/2016/7/layout/RepeatingBendingProcessNew"/>
    <dgm:cxn modelId="{E1F5AAC0-62F8-4370-BEE4-E27B86234FAB}" type="presParOf" srcId="{E75D2639-D911-4AF3-88CB-8FECBB53513B}" destId="{FFC83A70-452A-4582-A5E5-6F463A16310D}" srcOrd="8" destOrd="0" presId="urn:microsoft.com/office/officeart/2016/7/layout/RepeatingBendingProcessNew"/>
    <dgm:cxn modelId="{5D6CFCD9-13D4-4030-8450-FBD8B44A1C6B}" type="presParOf" srcId="{E75D2639-D911-4AF3-88CB-8FECBB53513B}" destId="{AF0BE034-12F3-43A4-B036-494F82F0EFE1}" srcOrd="9" destOrd="0" presId="urn:microsoft.com/office/officeart/2016/7/layout/RepeatingBendingProcessNew"/>
    <dgm:cxn modelId="{C1A59166-D15C-4792-BFCC-B60BF9F81BCE}" type="presParOf" srcId="{AF0BE034-12F3-43A4-B036-494F82F0EFE1}" destId="{A9634DF8-494A-4D71-A8C8-F58C36B0ACAA}" srcOrd="0" destOrd="0" presId="urn:microsoft.com/office/officeart/2016/7/layout/RepeatingBendingProcessNew"/>
    <dgm:cxn modelId="{65CEC817-833B-4567-8029-598A3EA91BCE}" type="presParOf" srcId="{E75D2639-D911-4AF3-88CB-8FECBB53513B}" destId="{70917824-9095-480F-B584-4FED23364980}" srcOrd="10" destOrd="0" presId="urn:microsoft.com/office/officeart/2016/7/layout/RepeatingBendingProcessNew"/>
    <dgm:cxn modelId="{B26881D0-DCD2-47F6-AE31-A7B5F5D32C1F}" type="presParOf" srcId="{E75D2639-D911-4AF3-88CB-8FECBB53513B}" destId="{11646382-8467-4323-A3F3-E6BAC9429BC4}" srcOrd="11" destOrd="0" presId="urn:microsoft.com/office/officeart/2016/7/layout/RepeatingBendingProcessNew"/>
    <dgm:cxn modelId="{D7A9AFF0-8F84-4239-9C11-ED2C70436048}" type="presParOf" srcId="{11646382-8467-4323-A3F3-E6BAC9429BC4}" destId="{7BEFB168-531A-4FCE-B6D1-D227567038AB}" srcOrd="0" destOrd="0" presId="urn:microsoft.com/office/officeart/2016/7/layout/RepeatingBendingProcessNew"/>
    <dgm:cxn modelId="{B64F5223-3F12-47B4-A60A-D8FBA58D507C}" type="presParOf" srcId="{E75D2639-D911-4AF3-88CB-8FECBB53513B}" destId="{8BA60E25-45AD-43BC-94BF-6F68A8A2C7AC}" srcOrd="12" destOrd="0" presId="urn:microsoft.com/office/officeart/2016/7/layout/RepeatingBendingProcessNew"/>
    <dgm:cxn modelId="{281F0AD6-6C52-45A4-93AC-A2EA26C569D5}" type="presParOf" srcId="{E75D2639-D911-4AF3-88CB-8FECBB53513B}" destId="{10F97A71-670D-49B6-89D2-99F518AE7778}" srcOrd="13" destOrd="0" presId="urn:microsoft.com/office/officeart/2016/7/layout/RepeatingBendingProcessNew"/>
    <dgm:cxn modelId="{216A7307-BC63-4AE9-A9DA-B70F2E5D5184}" type="presParOf" srcId="{10F97A71-670D-49B6-89D2-99F518AE7778}" destId="{52315078-9B12-40E8-8234-EE7777746531}" srcOrd="0" destOrd="0" presId="urn:microsoft.com/office/officeart/2016/7/layout/RepeatingBendingProcessNew"/>
    <dgm:cxn modelId="{0BD025D7-F405-41A1-BFDD-EE3BCCBF00E0}" type="presParOf" srcId="{E75D2639-D911-4AF3-88CB-8FECBB53513B}" destId="{FA2B8AC2-FC6C-4C3A-BD7E-F6F9E50094C3}" srcOrd="14" destOrd="0" presId="urn:microsoft.com/office/officeart/2016/7/layout/RepeatingBendingProcessNew"/>
    <dgm:cxn modelId="{CB047EFA-8F75-4B8A-A5FB-481FB752CBFC}" type="presParOf" srcId="{E75D2639-D911-4AF3-88CB-8FECBB53513B}" destId="{A48D760F-2C25-4239-B4C1-5B69A9F02390}" srcOrd="15" destOrd="0" presId="urn:microsoft.com/office/officeart/2016/7/layout/RepeatingBendingProcessNew"/>
    <dgm:cxn modelId="{3FFBD746-ACE2-49BC-9100-D50260B20857}" type="presParOf" srcId="{A48D760F-2C25-4239-B4C1-5B69A9F02390}" destId="{AEAF3C8C-E96B-495F-B032-52210317C1DC}" srcOrd="0" destOrd="0" presId="urn:microsoft.com/office/officeart/2016/7/layout/RepeatingBendingProcessNew"/>
    <dgm:cxn modelId="{2457E748-DC8F-46B0-A89B-443E257A38EF}" type="presParOf" srcId="{E75D2639-D911-4AF3-88CB-8FECBB53513B}" destId="{78529FD0-3654-4596-B790-A84C7B02C8A5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0DD22-06DE-46A5-896B-708F34BE7EC9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32AC5C7-AC06-4D4A-87D6-F5141C6610ED}">
      <dgm:prSet/>
      <dgm:spPr/>
      <dgm:t>
        <a:bodyPr/>
        <a:lstStyle/>
        <a:p>
          <a:r>
            <a:rPr lang="en-US" b="0" i="0" dirty="0"/>
            <a:t>Convolutional Neural Networks (CNNs):</a:t>
          </a:r>
          <a:endParaRPr lang="en-US" dirty="0"/>
        </a:p>
      </dgm:t>
    </dgm:pt>
    <dgm:pt modelId="{638395CD-A9DD-4B26-878F-0BE8D0332E40}" type="parTrans" cxnId="{54F5DCDC-3D7C-4C00-87F0-80EBF83DA674}">
      <dgm:prSet/>
      <dgm:spPr/>
      <dgm:t>
        <a:bodyPr/>
        <a:lstStyle/>
        <a:p>
          <a:endParaRPr lang="en-US"/>
        </a:p>
      </dgm:t>
    </dgm:pt>
    <dgm:pt modelId="{A203F95D-E0B6-47BF-BAF1-A1BFF3A8C210}" type="sibTrans" cxnId="{54F5DCDC-3D7C-4C00-87F0-80EBF83DA674}">
      <dgm:prSet/>
      <dgm:spPr/>
      <dgm:t>
        <a:bodyPr/>
        <a:lstStyle/>
        <a:p>
          <a:endParaRPr lang="en-US"/>
        </a:p>
      </dgm:t>
    </dgm:pt>
    <dgm:pt modelId="{B32FED48-D2EA-443E-A4F9-00EE7EBD5E98}">
      <dgm:prSet/>
      <dgm:spPr/>
      <dgm:t>
        <a:bodyPr/>
        <a:lstStyle/>
        <a:p>
          <a:r>
            <a:rPr lang="en-US" b="0" i="0"/>
            <a:t>Image processing and feature extraction</a:t>
          </a:r>
          <a:endParaRPr lang="en-US"/>
        </a:p>
      </dgm:t>
    </dgm:pt>
    <dgm:pt modelId="{403A38B7-8EFE-4805-B1A6-FE7EA87E1ABC}" type="parTrans" cxnId="{7E8B0989-1664-433B-847B-E4074BD3D8B2}">
      <dgm:prSet/>
      <dgm:spPr/>
      <dgm:t>
        <a:bodyPr/>
        <a:lstStyle/>
        <a:p>
          <a:endParaRPr lang="en-US"/>
        </a:p>
      </dgm:t>
    </dgm:pt>
    <dgm:pt modelId="{89ADB59F-1D93-4695-A43F-5E9B92904CA5}" type="sibTrans" cxnId="{7E8B0989-1664-433B-847B-E4074BD3D8B2}">
      <dgm:prSet/>
      <dgm:spPr/>
      <dgm:t>
        <a:bodyPr/>
        <a:lstStyle/>
        <a:p>
          <a:endParaRPr lang="en-US"/>
        </a:p>
      </dgm:t>
    </dgm:pt>
    <dgm:pt modelId="{FAF2A5C8-4EE8-448B-8F86-005C60AC27AB}">
      <dgm:prSet/>
      <dgm:spPr/>
      <dgm:t>
        <a:bodyPr/>
        <a:lstStyle/>
        <a:p>
          <a:r>
            <a:rPr lang="en-US" b="0" i="0"/>
            <a:t>Image classification and object detection</a:t>
          </a:r>
          <a:endParaRPr lang="en-US"/>
        </a:p>
      </dgm:t>
    </dgm:pt>
    <dgm:pt modelId="{3FB7C06F-A987-4133-B847-4FCBFE2F0109}" type="parTrans" cxnId="{92B21FE2-6BC8-4B32-9B37-BE74144F560F}">
      <dgm:prSet/>
      <dgm:spPr/>
      <dgm:t>
        <a:bodyPr/>
        <a:lstStyle/>
        <a:p>
          <a:endParaRPr lang="en-US"/>
        </a:p>
      </dgm:t>
    </dgm:pt>
    <dgm:pt modelId="{2346A883-3847-48C9-9A82-389D533F33B5}" type="sibTrans" cxnId="{92B21FE2-6BC8-4B32-9B37-BE74144F560F}">
      <dgm:prSet/>
      <dgm:spPr/>
      <dgm:t>
        <a:bodyPr/>
        <a:lstStyle/>
        <a:p>
          <a:endParaRPr lang="en-US"/>
        </a:p>
      </dgm:t>
    </dgm:pt>
    <dgm:pt modelId="{65C5BF67-357A-4B64-A4D1-0E87BA86E9CC}">
      <dgm:prSet/>
      <dgm:spPr/>
      <dgm:t>
        <a:bodyPr/>
        <a:lstStyle/>
        <a:p>
          <a:r>
            <a:rPr lang="en-US" b="0" i="0" dirty="0"/>
            <a:t> Recurrent Neural Networks (RNNs) and Transformers:</a:t>
          </a:r>
          <a:endParaRPr lang="en-US" dirty="0"/>
        </a:p>
      </dgm:t>
    </dgm:pt>
    <dgm:pt modelId="{EF79CC4F-0FC9-4CEF-9C93-B1EADBDB6767}" type="parTrans" cxnId="{8275726B-74ED-4EAC-BA2F-265E551E9A1F}">
      <dgm:prSet/>
      <dgm:spPr/>
      <dgm:t>
        <a:bodyPr/>
        <a:lstStyle/>
        <a:p>
          <a:endParaRPr lang="en-US"/>
        </a:p>
      </dgm:t>
    </dgm:pt>
    <dgm:pt modelId="{CDA228C4-E98D-4D43-B2D2-30A03B31A5C9}" type="sibTrans" cxnId="{8275726B-74ED-4EAC-BA2F-265E551E9A1F}">
      <dgm:prSet/>
      <dgm:spPr/>
      <dgm:t>
        <a:bodyPr/>
        <a:lstStyle/>
        <a:p>
          <a:endParaRPr lang="en-US"/>
        </a:p>
      </dgm:t>
    </dgm:pt>
    <dgm:pt modelId="{A2F95550-8894-47C7-B2E4-4F4C97D70F0C}">
      <dgm:prSet/>
      <dgm:spPr/>
      <dgm:t>
        <a:bodyPr/>
        <a:lstStyle/>
        <a:p>
          <a:r>
            <a:rPr lang="en-US" b="0" i="0"/>
            <a:t>Sequence modeling (RNNs, LSTMs, Transformers)</a:t>
          </a:r>
          <a:endParaRPr lang="en-US"/>
        </a:p>
      </dgm:t>
    </dgm:pt>
    <dgm:pt modelId="{3EA99632-6651-462B-8C5F-B302997DD1B8}" type="parTrans" cxnId="{E13DE6C0-4419-449F-B232-DA1F96EC5AA8}">
      <dgm:prSet/>
      <dgm:spPr/>
      <dgm:t>
        <a:bodyPr/>
        <a:lstStyle/>
        <a:p>
          <a:endParaRPr lang="en-US"/>
        </a:p>
      </dgm:t>
    </dgm:pt>
    <dgm:pt modelId="{EE2CE1DD-AF16-4284-B9B1-186FE6C61F8B}" type="sibTrans" cxnId="{E13DE6C0-4419-449F-B232-DA1F96EC5AA8}">
      <dgm:prSet/>
      <dgm:spPr/>
      <dgm:t>
        <a:bodyPr/>
        <a:lstStyle/>
        <a:p>
          <a:endParaRPr lang="en-US"/>
        </a:p>
      </dgm:t>
    </dgm:pt>
    <dgm:pt modelId="{F71CB897-07AB-4A46-977A-C04FAC27B53D}">
      <dgm:prSet/>
      <dgm:spPr/>
      <dgm:t>
        <a:bodyPr/>
        <a:lstStyle/>
        <a:p>
          <a:r>
            <a:rPr lang="en-US" b="0" i="0"/>
            <a:t>Attention mechanisms (e.g., BERT, GPT)</a:t>
          </a:r>
          <a:endParaRPr lang="en-US"/>
        </a:p>
      </dgm:t>
    </dgm:pt>
    <dgm:pt modelId="{6AF47B43-4940-47BC-B859-CE97F95F9E53}" type="parTrans" cxnId="{F151865A-FA09-45AD-8E59-9E14B7971805}">
      <dgm:prSet/>
      <dgm:spPr/>
      <dgm:t>
        <a:bodyPr/>
        <a:lstStyle/>
        <a:p>
          <a:endParaRPr lang="en-US"/>
        </a:p>
      </dgm:t>
    </dgm:pt>
    <dgm:pt modelId="{20A1D143-F3C5-41A4-9B2F-BC975D5FCD39}" type="sibTrans" cxnId="{F151865A-FA09-45AD-8E59-9E14B7971805}">
      <dgm:prSet/>
      <dgm:spPr/>
      <dgm:t>
        <a:bodyPr/>
        <a:lstStyle/>
        <a:p>
          <a:endParaRPr lang="en-US"/>
        </a:p>
      </dgm:t>
    </dgm:pt>
    <dgm:pt modelId="{132B7740-F174-40BE-AF1C-CAAEB7019CE9}">
      <dgm:prSet/>
      <dgm:spPr/>
      <dgm:t>
        <a:bodyPr/>
        <a:lstStyle/>
        <a:p>
          <a:r>
            <a:rPr lang="en-US" b="0" i="0" dirty="0"/>
            <a:t> Understanding Generative Models:</a:t>
          </a:r>
          <a:endParaRPr lang="en-US" dirty="0"/>
        </a:p>
      </dgm:t>
    </dgm:pt>
    <dgm:pt modelId="{1A948EC4-892F-4B95-9A10-23BA04D5F62E}" type="parTrans" cxnId="{88FAE75D-17D3-4679-A18D-8109A8A5C3F9}">
      <dgm:prSet/>
      <dgm:spPr/>
      <dgm:t>
        <a:bodyPr/>
        <a:lstStyle/>
        <a:p>
          <a:endParaRPr lang="en-US"/>
        </a:p>
      </dgm:t>
    </dgm:pt>
    <dgm:pt modelId="{C8E66403-2313-4922-AF8E-CFB27063C8B9}" type="sibTrans" cxnId="{88FAE75D-17D3-4679-A18D-8109A8A5C3F9}">
      <dgm:prSet/>
      <dgm:spPr/>
      <dgm:t>
        <a:bodyPr/>
        <a:lstStyle/>
        <a:p>
          <a:endParaRPr lang="en-US"/>
        </a:p>
      </dgm:t>
    </dgm:pt>
    <dgm:pt modelId="{3F16E7B6-C273-43C2-8CAD-F116F5ABCF2E}">
      <dgm:prSet/>
      <dgm:spPr/>
      <dgm:t>
        <a:bodyPr/>
        <a:lstStyle/>
        <a:p>
          <a:r>
            <a:rPr lang="en-US" b="0" i="0"/>
            <a:t>Probabilistic models and latent spaces</a:t>
          </a:r>
          <a:endParaRPr lang="en-US"/>
        </a:p>
      </dgm:t>
    </dgm:pt>
    <dgm:pt modelId="{4DB5F439-AC2A-4D06-9FB1-6F3B95050A3D}" type="parTrans" cxnId="{3336178E-764E-47CE-8759-0EA153602A45}">
      <dgm:prSet/>
      <dgm:spPr/>
      <dgm:t>
        <a:bodyPr/>
        <a:lstStyle/>
        <a:p>
          <a:endParaRPr lang="en-US"/>
        </a:p>
      </dgm:t>
    </dgm:pt>
    <dgm:pt modelId="{C193398A-B608-48D1-8A6E-7F8C6AAE57AB}" type="sibTrans" cxnId="{3336178E-764E-47CE-8759-0EA153602A45}">
      <dgm:prSet/>
      <dgm:spPr/>
      <dgm:t>
        <a:bodyPr/>
        <a:lstStyle/>
        <a:p>
          <a:endParaRPr lang="en-US"/>
        </a:p>
      </dgm:t>
    </dgm:pt>
    <dgm:pt modelId="{395EC945-BE2F-4D3B-814E-EC08C1E63FFE}">
      <dgm:prSet/>
      <dgm:spPr/>
      <dgm:t>
        <a:bodyPr/>
        <a:lstStyle/>
        <a:p>
          <a:r>
            <a:rPr lang="en-US" b="0" i="0"/>
            <a:t>Autoencoders</a:t>
          </a:r>
          <a:endParaRPr lang="en-US"/>
        </a:p>
      </dgm:t>
    </dgm:pt>
    <dgm:pt modelId="{2C9EA444-8B9B-422C-ADB1-504040E8C8EA}" type="parTrans" cxnId="{BE32A28D-9019-44D0-9209-C6AAB99D57FB}">
      <dgm:prSet/>
      <dgm:spPr/>
      <dgm:t>
        <a:bodyPr/>
        <a:lstStyle/>
        <a:p>
          <a:endParaRPr lang="en-US"/>
        </a:p>
      </dgm:t>
    </dgm:pt>
    <dgm:pt modelId="{9F8D84CB-B857-430D-86F5-1DC275837EE6}" type="sibTrans" cxnId="{BE32A28D-9019-44D0-9209-C6AAB99D57FB}">
      <dgm:prSet/>
      <dgm:spPr/>
      <dgm:t>
        <a:bodyPr/>
        <a:lstStyle/>
        <a:p>
          <a:endParaRPr lang="en-US"/>
        </a:p>
      </dgm:t>
    </dgm:pt>
    <dgm:pt modelId="{41DD7F5D-AD2F-44E1-B30C-BA71B699EB11}" type="pres">
      <dgm:prSet presAssocID="{6B10DD22-06DE-46A5-896B-708F34BE7EC9}" presName="diagram" presStyleCnt="0">
        <dgm:presLayoutVars>
          <dgm:dir/>
          <dgm:resizeHandles val="exact"/>
        </dgm:presLayoutVars>
      </dgm:prSet>
      <dgm:spPr/>
    </dgm:pt>
    <dgm:pt modelId="{55CF5B29-9571-4FDE-84E3-CF84AD2F0B80}" type="pres">
      <dgm:prSet presAssocID="{B32AC5C7-AC06-4D4A-87D6-F5141C6610ED}" presName="node" presStyleLbl="node1" presStyleIdx="0" presStyleCnt="9">
        <dgm:presLayoutVars>
          <dgm:bulletEnabled val="1"/>
        </dgm:presLayoutVars>
      </dgm:prSet>
      <dgm:spPr/>
    </dgm:pt>
    <dgm:pt modelId="{8C9F64D6-39B6-434D-9C31-72A5592B9DBC}" type="pres">
      <dgm:prSet presAssocID="{A203F95D-E0B6-47BF-BAF1-A1BFF3A8C210}" presName="sibTrans" presStyleCnt="0"/>
      <dgm:spPr/>
    </dgm:pt>
    <dgm:pt modelId="{E2C111DE-6D90-464A-9ABA-BB6C7EFA3847}" type="pres">
      <dgm:prSet presAssocID="{B32FED48-D2EA-443E-A4F9-00EE7EBD5E98}" presName="node" presStyleLbl="node1" presStyleIdx="1" presStyleCnt="9">
        <dgm:presLayoutVars>
          <dgm:bulletEnabled val="1"/>
        </dgm:presLayoutVars>
      </dgm:prSet>
      <dgm:spPr/>
    </dgm:pt>
    <dgm:pt modelId="{814B1C5F-8D3B-47F8-BD50-881A2899C013}" type="pres">
      <dgm:prSet presAssocID="{89ADB59F-1D93-4695-A43F-5E9B92904CA5}" presName="sibTrans" presStyleCnt="0"/>
      <dgm:spPr/>
    </dgm:pt>
    <dgm:pt modelId="{798D32AE-03A6-46D5-8E57-DA637B573B9B}" type="pres">
      <dgm:prSet presAssocID="{FAF2A5C8-4EE8-448B-8F86-005C60AC27AB}" presName="node" presStyleLbl="node1" presStyleIdx="2" presStyleCnt="9">
        <dgm:presLayoutVars>
          <dgm:bulletEnabled val="1"/>
        </dgm:presLayoutVars>
      </dgm:prSet>
      <dgm:spPr/>
    </dgm:pt>
    <dgm:pt modelId="{8615B084-7C0E-42AD-80AA-B648DC42E3CA}" type="pres">
      <dgm:prSet presAssocID="{2346A883-3847-48C9-9A82-389D533F33B5}" presName="sibTrans" presStyleCnt="0"/>
      <dgm:spPr/>
    </dgm:pt>
    <dgm:pt modelId="{3C7C8190-9B38-4E60-ADC0-B8D62141F1CB}" type="pres">
      <dgm:prSet presAssocID="{65C5BF67-357A-4B64-A4D1-0E87BA86E9CC}" presName="node" presStyleLbl="node1" presStyleIdx="3" presStyleCnt="9">
        <dgm:presLayoutVars>
          <dgm:bulletEnabled val="1"/>
        </dgm:presLayoutVars>
      </dgm:prSet>
      <dgm:spPr/>
    </dgm:pt>
    <dgm:pt modelId="{B750663A-2DA3-4753-9545-1C6EA3C46506}" type="pres">
      <dgm:prSet presAssocID="{CDA228C4-E98D-4D43-B2D2-30A03B31A5C9}" presName="sibTrans" presStyleCnt="0"/>
      <dgm:spPr/>
    </dgm:pt>
    <dgm:pt modelId="{99E64E8C-46C0-4C0A-BF51-6788AAB877A6}" type="pres">
      <dgm:prSet presAssocID="{A2F95550-8894-47C7-B2E4-4F4C97D70F0C}" presName="node" presStyleLbl="node1" presStyleIdx="4" presStyleCnt="9">
        <dgm:presLayoutVars>
          <dgm:bulletEnabled val="1"/>
        </dgm:presLayoutVars>
      </dgm:prSet>
      <dgm:spPr/>
    </dgm:pt>
    <dgm:pt modelId="{F5E6B08B-E9E7-4764-835F-814950D2B6F9}" type="pres">
      <dgm:prSet presAssocID="{EE2CE1DD-AF16-4284-B9B1-186FE6C61F8B}" presName="sibTrans" presStyleCnt="0"/>
      <dgm:spPr/>
    </dgm:pt>
    <dgm:pt modelId="{EE427253-DF9F-424F-9BFC-99022E3A9EA0}" type="pres">
      <dgm:prSet presAssocID="{F71CB897-07AB-4A46-977A-C04FAC27B53D}" presName="node" presStyleLbl="node1" presStyleIdx="5" presStyleCnt="9">
        <dgm:presLayoutVars>
          <dgm:bulletEnabled val="1"/>
        </dgm:presLayoutVars>
      </dgm:prSet>
      <dgm:spPr/>
    </dgm:pt>
    <dgm:pt modelId="{47020EA0-D84C-4CE0-A107-CC51172C121B}" type="pres">
      <dgm:prSet presAssocID="{20A1D143-F3C5-41A4-9B2F-BC975D5FCD39}" presName="sibTrans" presStyleCnt="0"/>
      <dgm:spPr/>
    </dgm:pt>
    <dgm:pt modelId="{AA3F743E-DDEB-4173-9D48-F26E9E1FD862}" type="pres">
      <dgm:prSet presAssocID="{132B7740-F174-40BE-AF1C-CAAEB7019CE9}" presName="node" presStyleLbl="node1" presStyleIdx="6" presStyleCnt="9">
        <dgm:presLayoutVars>
          <dgm:bulletEnabled val="1"/>
        </dgm:presLayoutVars>
      </dgm:prSet>
      <dgm:spPr/>
    </dgm:pt>
    <dgm:pt modelId="{AF6F9E1D-1222-47DD-B515-5A70ABDCC377}" type="pres">
      <dgm:prSet presAssocID="{C8E66403-2313-4922-AF8E-CFB27063C8B9}" presName="sibTrans" presStyleCnt="0"/>
      <dgm:spPr/>
    </dgm:pt>
    <dgm:pt modelId="{5E433C79-FECB-4D4C-8D3B-A70F358ED2AD}" type="pres">
      <dgm:prSet presAssocID="{3F16E7B6-C273-43C2-8CAD-F116F5ABCF2E}" presName="node" presStyleLbl="node1" presStyleIdx="7" presStyleCnt="9">
        <dgm:presLayoutVars>
          <dgm:bulletEnabled val="1"/>
        </dgm:presLayoutVars>
      </dgm:prSet>
      <dgm:spPr/>
    </dgm:pt>
    <dgm:pt modelId="{A2BAB749-ADF8-4D7D-964B-0D199C48BEA4}" type="pres">
      <dgm:prSet presAssocID="{C193398A-B608-48D1-8A6E-7F8C6AAE57AB}" presName="sibTrans" presStyleCnt="0"/>
      <dgm:spPr/>
    </dgm:pt>
    <dgm:pt modelId="{BA267D68-EABB-40E5-A5C8-5D8F5D5535DF}" type="pres">
      <dgm:prSet presAssocID="{395EC945-BE2F-4D3B-814E-EC08C1E63FFE}" presName="node" presStyleLbl="node1" presStyleIdx="8" presStyleCnt="9">
        <dgm:presLayoutVars>
          <dgm:bulletEnabled val="1"/>
        </dgm:presLayoutVars>
      </dgm:prSet>
      <dgm:spPr/>
    </dgm:pt>
  </dgm:ptLst>
  <dgm:cxnLst>
    <dgm:cxn modelId="{DF9B1902-A221-4514-BC80-F439830E16C9}" type="presOf" srcId="{6B10DD22-06DE-46A5-896B-708F34BE7EC9}" destId="{41DD7F5D-AD2F-44E1-B30C-BA71B699EB11}" srcOrd="0" destOrd="0" presId="urn:microsoft.com/office/officeart/2005/8/layout/default"/>
    <dgm:cxn modelId="{EF740A09-EC59-4921-9B17-6E6123EAFE38}" type="presOf" srcId="{B32AC5C7-AC06-4D4A-87D6-F5141C6610ED}" destId="{55CF5B29-9571-4FDE-84E3-CF84AD2F0B80}" srcOrd="0" destOrd="0" presId="urn:microsoft.com/office/officeart/2005/8/layout/default"/>
    <dgm:cxn modelId="{56B31318-1962-4873-AC30-7762EF908013}" type="presOf" srcId="{B32FED48-D2EA-443E-A4F9-00EE7EBD5E98}" destId="{E2C111DE-6D90-464A-9ABA-BB6C7EFA3847}" srcOrd="0" destOrd="0" presId="urn:microsoft.com/office/officeart/2005/8/layout/default"/>
    <dgm:cxn modelId="{3C58AE28-B215-4B4C-81DD-D8F6997BB1A5}" type="presOf" srcId="{FAF2A5C8-4EE8-448B-8F86-005C60AC27AB}" destId="{798D32AE-03A6-46D5-8E57-DA637B573B9B}" srcOrd="0" destOrd="0" presId="urn:microsoft.com/office/officeart/2005/8/layout/default"/>
    <dgm:cxn modelId="{88FAE75D-17D3-4679-A18D-8109A8A5C3F9}" srcId="{6B10DD22-06DE-46A5-896B-708F34BE7EC9}" destId="{132B7740-F174-40BE-AF1C-CAAEB7019CE9}" srcOrd="6" destOrd="0" parTransId="{1A948EC4-892F-4B95-9A10-23BA04D5F62E}" sibTransId="{C8E66403-2313-4922-AF8E-CFB27063C8B9}"/>
    <dgm:cxn modelId="{8275726B-74ED-4EAC-BA2F-265E551E9A1F}" srcId="{6B10DD22-06DE-46A5-896B-708F34BE7EC9}" destId="{65C5BF67-357A-4B64-A4D1-0E87BA86E9CC}" srcOrd="3" destOrd="0" parTransId="{EF79CC4F-0FC9-4CEF-9C93-B1EADBDB6767}" sibTransId="{CDA228C4-E98D-4D43-B2D2-30A03B31A5C9}"/>
    <dgm:cxn modelId="{F151865A-FA09-45AD-8E59-9E14B7971805}" srcId="{6B10DD22-06DE-46A5-896B-708F34BE7EC9}" destId="{F71CB897-07AB-4A46-977A-C04FAC27B53D}" srcOrd="5" destOrd="0" parTransId="{6AF47B43-4940-47BC-B859-CE97F95F9E53}" sibTransId="{20A1D143-F3C5-41A4-9B2F-BC975D5FCD39}"/>
    <dgm:cxn modelId="{7E8B0989-1664-433B-847B-E4074BD3D8B2}" srcId="{6B10DD22-06DE-46A5-896B-708F34BE7EC9}" destId="{B32FED48-D2EA-443E-A4F9-00EE7EBD5E98}" srcOrd="1" destOrd="0" parTransId="{403A38B7-8EFE-4805-B1A6-FE7EA87E1ABC}" sibTransId="{89ADB59F-1D93-4695-A43F-5E9B92904CA5}"/>
    <dgm:cxn modelId="{BE32A28D-9019-44D0-9209-C6AAB99D57FB}" srcId="{6B10DD22-06DE-46A5-896B-708F34BE7EC9}" destId="{395EC945-BE2F-4D3B-814E-EC08C1E63FFE}" srcOrd="8" destOrd="0" parTransId="{2C9EA444-8B9B-422C-ADB1-504040E8C8EA}" sibTransId="{9F8D84CB-B857-430D-86F5-1DC275837EE6}"/>
    <dgm:cxn modelId="{3336178E-764E-47CE-8759-0EA153602A45}" srcId="{6B10DD22-06DE-46A5-896B-708F34BE7EC9}" destId="{3F16E7B6-C273-43C2-8CAD-F116F5ABCF2E}" srcOrd="7" destOrd="0" parTransId="{4DB5F439-AC2A-4D06-9FB1-6F3B95050A3D}" sibTransId="{C193398A-B608-48D1-8A6E-7F8C6AAE57AB}"/>
    <dgm:cxn modelId="{23D0E0AF-A4D6-4FF3-B1D4-7715840C0EC4}" type="presOf" srcId="{3F16E7B6-C273-43C2-8CAD-F116F5ABCF2E}" destId="{5E433C79-FECB-4D4C-8D3B-A70F358ED2AD}" srcOrd="0" destOrd="0" presId="urn:microsoft.com/office/officeart/2005/8/layout/default"/>
    <dgm:cxn modelId="{147234BF-3E6E-48ED-928A-7CC4A7472D37}" type="presOf" srcId="{132B7740-F174-40BE-AF1C-CAAEB7019CE9}" destId="{AA3F743E-DDEB-4173-9D48-F26E9E1FD862}" srcOrd="0" destOrd="0" presId="urn:microsoft.com/office/officeart/2005/8/layout/default"/>
    <dgm:cxn modelId="{E13DE6C0-4419-449F-B232-DA1F96EC5AA8}" srcId="{6B10DD22-06DE-46A5-896B-708F34BE7EC9}" destId="{A2F95550-8894-47C7-B2E4-4F4C97D70F0C}" srcOrd="4" destOrd="0" parTransId="{3EA99632-6651-462B-8C5F-B302997DD1B8}" sibTransId="{EE2CE1DD-AF16-4284-B9B1-186FE6C61F8B}"/>
    <dgm:cxn modelId="{00A0ADC8-DFE9-4FE4-8C8D-2103CF50384B}" type="presOf" srcId="{395EC945-BE2F-4D3B-814E-EC08C1E63FFE}" destId="{BA267D68-EABB-40E5-A5C8-5D8F5D5535DF}" srcOrd="0" destOrd="0" presId="urn:microsoft.com/office/officeart/2005/8/layout/default"/>
    <dgm:cxn modelId="{AC33D6D6-D462-45C6-8259-9B50F82302CC}" type="presOf" srcId="{65C5BF67-357A-4B64-A4D1-0E87BA86E9CC}" destId="{3C7C8190-9B38-4E60-ADC0-B8D62141F1CB}" srcOrd="0" destOrd="0" presId="urn:microsoft.com/office/officeart/2005/8/layout/default"/>
    <dgm:cxn modelId="{54F5DCDC-3D7C-4C00-87F0-80EBF83DA674}" srcId="{6B10DD22-06DE-46A5-896B-708F34BE7EC9}" destId="{B32AC5C7-AC06-4D4A-87D6-F5141C6610ED}" srcOrd="0" destOrd="0" parTransId="{638395CD-A9DD-4B26-878F-0BE8D0332E40}" sibTransId="{A203F95D-E0B6-47BF-BAF1-A1BFF3A8C210}"/>
    <dgm:cxn modelId="{92B21FE2-6BC8-4B32-9B37-BE74144F560F}" srcId="{6B10DD22-06DE-46A5-896B-708F34BE7EC9}" destId="{FAF2A5C8-4EE8-448B-8F86-005C60AC27AB}" srcOrd="2" destOrd="0" parTransId="{3FB7C06F-A987-4133-B847-4FCBFE2F0109}" sibTransId="{2346A883-3847-48C9-9A82-389D533F33B5}"/>
    <dgm:cxn modelId="{927C4EE6-2EFF-45FA-A7FF-B47327B1231B}" type="presOf" srcId="{A2F95550-8894-47C7-B2E4-4F4C97D70F0C}" destId="{99E64E8C-46C0-4C0A-BF51-6788AAB877A6}" srcOrd="0" destOrd="0" presId="urn:microsoft.com/office/officeart/2005/8/layout/default"/>
    <dgm:cxn modelId="{E3A664FE-CF48-4585-AEBC-1CA96ED7CD65}" type="presOf" srcId="{F71CB897-07AB-4A46-977A-C04FAC27B53D}" destId="{EE427253-DF9F-424F-9BFC-99022E3A9EA0}" srcOrd="0" destOrd="0" presId="urn:microsoft.com/office/officeart/2005/8/layout/default"/>
    <dgm:cxn modelId="{A8092948-7732-4772-8A55-05F002497DFA}" type="presParOf" srcId="{41DD7F5D-AD2F-44E1-B30C-BA71B699EB11}" destId="{55CF5B29-9571-4FDE-84E3-CF84AD2F0B80}" srcOrd="0" destOrd="0" presId="urn:microsoft.com/office/officeart/2005/8/layout/default"/>
    <dgm:cxn modelId="{FA59C677-B8ED-47EA-9E35-81A1990BF94E}" type="presParOf" srcId="{41DD7F5D-AD2F-44E1-B30C-BA71B699EB11}" destId="{8C9F64D6-39B6-434D-9C31-72A5592B9DBC}" srcOrd="1" destOrd="0" presId="urn:microsoft.com/office/officeart/2005/8/layout/default"/>
    <dgm:cxn modelId="{EA321A92-0D18-4D12-B602-AD3F76F5E62D}" type="presParOf" srcId="{41DD7F5D-AD2F-44E1-B30C-BA71B699EB11}" destId="{E2C111DE-6D90-464A-9ABA-BB6C7EFA3847}" srcOrd="2" destOrd="0" presId="urn:microsoft.com/office/officeart/2005/8/layout/default"/>
    <dgm:cxn modelId="{F6C5B90E-DAC0-4CD3-881E-1312739EA764}" type="presParOf" srcId="{41DD7F5D-AD2F-44E1-B30C-BA71B699EB11}" destId="{814B1C5F-8D3B-47F8-BD50-881A2899C013}" srcOrd="3" destOrd="0" presId="urn:microsoft.com/office/officeart/2005/8/layout/default"/>
    <dgm:cxn modelId="{F88ED9B7-2ADE-4A7E-89A4-3EEF6F63DE6D}" type="presParOf" srcId="{41DD7F5D-AD2F-44E1-B30C-BA71B699EB11}" destId="{798D32AE-03A6-46D5-8E57-DA637B573B9B}" srcOrd="4" destOrd="0" presId="urn:microsoft.com/office/officeart/2005/8/layout/default"/>
    <dgm:cxn modelId="{71A6B105-7FA4-4F62-BF79-17760F37B7DB}" type="presParOf" srcId="{41DD7F5D-AD2F-44E1-B30C-BA71B699EB11}" destId="{8615B084-7C0E-42AD-80AA-B648DC42E3CA}" srcOrd="5" destOrd="0" presId="urn:microsoft.com/office/officeart/2005/8/layout/default"/>
    <dgm:cxn modelId="{02F341D2-A1EA-4A78-A174-969C87B1989A}" type="presParOf" srcId="{41DD7F5D-AD2F-44E1-B30C-BA71B699EB11}" destId="{3C7C8190-9B38-4E60-ADC0-B8D62141F1CB}" srcOrd="6" destOrd="0" presId="urn:microsoft.com/office/officeart/2005/8/layout/default"/>
    <dgm:cxn modelId="{86ABFF32-E44D-4E15-9280-5F125D020620}" type="presParOf" srcId="{41DD7F5D-AD2F-44E1-B30C-BA71B699EB11}" destId="{B750663A-2DA3-4753-9545-1C6EA3C46506}" srcOrd="7" destOrd="0" presId="urn:microsoft.com/office/officeart/2005/8/layout/default"/>
    <dgm:cxn modelId="{8F99B7C8-A499-46E9-8B10-02767D11954B}" type="presParOf" srcId="{41DD7F5D-AD2F-44E1-B30C-BA71B699EB11}" destId="{99E64E8C-46C0-4C0A-BF51-6788AAB877A6}" srcOrd="8" destOrd="0" presId="urn:microsoft.com/office/officeart/2005/8/layout/default"/>
    <dgm:cxn modelId="{0365E0BD-3C48-4085-8503-2AB55D0CF9AE}" type="presParOf" srcId="{41DD7F5D-AD2F-44E1-B30C-BA71B699EB11}" destId="{F5E6B08B-E9E7-4764-835F-814950D2B6F9}" srcOrd="9" destOrd="0" presId="urn:microsoft.com/office/officeart/2005/8/layout/default"/>
    <dgm:cxn modelId="{D2D3A83E-1F97-4D80-BF63-DD847FAEE38F}" type="presParOf" srcId="{41DD7F5D-AD2F-44E1-B30C-BA71B699EB11}" destId="{EE427253-DF9F-424F-9BFC-99022E3A9EA0}" srcOrd="10" destOrd="0" presId="urn:microsoft.com/office/officeart/2005/8/layout/default"/>
    <dgm:cxn modelId="{E59A1C5B-BCC5-48D9-9009-ED021908663D}" type="presParOf" srcId="{41DD7F5D-AD2F-44E1-B30C-BA71B699EB11}" destId="{47020EA0-D84C-4CE0-A107-CC51172C121B}" srcOrd="11" destOrd="0" presId="urn:microsoft.com/office/officeart/2005/8/layout/default"/>
    <dgm:cxn modelId="{44E15D4C-BA93-4C1D-B4BB-CA7E26C38FFC}" type="presParOf" srcId="{41DD7F5D-AD2F-44E1-B30C-BA71B699EB11}" destId="{AA3F743E-DDEB-4173-9D48-F26E9E1FD862}" srcOrd="12" destOrd="0" presId="urn:microsoft.com/office/officeart/2005/8/layout/default"/>
    <dgm:cxn modelId="{0C977913-64BC-4661-A6C5-7E5215DC84B4}" type="presParOf" srcId="{41DD7F5D-AD2F-44E1-B30C-BA71B699EB11}" destId="{AF6F9E1D-1222-47DD-B515-5A70ABDCC377}" srcOrd="13" destOrd="0" presId="urn:microsoft.com/office/officeart/2005/8/layout/default"/>
    <dgm:cxn modelId="{0621F228-738C-4056-B09E-4545AD02760A}" type="presParOf" srcId="{41DD7F5D-AD2F-44E1-B30C-BA71B699EB11}" destId="{5E433C79-FECB-4D4C-8D3B-A70F358ED2AD}" srcOrd="14" destOrd="0" presId="urn:microsoft.com/office/officeart/2005/8/layout/default"/>
    <dgm:cxn modelId="{C6F154AE-ED86-43D7-AE4E-AA6BF0AB94B9}" type="presParOf" srcId="{41DD7F5D-AD2F-44E1-B30C-BA71B699EB11}" destId="{A2BAB749-ADF8-4D7D-964B-0D199C48BEA4}" srcOrd="15" destOrd="0" presId="urn:microsoft.com/office/officeart/2005/8/layout/default"/>
    <dgm:cxn modelId="{9EE4FB12-AC2D-419E-B5BF-62B946335B9A}" type="presParOf" srcId="{41DD7F5D-AD2F-44E1-B30C-BA71B699EB11}" destId="{BA267D68-EABB-40E5-A5C8-5D8F5D5535D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8EBBF-5BB9-4EF1-98AE-773686BBAB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D83330-28BD-42A0-A794-522D469804A0}">
      <dgm:prSet/>
      <dgm:spPr/>
      <dgm:t>
        <a:bodyPr/>
        <a:lstStyle/>
        <a:p>
          <a:r>
            <a:rPr lang="en-US" b="0" i="0" dirty="0"/>
            <a:t>Autoencoders:</a:t>
          </a:r>
          <a:endParaRPr lang="en-US" dirty="0"/>
        </a:p>
      </dgm:t>
    </dgm:pt>
    <dgm:pt modelId="{2EE918DA-DE2E-4391-8136-7A2DFFA55F60}" type="parTrans" cxnId="{95BCBD35-31CF-4B4F-BE70-496FB3652769}">
      <dgm:prSet/>
      <dgm:spPr/>
      <dgm:t>
        <a:bodyPr/>
        <a:lstStyle/>
        <a:p>
          <a:endParaRPr lang="en-US"/>
        </a:p>
      </dgm:t>
    </dgm:pt>
    <dgm:pt modelId="{06AA326F-E6DB-4C7D-9D4E-18A07957EDF2}" type="sibTrans" cxnId="{95BCBD35-31CF-4B4F-BE70-496FB3652769}">
      <dgm:prSet/>
      <dgm:spPr/>
      <dgm:t>
        <a:bodyPr/>
        <a:lstStyle/>
        <a:p>
          <a:endParaRPr lang="en-US"/>
        </a:p>
      </dgm:t>
    </dgm:pt>
    <dgm:pt modelId="{90EFE469-8279-4733-86A5-D28AF5EAFF4B}">
      <dgm:prSet/>
      <dgm:spPr/>
      <dgm:t>
        <a:bodyPr/>
        <a:lstStyle/>
        <a:p>
          <a:r>
            <a:rPr lang="en-US" b="0" i="0"/>
            <a:t>Encoder-decoder architecture and reconstruction loss</a:t>
          </a:r>
          <a:endParaRPr lang="en-US"/>
        </a:p>
      </dgm:t>
    </dgm:pt>
    <dgm:pt modelId="{8A2502E3-0C6C-4D4E-81D6-14B94CAF78E2}" type="parTrans" cxnId="{26A37BA0-FC0C-47A8-8500-F50D193CDA96}">
      <dgm:prSet/>
      <dgm:spPr/>
      <dgm:t>
        <a:bodyPr/>
        <a:lstStyle/>
        <a:p>
          <a:endParaRPr lang="en-US"/>
        </a:p>
      </dgm:t>
    </dgm:pt>
    <dgm:pt modelId="{84476B59-F1B5-491D-A515-1FC28C5F20C8}" type="sibTrans" cxnId="{26A37BA0-FC0C-47A8-8500-F50D193CDA96}">
      <dgm:prSet/>
      <dgm:spPr/>
      <dgm:t>
        <a:bodyPr/>
        <a:lstStyle/>
        <a:p>
          <a:endParaRPr lang="en-US"/>
        </a:p>
      </dgm:t>
    </dgm:pt>
    <dgm:pt modelId="{21A52B17-05E4-4BB8-A94E-CC73128767BD}">
      <dgm:prSet/>
      <dgm:spPr/>
      <dgm:t>
        <a:bodyPr/>
        <a:lstStyle/>
        <a:p>
          <a:r>
            <a:rPr lang="en-US" b="0" i="0" dirty="0"/>
            <a:t>Variational Autoencoders (VAEs)</a:t>
          </a:r>
          <a:endParaRPr lang="en-US" dirty="0"/>
        </a:p>
      </dgm:t>
    </dgm:pt>
    <dgm:pt modelId="{78A5A7BA-DC56-4BF3-AB36-5CDBF56F264B}" type="parTrans" cxnId="{6CBF1A2B-CDED-42F8-88C1-00DCD3B11F14}">
      <dgm:prSet/>
      <dgm:spPr/>
      <dgm:t>
        <a:bodyPr/>
        <a:lstStyle/>
        <a:p>
          <a:endParaRPr lang="en-US"/>
        </a:p>
      </dgm:t>
    </dgm:pt>
    <dgm:pt modelId="{65D62A8F-02EA-4591-ABA4-24F76C450EEA}" type="sibTrans" cxnId="{6CBF1A2B-CDED-42F8-88C1-00DCD3B11F14}">
      <dgm:prSet/>
      <dgm:spPr/>
      <dgm:t>
        <a:bodyPr/>
        <a:lstStyle/>
        <a:p>
          <a:endParaRPr lang="en-US"/>
        </a:p>
      </dgm:t>
    </dgm:pt>
    <dgm:pt modelId="{81024BAE-CCF0-4E36-A6E7-2992363B817B}">
      <dgm:prSet/>
      <dgm:spPr/>
      <dgm:t>
        <a:bodyPr/>
        <a:lstStyle/>
        <a:p>
          <a:r>
            <a:rPr lang="en-US" b="0" i="0" dirty="0"/>
            <a:t> Generative Adversarial Networks (GANs):</a:t>
          </a:r>
          <a:endParaRPr lang="en-US" dirty="0"/>
        </a:p>
      </dgm:t>
    </dgm:pt>
    <dgm:pt modelId="{DCC152B3-C39F-4AF7-9AEC-F8A56ED5CD5F}" type="parTrans" cxnId="{7B68A2D1-78F9-4F05-8EBC-F31FED98259E}">
      <dgm:prSet/>
      <dgm:spPr/>
      <dgm:t>
        <a:bodyPr/>
        <a:lstStyle/>
        <a:p>
          <a:endParaRPr lang="en-US"/>
        </a:p>
      </dgm:t>
    </dgm:pt>
    <dgm:pt modelId="{15B52429-C959-434B-B3EB-53951BABC7C5}" type="sibTrans" cxnId="{7B68A2D1-78F9-4F05-8EBC-F31FED98259E}">
      <dgm:prSet/>
      <dgm:spPr/>
      <dgm:t>
        <a:bodyPr/>
        <a:lstStyle/>
        <a:p>
          <a:endParaRPr lang="en-US"/>
        </a:p>
      </dgm:t>
    </dgm:pt>
    <dgm:pt modelId="{DCEFA25C-1A6F-4AB4-94C1-B236D0932AD5}">
      <dgm:prSet/>
      <dgm:spPr/>
      <dgm:t>
        <a:bodyPr/>
        <a:lstStyle/>
        <a:p>
          <a:r>
            <a:rPr lang="en-US" b="0" i="0"/>
            <a:t>Generator vs. Discriminator</a:t>
          </a:r>
          <a:endParaRPr lang="en-US"/>
        </a:p>
      </dgm:t>
    </dgm:pt>
    <dgm:pt modelId="{DE5F13E7-4924-4AD3-A897-8C591C5F0A57}" type="parTrans" cxnId="{A8797EB6-3ABD-4C80-8C9A-2B48B35C4503}">
      <dgm:prSet/>
      <dgm:spPr/>
      <dgm:t>
        <a:bodyPr/>
        <a:lstStyle/>
        <a:p>
          <a:endParaRPr lang="en-US"/>
        </a:p>
      </dgm:t>
    </dgm:pt>
    <dgm:pt modelId="{C56BA4C5-9408-416E-B364-3C5D4AC552AB}" type="sibTrans" cxnId="{A8797EB6-3ABD-4C80-8C9A-2B48B35C4503}">
      <dgm:prSet/>
      <dgm:spPr/>
      <dgm:t>
        <a:bodyPr/>
        <a:lstStyle/>
        <a:p>
          <a:endParaRPr lang="en-US"/>
        </a:p>
      </dgm:t>
    </dgm:pt>
    <dgm:pt modelId="{E7376734-A60E-4011-A02D-D47A15EDF1F9}">
      <dgm:prSet/>
      <dgm:spPr/>
      <dgm:t>
        <a:bodyPr/>
        <a:lstStyle/>
        <a:p>
          <a:r>
            <a:rPr lang="en-US" b="0" i="0"/>
            <a:t>Variants: Conditional GANs, CycleGANs, StyleGANs</a:t>
          </a:r>
          <a:endParaRPr lang="en-US"/>
        </a:p>
      </dgm:t>
    </dgm:pt>
    <dgm:pt modelId="{D5C37451-2B42-4F05-BD12-1107177727B6}" type="parTrans" cxnId="{7B5AD286-C92E-447A-B880-1BBF1D509952}">
      <dgm:prSet/>
      <dgm:spPr/>
      <dgm:t>
        <a:bodyPr/>
        <a:lstStyle/>
        <a:p>
          <a:endParaRPr lang="en-US"/>
        </a:p>
      </dgm:t>
    </dgm:pt>
    <dgm:pt modelId="{E958AB41-1284-40B2-B179-00B9F1646BE3}" type="sibTrans" cxnId="{7B5AD286-C92E-447A-B880-1BBF1D509952}">
      <dgm:prSet/>
      <dgm:spPr/>
      <dgm:t>
        <a:bodyPr/>
        <a:lstStyle/>
        <a:p>
          <a:endParaRPr lang="en-US"/>
        </a:p>
      </dgm:t>
    </dgm:pt>
    <dgm:pt modelId="{5672CB7F-F5A7-4385-A911-4FFF131E4D5C}">
      <dgm:prSet/>
      <dgm:spPr/>
      <dgm:t>
        <a:bodyPr/>
        <a:lstStyle/>
        <a:p>
          <a:r>
            <a:rPr lang="en-US" b="0" i="0" dirty="0"/>
            <a:t>Transformers for Generation:</a:t>
          </a:r>
          <a:endParaRPr lang="en-US" dirty="0"/>
        </a:p>
      </dgm:t>
    </dgm:pt>
    <dgm:pt modelId="{854E33C9-8346-4F34-A428-7ADB46BF2403}" type="parTrans" cxnId="{512115B8-006F-4CED-B826-DEFA4301AD84}">
      <dgm:prSet/>
      <dgm:spPr/>
      <dgm:t>
        <a:bodyPr/>
        <a:lstStyle/>
        <a:p>
          <a:endParaRPr lang="en-US"/>
        </a:p>
      </dgm:t>
    </dgm:pt>
    <dgm:pt modelId="{17FDB275-5446-4266-BA75-E8C1CC5BEC48}" type="sibTrans" cxnId="{512115B8-006F-4CED-B826-DEFA4301AD84}">
      <dgm:prSet/>
      <dgm:spPr/>
      <dgm:t>
        <a:bodyPr/>
        <a:lstStyle/>
        <a:p>
          <a:endParaRPr lang="en-US"/>
        </a:p>
      </dgm:t>
    </dgm:pt>
    <dgm:pt modelId="{970E560D-239F-4C78-9E11-87D2F376C86F}">
      <dgm:prSet/>
      <dgm:spPr/>
      <dgm:t>
        <a:bodyPr/>
        <a:lstStyle/>
        <a:p>
          <a:r>
            <a:rPr lang="en-US" b="0" i="0"/>
            <a:t>Text and sequential data generation (e.g., GPT models)</a:t>
          </a:r>
          <a:endParaRPr lang="en-US"/>
        </a:p>
      </dgm:t>
    </dgm:pt>
    <dgm:pt modelId="{1C434E52-8E3A-4E41-A5FB-5BC7400C7783}" type="parTrans" cxnId="{DBC84569-51C8-4564-B1C2-A305BAC25855}">
      <dgm:prSet/>
      <dgm:spPr/>
      <dgm:t>
        <a:bodyPr/>
        <a:lstStyle/>
        <a:p>
          <a:endParaRPr lang="en-US"/>
        </a:p>
      </dgm:t>
    </dgm:pt>
    <dgm:pt modelId="{BA6F4898-33E8-496A-98F4-BF8307C07736}" type="sibTrans" cxnId="{DBC84569-51C8-4564-B1C2-A305BAC25855}">
      <dgm:prSet/>
      <dgm:spPr/>
      <dgm:t>
        <a:bodyPr/>
        <a:lstStyle/>
        <a:p>
          <a:endParaRPr lang="en-US"/>
        </a:p>
      </dgm:t>
    </dgm:pt>
    <dgm:pt modelId="{7F149097-A011-4929-B010-4B75E9101E03}">
      <dgm:prSet/>
      <dgm:spPr/>
      <dgm:t>
        <a:bodyPr/>
        <a:lstStyle/>
        <a:p>
          <a:r>
            <a:rPr lang="en-US" b="0" i="0"/>
            <a:t>Large language models (LLMs) and fine-tuning techniques</a:t>
          </a:r>
          <a:endParaRPr lang="en-US"/>
        </a:p>
      </dgm:t>
    </dgm:pt>
    <dgm:pt modelId="{AFFF7D09-0825-4D59-A0A3-3F00AC206F16}" type="parTrans" cxnId="{927AE7EB-66E1-4F34-ABBB-F2C6BCC972F8}">
      <dgm:prSet/>
      <dgm:spPr/>
      <dgm:t>
        <a:bodyPr/>
        <a:lstStyle/>
        <a:p>
          <a:endParaRPr lang="en-US"/>
        </a:p>
      </dgm:t>
    </dgm:pt>
    <dgm:pt modelId="{72E2E0BA-F9A5-4C20-A963-BD0848BC4B52}" type="sibTrans" cxnId="{927AE7EB-66E1-4F34-ABBB-F2C6BCC972F8}">
      <dgm:prSet/>
      <dgm:spPr/>
      <dgm:t>
        <a:bodyPr/>
        <a:lstStyle/>
        <a:p>
          <a:endParaRPr lang="en-US"/>
        </a:p>
      </dgm:t>
    </dgm:pt>
    <dgm:pt modelId="{3527D4F1-6081-41F7-AB31-A90B401F47DD}">
      <dgm:prSet/>
      <dgm:spPr/>
      <dgm:t>
        <a:bodyPr/>
        <a:lstStyle/>
        <a:p>
          <a:r>
            <a:rPr lang="en-US" b="0" i="0" dirty="0"/>
            <a:t>Other Generative Techniques:</a:t>
          </a:r>
          <a:endParaRPr lang="en-US" dirty="0"/>
        </a:p>
      </dgm:t>
    </dgm:pt>
    <dgm:pt modelId="{DCFCD5A4-69EB-405F-96B1-AEE073FB16CE}" type="parTrans" cxnId="{A98EF663-7E03-496E-9EA3-23C89C9F9E0B}">
      <dgm:prSet/>
      <dgm:spPr/>
      <dgm:t>
        <a:bodyPr/>
        <a:lstStyle/>
        <a:p>
          <a:endParaRPr lang="en-US"/>
        </a:p>
      </dgm:t>
    </dgm:pt>
    <dgm:pt modelId="{CB14F582-F379-469B-B57F-B0FC8782EB25}" type="sibTrans" cxnId="{A98EF663-7E03-496E-9EA3-23C89C9F9E0B}">
      <dgm:prSet/>
      <dgm:spPr/>
      <dgm:t>
        <a:bodyPr/>
        <a:lstStyle/>
        <a:p>
          <a:endParaRPr lang="en-US"/>
        </a:p>
      </dgm:t>
    </dgm:pt>
    <dgm:pt modelId="{5BCF4A6F-7AE5-4477-9A20-2BB98FD08635}">
      <dgm:prSet/>
      <dgm:spPr/>
      <dgm:t>
        <a:bodyPr/>
        <a:lstStyle/>
        <a:p>
          <a:r>
            <a:rPr lang="en-US" b="0" i="0" dirty="0"/>
            <a:t>Flow-based models and Energy-based models</a:t>
          </a:r>
          <a:endParaRPr lang="en-US" dirty="0"/>
        </a:p>
      </dgm:t>
    </dgm:pt>
    <dgm:pt modelId="{673BFEE4-7D7E-41E9-800A-1F35821B8520}" type="parTrans" cxnId="{3A48A773-75D2-4A85-A842-34D36039BCA9}">
      <dgm:prSet/>
      <dgm:spPr/>
      <dgm:t>
        <a:bodyPr/>
        <a:lstStyle/>
        <a:p>
          <a:endParaRPr lang="en-US"/>
        </a:p>
      </dgm:t>
    </dgm:pt>
    <dgm:pt modelId="{B70D7A24-3E26-437E-A79E-EEA73A14CC98}" type="sibTrans" cxnId="{3A48A773-75D2-4A85-A842-34D36039BCA9}">
      <dgm:prSet/>
      <dgm:spPr/>
      <dgm:t>
        <a:bodyPr/>
        <a:lstStyle/>
        <a:p>
          <a:endParaRPr lang="en-US"/>
        </a:p>
      </dgm:t>
    </dgm:pt>
    <dgm:pt modelId="{0F2B4143-20C5-4AE6-83C8-BBABF984E83E}" type="pres">
      <dgm:prSet presAssocID="{2338EBBF-5BB9-4EF1-98AE-773686BBAB4A}" presName="Name0" presStyleCnt="0">
        <dgm:presLayoutVars>
          <dgm:dir/>
          <dgm:resizeHandles val="exact"/>
        </dgm:presLayoutVars>
      </dgm:prSet>
      <dgm:spPr/>
    </dgm:pt>
    <dgm:pt modelId="{82D6DC99-28DD-4A5E-BCA2-0F11FED4D38C}" type="pres">
      <dgm:prSet presAssocID="{1CD83330-28BD-42A0-A794-522D469804A0}" presName="node" presStyleLbl="node1" presStyleIdx="0" presStyleCnt="11" custScaleX="177072">
        <dgm:presLayoutVars>
          <dgm:bulletEnabled val="1"/>
        </dgm:presLayoutVars>
      </dgm:prSet>
      <dgm:spPr/>
    </dgm:pt>
    <dgm:pt modelId="{55A872FD-E535-40C9-B5AA-FB3A35B0D3C1}" type="pres">
      <dgm:prSet presAssocID="{06AA326F-E6DB-4C7D-9D4E-18A07957EDF2}" presName="sibTrans" presStyleLbl="sibTrans1D1" presStyleIdx="0" presStyleCnt="10"/>
      <dgm:spPr/>
    </dgm:pt>
    <dgm:pt modelId="{DA49A2D0-1E26-4F69-B24E-909010E1C1ED}" type="pres">
      <dgm:prSet presAssocID="{06AA326F-E6DB-4C7D-9D4E-18A07957EDF2}" presName="connectorText" presStyleLbl="sibTrans1D1" presStyleIdx="0" presStyleCnt="10"/>
      <dgm:spPr/>
    </dgm:pt>
    <dgm:pt modelId="{DCCE71EE-23EA-46D3-B39A-FC27438FAB19}" type="pres">
      <dgm:prSet presAssocID="{90EFE469-8279-4733-86A5-D28AF5EAFF4B}" presName="node" presStyleLbl="node1" presStyleIdx="1" presStyleCnt="11">
        <dgm:presLayoutVars>
          <dgm:bulletEnabled val="1"/>
        </dgm:presLayoutVars>
      </dgm:prSet>
      <dgm:spPr/>
    </dgm:pt>
    <dgm:pt modelId="{5E5F0105-E241-47CC-A934-AAFEF6A276E8}" type="pres">
      <dgm:prSet presAssocID="{84476B59-F1B5-491D-A515-1FC28C5F20C8}" presName="sibTrans" presStyleLbl="sibTrans1D1" presStyleIdx="1" presStyleCnt="10"/>
      <dgm:spPr/>
    </dgm:pt>
    <dgm:pt modelId="{B61B3EEC-B5FB-43B0-B741-D6F0B5FB1C86}" type="pres">
      <dgm:prSet presAssocID="{84476B59-F1B5-491D-A515-1FC28C5F20C8}" presName="connectorText" presStyleLbl="sibTrans1D1" presStyleIdx="1" presStyleCnt="10"/>
      <dgm:spPr/>
    </dgm:pt>
    <dgm:pt modelId="{D72E0478-F685-4545-A595-7ECA718DC295}" type="pres">
      <dgm:prSet presAssocID="{21A52B17-05E4-4BB8-A94E-CC73128767BD}" presName="node" presStyleLbl="node1" presStyleIdx="2" presStyleCnt="11" custScaleX="94069">
        <dgm:presLayoutVars>
          <dgm:bulletEnabled val="1"/>
        </dgm:presLayoutVars>
      </dgm:prSet>
      <dgm:spPr/>
    </dgm:pt>
    <dgm:pt modelId="{DF5290B9-37B8-4868-A997-51B7924D43F2}" type="pres">
      <dgm:prSet presAssocID="{65D62A8F-02EA-4591-ABA4-24F76C450EEA}" presName="sibTrans" presStyleLbl="sibTrans1D1" presStyleIdx="2" presStyleCnt="10"/>
      <dgm:spPr/>
    </dgm:pt>
    <dgm:pt modelId="{DE736817-1DEC-4000-B5BA-B8FD7258741A}" type="pres">
      <dgm:prSet presAssocID="{65D62A8F-02EA-4591-ABA4-24F76C450EEA}" presName="connectorText" presStyleLbl="sibTrans1D1" presStyleIdx="2" presStyleCnt="10"/>
      <dgm:spPr/>
    </dgm:pt>
    <dgm:pt modelId="{A5AE9488-CE02-47CD-91E5-02E185FE0027}" type="pres">
      <dgm:prSet presAssocID="{81024BAE-CCF0-4E36-A6E7-2992363B817B}" presName="node" presStyleLbl="node1" presStyleIdx="3" presStyleCnt="11" custScaleX="178074">
        <dgm:presLayoutVars>
          <dgm:bulletEnabled val="1"/>
        </dgm:presLayoutVars>
      </dgm:prSet>
      <dgm:spPr/>
    </dgm:pt>
    <dgm:pt modelId="{F8B088A3-8D86-460E-A814-528ED4C1B237}" type="pres">
      <dgm:prSet presAssocID="{15B52429-C959-434B-B3EB-53951BABC7C5}" presName="sibTrans" presStyleLbl="sibTrans1D1" presStyleIdx="3" presStyleCnt="10"/>
      <dgm:spPr/>
    </dgm:pt>
    <dgm:pt modelId="{776F3285-1951-436B-A2C5-617219DB4C65}" type="pres">
      <dgm:prSet presAssocID="{15B52429-C959-434B-B3EB-53951BABC7C5}" presName="connectorText" presStyleLbl="sibTrans1D1" presStyleIdx="3" presStyleCnt="10"/>
      <dgm:spPr/>
    </dgm:pt>
    <dgm:pt modelId="{85000F6E-8B7A-4BAF-8DB4-D531B5C4758A}" type="pres">
      <dgm:prSet presAssocID="{DCEFA25C-1A6F-4AB4-94C1-B236D0932AD5}" presName="node" presStyleLbl="node1" presStyleIdx="4" presStyleCnt="11">
        <dgm:presLayoutVars>
          <dgm:bulletEnabled val="1"/>
        </dgm:presLayoutVars>
      </dgm:prSet>
      <dgm:spPr/>
    </dgm:pt>
    <dgm:pt modelId="{1F0869EC-E845-42A6-8C3A-5035A5A36351}" type="pres">
      <dgm:prSet presAssocID="{C56BA4C5-9408-416E-B364-3C5D4AC552AB}" presName="sibTrans" presStyleLbl="sibTrans1D1" presStyleIdx="4" presStyleCnt="10"/>
      <dgm:spPr/>
    </dgm:pt>
    <dgm:pt modelId="{BE1E49EE-DBB4-4EA6-AC31-C2A4BFCE6A02}" type="pres">
      <dgm:prSet presAssocID="{C56BA4C5-9408-416E-B364-3C5D4AC552AB}" presName="connectorText" presStyleLbl="sibTrans1D1" presStyleIdx="4" presStyleCnt="10"/>
      <dgm:spPr/>
    </dgm:pt>
    <dgm:pt modelId="{549B7056-B288-478F-AEB2-424E9B29A681}" type="pres">
      <dgm:prSet presAssocID="{E7376734-A60E-4011-A02D-D47A15EDF1F9}" presName="node" presStyleLbl="node1" presStyleIdx="5" presStyleCnt="11">
        <dgm:presLayoutVars>
          <dgm:bulletEnabled val="1"/>
        </dgm:presLayoutVars>
      </dgm:prSet>
      <dgm:spPr/>
    </dgm:pt>
    <dgm:pt modelId="{3F475F7C-3AE1-4026-9687-16746E8EBAC7}" type="pres">
      <dgm:prSet presAssocID="{E958AB41-1284-40B2-B179-00B9F1646BE3}" presName="sibTrans" presStyleLbl="sibTrans1D1" presStyleIdx="5" presStyleCnt="10"/>
      <dgm:spPr/>
    </dgm:pt>
    <dgm:pt modelId="{BDF4359E-A09D-4CE6-9C7F-09299924BE0C}" type="pres">
      <dgm:prSet presAssocID="{E958AB41-1284-40B2-B179-00B9F1646BE3}" presName="connectorText" presStyleLbl="sibTrans1D1" presStyleIdx="5" presStyleCnt="10"/>
      <dgm:spPr/>
    </dgm:pt>
    <dgm:pt modelId="{0D96BB34-92C7-4B15-9EEA-B5055E24D275}" type="pres">
      <dgm:prSet presAssocID="{5672CB7F-F5A7-4385-A911-4FFF131E4D5C}" presName="node" presStyleLbl="node1" presStyleIdx="6" presStyleCnt="11" custScaleX="189472">
        <dgm:presLayoutVars>
          <dgm:bulletEnabled val="1"/>
        </dgm:presLayoutVars>
      </dgm:prSet>
      <dgm:spPr/>
    </dgm:pt>
    <dgm:pt modelId="{214B1573-93AD-4FA0-AA13-69EC461CDE7B}" type="pres">
      <dgm:prSet presAssocID="{17FDB275-5446-4266-BA75-E8C1CC5BEC48}" presName="sibTrans" presStyleLbl="sibTrans1D1" presStyleIdx="6" presStyleCnt="10"/>
      <dgm:spPr/>
    </dgm:pt>
    <dgm:pt modelId="{62516C68-C4D2-42C7-84DD-48B1636364A7}" type="pres">
      <dgm:prSet presAssocID="{17FDB275-5446-4266-BA75-E8C1CC5BEC48}" presName="connectorText" presStyleLbl="sibTrans1D1" presStyleIdx="6" presStyleCnt="10"/>
      <dgm:spPr/>
    </dgm:pt>
    <dgm:pt modelId="{80D199BB-BC39-4E76-8B87-A25BB93D37F5}" type="pres">
      <dgm:prSet presAssocID="{970E560D-239F-4C78-9E11-87D2F376C86F}" presName="node" presStyleLbl="node1" presStyleIdx="7" presStyleCnt="11">
        <dgm:presLayoutVars>
          <dgm:bulletEnabled val="1"/>
        </dgm:presLayoutVars>
      </dgm:prSet>
      <dgm:spPr/>
    </dgm:pt>
    <dgm:pt modelId="{339BA7C6-78D8-430B-87F3-9C637347BB73}" type="pres">
      <dgm:prSet presAssocID="{BA6F4898-33E8-496A-98F4-BF8307C07736}" presName="sibTrans" presStyleLbl="sibTrans1D1" presStyleIdx="7" presStyleCnt="10"/>
      <dgm:spPr/>
    </dgm:pt>
    <dgm:pt modelId="{0208196F-D592-48A9-9ACE-50D055BAA0BE}" type="pres">
      <dgm:prSet presAssocID="{BA6F4898-33E8-496A-98F4-BF8307C07736}" presName="connectorText" presStyleLbl="sibTrans1D1" presStyleIdx="7" presStyleCnt="10"/>
      <dgm:spPr/>
    </dgm:pt>
    <dgm:pt modelId="{17130B1E-1A71-4CCC-A08A-408EB3C05B6A}" type="pres">
      <dgm:prSet presAssocID="{7F149097-A011-4929-B010-4B75E9101E03}" presName="node" presStyleLbl="node1" presStyleIdx="8" presStyleCnt="11">
        <dgm:presLayoutVars>
          <dgm:bulletEnabled val="1"/>
        </dgm:presLayoutVars>
      </dgm:prSet>
      <dgm:spPr/>
    </dgm:pt>
    <dgm:pt modelId="{DECB26B1-A92F-413F-A9B6-6628B0EAC0AD}" type="pres">
      <dgm:prSet presAssocID="{72E2E0BA-F9A5-4C20-A963-BD0848BC4B52}" presName="sibTrans" presStyleLbl="sibTrans1D1" presStyleIdx="8" presStyleCnt="10"/>
      <dgm:spPr/>
    </dgm:pt>
    <dgm:pt modelId="{1AE7B4C5-74C2-46EC-AB56-F08E5FFC8259}" type="pres">
      <dgm:prSet presAssocID="{72E2E0BA-F9A5-4C20-A963-BD0848BC4B52}" presName="connectorText" presStyleLbl="sibTrans1D1" presStyleIdx="8" presStyleCnt="10"/>
      <dgm:spPr/>
    </dgm:pt>
    <dgm:pt modelId="{A01048EB-02FE-4250-8CFA-AAE2D693ABD8}" type="pres">
      <dgm:prSet presAssocID="{3527D4F1-6081-41F7-AB31-A90B401F47DD}" presName="node" presStyleLbl="node1" presStyleIdx="9" presStyleCnt="11">
        <dgm:presLayoutVars>
          <dgm:bulletEnabled val="1"/>
        </dgm:presLayoutVars>
      </dgm:prSet>
      <dgm:spPr/>
    </dgm:pt>
    <dgm:pt modelId="{E76352D8-F5D0-4B4D-8D49-2795C35E3497}" type="pres">
      <dgm:prSet presAssocID="{CB14F582-F379-469B-B57F-B0FC8782EB25}" presName="sibTrans" presStyleLbl="sibTrans1D1" presStyleIdx="9" presStyleCnt="10"/>
      <dgm:spPr/>
    </dgm:pt>
    <dgm:pt modelId="{AADBFD91-778D-4DC7-A8D8-26C5A78ECFBB}" type="pres">
      <dgm:prSet presAssocID="{CB14F582-F379-469B-B57F-B0FC8782EB25}" presName="connectorText" presStyleLbl="sibTrans1D1" presStyleIdx="9" presStyleCnt="10"/>
      <dgm:spPr/>
    </dgm:pt>
    <dgm:pt modelId="{F564F314-C820-4977-A3E2-D19713365233}" type="pres">
      <dgm:prSet presAssocID="{5BCF4A6F-7AE5-4477-9A20-2BB98FD08635}" presName="node" presStyleLbl="node1" presStyleIdx="10" presStyleCnt="11" custScaleX="138109" custLinFactNeighborX="56458" custLinFactNeighborY="427">
        <dgm:presLayoutVars>
          <dgm:bulletEnabled val="1"/>
        </dgm:presLayoutVars>
      </dgm:prSet>
      <dgm:spPr/>
    </dgm:pt>
  </dgm:ptLst>
  <dgm:cxnLst>
    <dgm:cxn modelId="{E3085200-BB26-4ED2-B8CF-291B48EBF9A0}" type="presOf" srcId="{65D62A8F-02EA-4591-ABA4-24F76C450EEA}" destId="{DE736817-1DEC-4000-B5BA-B8FD7258741A}" srcOrd="1" destOrd="0" presId="urn:microsoft.com/office/officeart/2016/7/layout/RepeatingBendingProcessNew"/>
    <dgm:cxn modelId="{27EDAE06-C9CD-4B2A-8E58-3CEEDAA20E5E}" type="presOf" srcId="{15B52429-C959-434B-B3EB-53951BABC7C5}" destId="{776F3285-1951-436B-A2C5-617219DB4C65}" srcOrd="1" destOrd="0" presId="urn:microsoft.com/office/officeart/2016/7/layout/RepeatingBendingProcessNew"/>
    <dgm:cxn modelId="{BC47000A-49B2-41EA-AFC8-0DAD3CC67ABF}" type="presOf" srcId="{C56BA4C5-9408-416E-B364-3C5D4AC552AB}" destId="{1F0869EC-E845-42A6-8C3A-5035A5A36351}" srcOrd="0" destOrd="0" presId="urn:microsoft.com/office/officeart/2016/7/layout/RepeatingBendingProcessNew"/>
    <dgm:cxn modelId="{2DD1BB14-0C8B-460F-9A45-F3904984A359}" type="presOf" srcId="{BA6F4898-33E8-496A-98F4-BF8307C07736}" destId="{0208196F-D592-48A9-9ACE-50D055BAA0BE}" srcOrd="1" destOrd="0" presId="urn:microsoft.com/office/officeart/2016/7/layout/RepeatingBendingProcessNew"/>
    <dgm:cxn modelId="{6B1CB016-9401-457C-BF05-C1BC531D854A}" type="presOf" srcId="{CB14F582-F379-469B-B57F-B0FC8782EB25}" destId="{AADBFD91-778D-4DC7-A8D8-26C5A78ECFBB}" srcOrd="1" destOrd="0" presId="urn:microsoft.com/office/officeart/2016/7/layout/RepeatingBendingProcessNew"/>
    <dgm:cxn modelId="{1747241A-1CEB-44B3-B3C2-28935A0A651C}" type="presOf" srcId="{DCEFA25C-1A6F-4AB4-94C1-B236D0932AD5}" destId="{85000F6E-8B7A-4BAF-8DB4-D531B5C4758A}" srcOrd="0" destOrd="0" presId="urn:microsoft.com/office/officeart/2016/7/layout/RepeatingBendingProcessNew"/>
    <dgm:cxn modelId="{C9016C21-F42F-4D25-BF11-1D02CB22618A}" type="presOf" srcId="{5BCF4A6F-7AE5-4477-9A20-2BB98FD08635}" destId="{F564F314-C820-4977-A3E2-D19713365233}" srcOrd="0" destOrd="0" presId="urn:microsoft.com/office/officeart/2016/7/layout/RepeatingBendingProcessNew"/>
    <dgm:cxn modelId="{6CBF1A2B-CDED-42F8-88C1-00DCD3B11F14}" srcId="{2338EBBF-5BB9-4EF1-98AE-773686BBAB4A}" destId="{21A52B17-05E4-4BB8-A94E-CC73128767BD}" srcOrd="2" destOrd="0" parTransId="{78A5A7BA-DC56-4BF3-AB36-5CDBF56F264B}" sibTransId="{65D62A8F-02EA-4591-ABA4-24F76C450EEA}"/>
    <dgm:cxn modelId="{32F1FB32-92F7-440C-B641-782246FBC387}" type="presOf" srcId="{BA6F4898-33E8-496A-98F4-BF8307C07736}" destId="{339BA7C6-78D8-430B-87F3-9C637347BB73}" srcOrd="0" destOrd="0" presId="urn:microsoft.com/office/officeart/2016/7/layout/RepeatingBendingProcessNew"/>
    <dgm:cxn modelId="{95BCBD35-31CF-4B4F-BE70-496FB3652769}" srcId="{2338EBBF-5BB9-4EF1-98AE-773686BBAB4A}" destId="{1CD83330-28BD-42A0-A794-522D469804A0}" srcOrd="0" destOrd="0" parTransId="{2EE918DA-DE2E-4391-8136-7A2DFFA55F60}" sibTransId="{06AA326F-E6DB-4C7D-9D4E-18A07957EDF2}"/>
    <dgm:cxn modelId="{DD906B5F-DC81-411B-AA72-24FC15678D52}" type="presOf" srcId="{E958AB41-1284-40B2-B179-00B9F1646BE3}" destId="{3F475F7C-3AE1-4026-9687-16746E8EBAC7}" srcOrd="0" destOrd="0" presId="urn:microsoft.com/office/officeart/2016/7/layout/RepeatingBendingProcessNew"/>
    <dgm:cxn modelId="{B1725061-CAAC-4E6F-AD97-FB021B0898A0}" type="presOf" srcId="{72E2E0BA-F9A5-4C20-A963-BD0848BC4B52}" destId="{DECB26B1-A92F-413F-A9B6-6628B0EAC0AD}" srcOrd="0" destOrd="0" presId="urn:microsoft.com/office/officeart/2016/7/layout/RepeatingBendingProcessNew"/>
    <dgm:cxn modelId="{A98EF663-7E03-496E-9EA3-23C89C9F9E0B}" srcId="{2338EBBF-5BB9-4EF1-98AE-773686BBAB4A}" destId="{3527D4F1-6081-41F7-AB31-A90B401F47DD}" srcOrd="9" destOrd="0" parTransId="{DCFCD5A4-69EB-405F-96B1-AEE073FB16CE}" sibTransId="{CB14F582-F379-469B-B57F-B0FC8782EB25}"/>
    <dgm:cxn modelId="{DBC84569-51C8-4564-B1C2-A305BAC25855}" srcId="{2338EBBF-5BB9-4EF1-98AE-773686BBAB4A}" destId="{970E560D-239F-4C78-9E11-87D2F376C86F}" srcOrd="7" destOrd="0" parTransId="{1C434E52-8E3A-4E41-A5FB-5BC7400C7783}" sibTransId="{BA6F4898-33E8-496A-98F4-BF8307C07736}"/>
    <dgm:cxn modelId="{3A48514E-D14B-46AC-B282-593A25473BE9}" type="presOf" srcId="{15B52429-C959-434B-B3EB-53951BABC7C5}" destId="{F8B088A3-8D86-460E-A814-528ED4C1B237}" srcOrd="0" destOrd="0" presId="urn:microsoft.com/office/officeart/2016/7/layout/RepeatingBendingProcessNew"/>
    <dgm:cxn modelId="{5DA79670-F478-43C6-B4E0-E9F47CE897B0}" type="presOf" srcId="{06AA326F-E6DB-4C7D-9D4E-18A07957EDF2}" destId="{55A872FD-E535-40C9-B5AA-FB3A35B0D3C1}" srcOrd="0" destOrd="0" presId="urn:microsoft.com/office/officeart/2016/7/layout/RepeatingBendingProcessNew"/>
    <dgm:cxn modelId="{80967853-CE68-44D1-A26E-79316A027C8C}" type="presOf" srcId="{5672CB7F-F5A7-4385-A911-4FFF131E4D5C}" destId="{0D96BB34-92C7-4B15-9EEA-B5055E24D275}" srcOrd="0" destOrd="0" presId="urn:microsoft.com/office/officeart/2016/7/layout/RepeatingBendingProcessNew"/>
    <dgm:cxn modelId="{3A48A773-75D2-4A85-A842-34D36039BCA9}" srcId="{2338EBBF-5BB9-4EF1-98AE-773686BBAB4A}" destId="{5BCF4A6F-7AE5-4477-9A20-2BB98FD08635}" srcOrd="10" destOrd="0" parTransId="{673BFEE4-7D7E-41E9-800A-1F35821B8520}" sibTransId="{B70D7A24-3E26-437E-A79E-EEA73A14CC98}"/>
    <dgm:cxn modelId="{3F83A878-CBEA-485B-9CC5-1AB0CC44A65B}" type="presOf" srcId="{7F149097-A011-4929-B010-4B75E9101E03}" destId="{17130B1E-1A71-4CCC-A08A-408EB3C05B6A}" srcOrd="0" destOrd="0" presId="urn:microsoft.com/office/officeart/2016/7/layout/RepeatingBendingProcessNew"/>
    <dgm:cxn modelId="{7B5AD286-C92E-447A-B880-1BBF1D509952}" srcId="{2338EBBF-5BB9-4EF1-98AE-773686BBAB4A}" destId="{E7376734-A60E-4011-A02D-D47A15EDF1F9}" srcOrd="5" destOrd="0" parTransId="{D5C37451-2B42-4F05-BD12-1107177727B6}" sibTransId="{E958AB41-1284-40B2-B179-00B9F1646BE3}"/>
    <dgm:cxn modelId="{027B6F88-AEA8-4EBF-85EE-4EC396AEC59D}" type="presOf" srcId="{CB14F582-F379-469B-B57F-B0FC8782EB25}" destId="{E76352D8-F5D0-4B4D-8D49-2795C35E3497}" srcOrd="0" destOrd="0" presId="urn:microsoft.com/office/officeart/2016/7/layout/RepeatingBendingProcessNew"/>
    <dgm:cxn modelId="{00F3F28C-B3DB-400E-B0F5-F1DC8ABC9FA6}" type="presOf" srcId="{17FDB275-5446-4266-BA75-E8C1CC5BEC48}" destId="{62516C68-C4D2-42C7-84DD-48B1636364A7}" srcOrd="1" destOrd="0" presId="urn:microsoft.com/office/officeart/2016/7/layout/RepeatingBendingProcessNew"/>
    <dgm:cxn modelId="{602DA498-890E-4845-B874-4C2A0840A9C4}" type="presOf" srcId="{84476B59-F1B5-491D-A515-1FC28C5F20C8}" destId="{B61B3EEC-B5FB-43B0-B741-D6F0B5FB1C86}" srcOrd="1" destOrd="0" presId="urn:microsoft.com/office/officeart/2016/7/layout/RepeatingBendingProcessNew"/>
    <dgm:cxn modelId="{26A37BA0-FC0C-47A8-8500-F50D193CDA96}" srcId="{2338EBBF-5BB9-4EF1-98AE-773686BBAB4A}" destId="{90EFE469-8279-4733-86A5-D28AF5EAFF4B}" srcOrd="1" destOrd="0" parTransId="{8A2502E3-0C6C-4D4E-81D6-14B94CAF78E2}" sibTransId="{84476B59-F1B5-491D-A515-1FC28C5F20C8}"/>
    <dgm:cxn modelId="{6E301BA7-B281-410C-9C1A-45B07675472C}" type="presOf" srcId="{E958AB41-1284-40B2-B179-00B9F1646BE3}" destId="{BDF4359E-A09D-4CE6-9C7F-09299924BE0C}" srcOrd="1" destOrd="0" presId="urn:microsoft.com/office/officeart/2016/7/layout/RepeatingBendingProcessNew"/>
    <dgm:cxn modelId="{36165DA9-592A-4CD7-A15F-6DCD1927FE4B}" type="presOf" srcId="{3527D4F1-6081-41F7-AB31-A90B401F47DD}" destId="{A01048EB-02FE-4250-8CFA-AAE2D693ABD8}" srcOrd="0" destOrd="0" presId="urn:microsoft.com/office/officeart/2016/7/layout/RepeatingBendingProcessNew"/>
    <dgm:cxn modelId="{6957DFAB-9EA6-4D77-8F80-F24413684221}" type="presOf" srcId="{90EFE469-8279-4733-86A5-D28AF5EAFF4B}" destId="{DCCE71EE-23EA-46D3-B39A-FC27438FAB19}" srcOrd="0" destOrd="0" presId="urn:microsoft.com/office/officeart/2016/7/layout/RepeatingBendingProcessNew"/>
    <dgm:cxn modelId="{A8797EB6-3ABD-4C80-8C9A-2B48B35C4503}" srcId="{2338EBBF-5BB9-4EF1-98AE-773686BBAB4A}" destId="{DCEFA25C-1A6F-4AB4-94C1-B236D0932AD5}" srcOrd="4" destOrd="0" parTransId="{DE5F13E7-4924-4AD3-A897-8C591C5F0A57}" sibTransId="{C56BA4C5-9408-416E-B364-3C5D4AC552AB}"/>
    <dgm:cxn modelId="{512115B8-006F-4CED-B826-DEFA4301AD84}" srcId="{2338EBBF-5BB9-4EF1-98AE-773686BBAB4A}" destId="{5672CB7F-F5A7-4385-A911-4FFF131E4D5C}" srcOrd="6" destOrd="0" parTransId="{854E33C9-8346-4F34-A428-7ADB46BF2403}" sibTransId="{17FDB275-5446-4266-BA75-E8C1CC5BEC48}"/>
    <dgm:cxn modelId="{FBD20CB9-2D7D-4508-8200-BB62F33206B4}" type="presOf" srcId="{21A52B17-05E4-4BB8-A94E-CC73128767BD}" destId="{D72E0478-F685-4545-A595-7ECA718DC295}" srcOrd="0" destOrd="0" presId="urn:microsoft.com/office/officeart/2016/7/layout/RepeatingBendingProcessNew"/>
    <dgm:cxn modelId="{A5A78EB9-34A0-48CB-A162-E4E0835FF2FB}" type="presOf" srcId="{2338EBBF-5BB9-4EF1-98AE-773686BBAB4A}" destId="{0F2B4143-20C5-4AE6-83C8-BBABF984E83E}" srcOrd="0" destOrd="0" presId="urn:microsoft.com/office/officeart/2016/7/layout/RepeatingBendingProcessNew"/>
    <dgm:cxn modelId="{C430E6BB-F8CF-4A91-B024-F7F037DE0E00}" type="presOf" srcId="{65D62A8F-02EA-4591-ABA4-24F76C450EEA}" destId="{DF5290B9-37B8-4868-A997-51B7924D43F2}" srcOrd="0" destOrd="0" presId="urn:microsoft.com/office/officeart/2016/7/layout/RepeatingBendingProcessNew"/>
    <dgm:cxn modelId="{8347A5CB-86C5-4951-97DF-133B26282A94}" type="presOf" srcId="{72E2E0BA-F9A5-4C20-A963-BD0848BC4B52}" destId="{1AE7B4C5-74C2-46EC-AB56-F08E5FFC8259}" srcOrd="1" destOrd="0" presId="urn:microsoft.com/office/officeart/2016/7/layout/RepeatingBendingProcessNew"/>
    <dgm:cxn modelId="{C88A1ACD-8E4B-466F-AE57-70B952B45E2F}" type="presOf" srcId="{17FDB275-5446-4266-BA75-E8C1CC5BEC48}" destId="{214B1573-93AD-4FA0-AA13-69EC461CDE7B}" srcOrd="0" destOrd="0" presId="urn:microsoft.com/office/officeart/2016/7/layout/RepeatingBendingProcessNew"/>
    <dgm:cxn modelId="{72637CD0-D997-462E-909E-06345D5C35A8}" type="presOf" srcId="{970E560D-239F-4C78-9E11-87D2F376C86F}" destId="{80D199BB-BC39-4E76-8B87-A25BB93D37F5}" srcOrd="0" destOrd="0" presId="urn:microsoft.com/office/officeart/2016/7/layout/RepeatingBendingProcessNew"/>
    <dgm:cxn modelId="{7B68A2D1-78F9-4F05-8EBC-F31FED98259E}" srcId="{2338EBBF-5BB9-4EF1-98AE-773686BBAB4A}" destId="{81024BAE-CCF0-4E36-A6E7-2992363B817B}" srcOrd="3" destOrd="0" parTransId="{DCC152B3-C39F-4AF7-9AEC-F8A56ED5CD5F}" sibTransId="{15B52429-C959-434B-B3EB-53951BABC7C5}"/>
    <dgm:cxn modelId="{197A8FDB-EF90-48DC-960E-49345B15AD44}" type="presOf" srcId="{E7376734-A60E-4011-A02D-D47A15EDF1F9}" destId="{549B7056-B288-478F-AEB2-424E9B29A681}" srcOrd="0" destOrd="0" presId="urn:microsoft.com/office/officeart/2016/7/layout/RepeatingBendingProcessNew"/>
    <dgm:cxn modelId="{B78C0DDD-4B78-4A62-B8C2-F5433AAB5931}" type="presOf" srcId="{06AA326F-E6DB-4C7D-9D4E-18A07957EDF2}" destId="{DA49A2D0-1E26-4F69-B24E-909010E1C1ED}" srcOrd="1" destOrd="0" presId="urn:microsoft.com/office/officeart/2016/7/layout/RepeatingBendingProcessNew"/>
    <dgm:cxn modelId="{84AAA5E3-E532-427D-95EE-F4781FF0889B}" type="presOf" srcId="{84476B59-F1B5-491D-A515-1FC28C5F20C8}" destId="{5E5F0105-E241-47CC-A934-AAFEF6A276E8}" srcOrd="0" destOrd="0" presId="urn:microsoft.com/office/officeart/2016/7/layout/RepeatingBendingProcessNew"/>
    <dgm:cxn modelId="{72D045E9-E2A2-415C-B9D0-691E56A5381E}" type="presOf" srcId="{81024BAE-CCF0-4E36-A6E7-2992363B817B}" destId="{A5AE9488-CE02-47CD-91E5-02E185FE0027}" srcOrd="0" destOrd="0" presId="urn:microsoft.com/office/officeart/2016/7/layout/RepeatingBendingProcessNew"/>
    <dgm:cxn modelId="{927AE7EB-66E1-4F34-ABBB-F2C6BCC972F8}" srcId="{2338EBBF-5BB9-4EF1-98AE-773686BBAB4A}" destId="{7F149097-A011-4929-B010-4B75E9101E03}" srcOrd="8" destOrd="0" parTransId="{AFFF7D09-0825-4D59-A0A3-3F00AC206F16}" sibTransId="{72E2E0BA-F9A5-4C20-A963-BD0848BC4B52}"/>
    <dgm:cxn modelId="{1B7A4AFC-08F7-4B76-9EDE-121B509F8661}" type="presOf" srcId="{C56BA4C5-9408-416E-B364-3C5D4AC552AB}" destId="{BE1E49EE-DBB4-4EA6-AC31-C2A4BFCE6A02}" srcOrd="1" destOrd="0" presId="urn:microsoft.com/office/officeart/2016/7/layout/RepeatingBendingProcessNew"/>
    <dgm:cxn modelId="{C38B74FD-5A84-41BF-A09E-200FE94E7191}" type="presOf" srcId="{1CD83330-28BD-42A0-A794-522D469804A0}" destId="{82D6DC99-28DD-4A5E-BCA2-0F11FED4D38C}" srcOrd="0" destOrd="0" presId="urn:microsoft.com/office/officeart/2016/7/layout/RepeatingBendingProcessNew"/>
    <dgm:cxn modelId="{4E19C66C-377C-4674-85DB-D26643EB986A}" type="presParOf" srcId="{0F2B4143-20C5-4AE6-83C8-BBABF984E83E}" destId="{82D6DC99-28DD-4A5E-BCA2-0F11FED4D38C}" srcOrd="0" destOrd="0" presId="urn:microsoft.com/office/officeart/2016/7/layout/RepeatingBendingProcessNew"/>
    <dgm:cxn modelId="{CA8A6EAC-E943-4A13-9B5B-01895EBA3CC5}" type="presParOf" srcId="{0F2B4143-20C5-4AE6-83C8-BBABF984E83E}" destId="{55A872FD-E535-40C9-B5AA-FB3A35B0D3C1}" srcOrd="1" destOrd="0" presId="urn:microsoft.com/office/officeart/2016/7/layout/RepeatingBendingProcessNew"/>
    <dgm:cxn modelId="{245F9DE3-13B0-4CA6-96ED-605280217B07}" type="presParOf" srcId="{55A872FD-E535-40C9-B5AA-FB3A35B0D3C1}" destId="{DA49A2D0-1E26-4F69-B24E-909010E1C1ED}" srcOrd="0" destOrd="0" presId="urn:microsoft.com/office/officeart/2016/7/layout/RepeatingBendingProcessNew"/>
    <dgm:cxn modelId="{5A138976-45A4-4274-9C77-8926F364D5E1}" type="presParOf" srcId="{0F2B4143-20C5-4AE6-83C8-BBABF984E83E}" destId="{DCCE71EE-23EA-46D3-B39A-FC27438FAB19}" srcOrd="2" destOrd="0" presId="urn:microsoft.com/office/officeart/2016/7/layout/RepeatingBendingProcessNew"/>
    <dgm:cxn modelId="{F7D4F6B7-A1B8-4D8F-8099-68A7C315675D}" type="presParOf" srcId="{0F2B4143-20C5-4AE6-83C8-BBABF984E83E}" destId="{5E5F0105-E241-47CC-A934-AAFEF6A276E8}" srcOrd="3" destOrd="0" presId="urn:microsoft.com/office/officeart/2016/7/layout/RepeatingBendingProcessNew"/>
    <dgm:cxn modelId="{97F689FB-BF59-49C7-9504-29B2F2E60AA1}" type="presParOf" srcId="{5E5F0105-E241-47CC-A934-AAFEF6A276E8}" destId="{B61B3EEC-B5FB-43B0-B741-D6F0B5FB1C86}" srcOrd="0" destOrd="0" presId="urn:microsoft.com/office/officeart/2016/7/layout/RepeatingBendingProcessNew"/>
    <dgm:cxn modelId="{58CD4E92-0585-40A7-9108-2BAFFC8E9712}" type="presParOf" srcId="{0F2B4143-20C5-4AE6-83C8-BBABF984E83E}" destId="{D72E0478-F685-4545-A595-7ECA718DC295}" srcOrd="4" destOrd="0" presId="urn:microsoft.com/office/officeart/2016/7/layout/RepeatingBendingProcessNew"/>
    <dgm:cxn modelId="{4D0B8229-CDD8-476F-BFE2-E61427FE2C47}" type="presParOf" srcId="{0F2B4143-20C5-4AE6-83C8-BBABF984E83E}" destId="{DF5290B9-37B8-4868-A997-51B7924D43F2}" srcOrd="5" destOrd="0" presId="urn:microsoft.com/office/officeart/2016/7/layout/RepeatingBendingProcessNew"/>
    <dgm:cxn modelId="{20F75189-88E7-4A6E-9B58-8F1B088F0B33}" type="presParOf" srcId="{DF5290B9-37B8-4868-A997-51B7924D43F2}" destId="{DE736817-1DEC-4000-B5BA-B8FD7258741A}" srcOrd="0" destOrd="0" presId="urn:microsoft.com/office/officeart/2016/7/layout/RepeatingBendingProcessNew"/>
    <dgm:cxn modelId="{3FEBB595-E3A1-427C-87C0-254DEB269617}" type="presParOf" srcId="{0F2B4143-20C5-4AE6-83C8-BBABF984E83E}" destId="{A5AE9488-CE02-47CD-91E5-02E185FE0027}" srcOrd="6" destOrd="0" presId="urn:microsoft.com/office/officeart/2016/7/layout/RepeatingBendingProcessNew"/>
    <dgm:cxn modelId="{F50943E2-66AD-499D-9962-9A8C8FBFDB4C}" type="presParOf" srcId="{0F2B4143-20C5-4AE6-83C8-BBABF984E83E}" destId="{F8B088A3-8D86-460E-A814-528ED4C1B237}" srcOrd="7" destOrd="0" presId="urn:microsoft.com/office/officeart/2016/7/layout/RepeatingBendingProcessNew"/>
    <dgm:cxn modelId="{D4F28FEF-364F-40B6-ABF1-2E1CFFF01D1E}" type="presParOf" srcId="{F8B088A3-8D86-460E-A814-528ED4C1B237}" destId="{776F3285-1951-436B-A2C5-617219DB4C65}" srcOrd="0" destOrd="0" presId="urn:microsoft.com/office/officeart/2016/7/layout/RepeatingBendingProcessNew"/>
    <dgm:cxn modelId="{76A9AA86-6824-4F1A-99FE-7591290C2CB2}" type="presParOf" srcId="{0F2B4143-20C5-4AE6-83C8-BBABF984E83E}" destId="{85000F6E-8B7A-4BAF-8DB4-D531B5C4758A}" srcOrd="8" destOrd="0" presId="urn:microsoft.com/office/officeart/2016/7/layout/RepeatingBendingProcessNew"/>
    <dgm:cxn modelId="{AC60BA0E-BDC5-436C-ABB5-64323F7CC14B}" type="presParOf" srcId="{0F2B4143-20C5-4AE6-83C8-BBABF984E83E}" destId="{1F0869EC-E845-42A6-8C3A-5035A5A36351}" srcOrd="9" destOrd="0" presId="urn:microsoft.com/office/officeart/2016/7/layout/RepeatingBendingProcessNew"/>
    <dgm:cxn modelId="{6B589A3F-72AD-4180-BCAD-AEA357D14BD7}" type="presParOf" srcId="{1F0869EC-E845-42A6-8C3A-5035A5A36351}" destId="{BE1E49EE-DBB4-4EA6-AC31-C2A4BFCE6A02}" srcOrd="0" destOrd="0" presId="urn:microsoft.com/office/officeart/2016/7/layout/RepeatingBendingProcessNew"/>
    <dgm:cxn modelId="{6996150E-7C62-4B47-9BE5-7362A899DD37}" type="presParOf" srcId="{0F2B4143-20C5-4AE6-83C8-BBABF984E83E}" destId="{549B7056-B288-478F-AEB2-424E9B29A681}" srcOrd="10" destOrd="0" presId="urn:microsoft.com/office/officeart/2016/7/layout/RepeatingBendingProcessNew"/>
    <dgm:cxn modelId="{81DDC929-B110-44F2-96EA-73CF39697491}" type="presParOf" srcId="{0F2B4143-20C5-4AE6-83C8-BBABF984E83E}" destId="{3F475F7C-3AE1-4026-9687-16746E8EBAC7}" srcOrd="11" destOrd="0" presId="urn:microsoft.com/office/officeart/2016/7/layout/RepeatingBendingProcessNew"/>
    <dgm:cxn modelId="{A74512F0-8FAB-43AB-B399-F2A09E701F50}" type="presParOf" srcId="{3F475F7C-3AE1-4026-9687-16746E8EBAC7}" destId="{BDF4359E-A09D-4CE6-9C7F-09299924BE0C}" srcOrd="0" destOrd="0" presId="urn:microsoft.com/office/officeart/2016/7/layout/RepeatingBendingProcessNew"/>
    <dgm:cxn modelId="{CDF8C79A-F4F9-4403-BD84-DE9CC1A723AB}" type="presParOf" srcId="{0F2B4143-20C5-4AE6-83C8-BBABF984E83E}" destId="{0D96BB34-92C7-4B15-9EEA-B5055E24D275}" srcOrd="12" destOrd="0" presId="urn:microsoft.com/office/officeart/2016/7/layout/RepeatingBendingProcessNew"/>
    <dgm:cxn modelId="{E7FD54EE-EAC6-4762-B8CA-F3E7519986E5}" type="presParOf" srcId="{0F2B4143-20C5-4AE6-83C8-BBABF984E83E}" destId="{214B1573-93AD-4FA0-AA13-69EC461CDE7B}" srcOrd="13" destOrd="0" presId="urn:microsoft.com/office/officeart/2016/7/layout/RepeatingBendingProcessNew"/>
    <dgm:cxn modelId="{77F51A73-EB4E-4B6E-8749-0B21B69D96DF}" type="presParOf" srcId="{214B1573-93AD-4FA0-AA13-69EC461CDE7B}" destId="{62516C68-C4D2-42C7-84DD-48B1636364A7}" srcOrd="0" destOrd="0" presId="urn:microsoft.com/office/officeart/2016/7/layout/RepeatingBendingProcessNew"/>
    <dgm:cxn modelId="{B8499E22-4F13-4B08-BB2C-5E4A977E4552}" type="presParOf" srcId="{0F2B4143-20C5-4AE6-83C8-BBABF984E83E}" destId="{80D199BB-BC39-4E76-8B87-A25BB93D37F5}" srcOrd="14" destOrd="0" presId="urn:microsoft.com/office/officeart/2016/7/layout/RepeatingBendingProcessNew"/>
    <dgm:cxn modelId="{34470918-3205-4907-96C5-F20A14DAE268}" type="presParOf" srcId="{0F2B4143-20C5-4AE6-83C8-BBABF984E83E}" destId="{339BA7C6-78D8-430B-87F3-9C637347BB73}" srcOrd="15" destOrd="0" presId="urn:microsoft.com/office/officeart/2016/7/layout/RepeatingBendingProcessNew"/>
    <dgm:cxn modelId="{7473A08A-996A-4BB8-B089-A111A9E6A177}" type="presParOf" srcId="{339BA7C6-78D8-430B-87F3-9C637347BB73}" destId="{0208196F-D592-48A9-9ACE-50D055BAA0BE}" srcOrd="0" destOrd="0" presId="urn:microsoft.com/office/officeart/2016/7/layout/RepeatingBendingProcessNew"/>
    <dgm:cxn modelId="{9AA526BF-00ED-4A4C-9EF5-A9584DA2F142}" type="presParOf" srcId="{0F2B4143-20C5-4AE6-83C8-BBABF984E83E}" destId="{17130B1E-1A71-4CCC-A08A-408EB3C05B6A}" srcOrd="16" destOrd="0" presId="urn:microsoft.com/office/officeart/2016/7/layout/RepeatingBendingProcessNew"/>
    <dgm:cxn modelId="{25B314B0-7C51-422F-9B82-87E545617073}" type="presParOf" srcId="{0F2B4143-20C5-4AE6-83C8-BBABF984E83E}" destId="{DECB26B1-A92F-413F-A9B6-6628B0EAC0AD}" srcOrd="17" destOrd="0" presId="urn:microsoft.com/office/officeart/2016/7/layout/RepeatingBendingProcessNew"/>
    <dgm:cxn modelId="{3BE690AF-0C33-4CD0-9B41-FAC44EF159CE}" type="presParOf" srcId="{DECB26B1-A92F-413F-A9B6-6628B0EAC0AD}" destId="{1AE7B4C5-74C2-46EC-AB56-F08E5FFC8259}" srcOrd="0" destOrd="0" presId="urn:microsoft.com/office/officeart/2016/7/layout/RepeatingBendingProcessNew"/>
    <dgm:cxn modelId="{4955525A-81EC-42AA-86A8-D7360E4FA90A}" type="presParOf" srcId="{0F2B4143-20C5-4AE6-83C8-BBABF984E83E}" destId="{A01048EB-02FE-4250-8CFA-AAE2D693ABD8}" srcOrd="18" destOrd="0" presId="urn:microsoft.com/office/officeart/2016/7/layout/RepeatingBendingProcessNew"/>
    <dgm:cxn modelId="{8B1612D9-099A-48D0-ACEE-7089EC423DDA}" type="presParOf" srcId="{0F2B4143-20C5-4AE6-83C8-BBABF984E83E}" destId="{E76352D8-F5D0-4B4D-8D49-2795C35E3497}" srcOrd="19" destOrd="0" presId="urn:microsoft.com/office/officeart/2016/7/layout/RepeatingBendingProcessNew"/>
    <dgm:cxn modelId="{984812EB-DBEF-4699-A10A-44391B88AA05}" type="presParOf" srcId="{E76352D8-F5D0-4B4D-8D49-2795C35E3497}" destId="{AADBFD91-778D-4DC7-A8D8-26C5A78ECFBB}" srcOrd="0" destOrd="0" presId="urn:microsoft.com/office/officeart/2016/7/layout/RepeatingBendingProcessNew"/>
    <dgm:cxn modelId="{C7780FBA-4629-4D89-A20A-19399F58C80C}" type="presParOf" srcId="{0F2B4143-20C5-4AE6-83C8-BBABF984E83E}" destId="{F564F314-C820-4977-A3E2-D19713365233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166D7C-4792-4E7B-82E4-6CAA978D94CD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FC55FB-714A-492C-8422-2AC9EADDA86E}">
      <dgm:prSet/>
      <dgm:spPr/>
      <dgm:t>
        <a:bodyPr/>
        <a:lstStyle/>
        <a:p>
          <a:r>
            <a:rPr lang="en-US" b="0" i="0" dirty="0"/>
            <a:t>Practical application of generative AI techniques</a:t>
          </a:r>
          <a:endParaRPr lang="en-US" dirty="0"/>
        </a:p>
      </dgm:t>
    </dgm:pt>
    <dgm:pt modelId="{F9502E8A-0903-419A-8AA1-79075AD2308F}" type="parTrans" cxnId="{23C47C70-E1D8-4795-A1E3-8D9C8BA69999}">
      <dgm:prSet/>
      <dgm:spPr/>
      <dgm:t>
        <a:bodyPr/>
        <a:lstStyle/>
        <a:p>
          <a:endParaRPr lang="en-US"/>
        </a:p>
      </dgm:t>
    </dgm:pt>
    <dgm:pt modelId="{CACBB8C7-A191-4116-B4AF-CE23AFB095B9}" type="sibTrans" cxnId="{23C47C70-E1D8-4795-A1E3-8D9C8BA69999}">
      <dgm:prSet/>
      <dgm:spPr/>
      <dgm:t>
        <a:bodyPr/>
        <a:lstStyle/>
        <a:p>
          <a:endParaRPr lang="en-US"/>
        </a:p>
      </dgm:t>
    </dgm:pt>
    <dgm:pt modelId="{88922EA3-BBCB-4ECA-BA85-1D4E75952948}">
      <dgm:prSet/>
      <dgm:spPr/>
      <dgm:t>
        <a:bodyPr/>
        <a:lstStyle/>
        <a:p>
          <a:r>
            <a:rPr lang="en-US" b="0" i="0" dirty="0"/>
            <a:t>Integration of tools like LLMs, agents, and RAG (Retrieval-Augmented Generation)</a:t>
          </a:r>
          <a:endParaRPr lang="en-US" dirty="0"/>
        </a:p>
      </dgm:t>
    </dgm:pt>
    <dgm:pt modelId="{4FE6E37A-F9AA-49BD-A84E-8BA15D0AC0DC}" type="parTrans" cxnId="{F0695B66-54EF-4A18-8E31-487553732762}">
      <dgm:prSet/>
      <dgm:spPr/>
      <dgm:t>
        <a:bodyPr/>
        <a:lstStyle/>
        <a:p>
          <a:endParaRPr lang="en-US"/>
        </a:p>
      </dgm:t>
    </dgm:pt>
    <dgm:pt modelId="{686254E5-8444-4885-979D-EE15428DE6E2}" type="sibTrans" cxnId="{F0695B66-54EF-4A18-8E31-487553732762}">
      <dgm:prSet/>
      <dgm:spPr/>
      <dgm:t>
        <a:bodyPr/>
        <a:lstStyle/>
        <a:p>
          <a:endParaRPr lang="en-US"/>
        </a:p>
      </dgm:t>
    </dgm:pt>
    <dgm:pt modelId="{95F0AE3F-64B2-4A25-B521-293DFCA5CD1F}">
      <dgm:prSet/>
      <dgm:spPr/>
      <dgm:t>
        <a:bodyPr/>
        <a:lstStyle/>
        <a:p>
          <a:r>
            <a:rPr lang="en-US" b="0" i="0" dirty="0"/>
            <a:t> Using frameworks such as </a:t>
          </a:r>
          <a:r>
            <a:rPr lang="en-US" b="0" i="0" dirty="0" err="1"/>
            <a:t>LangChain</a:t>
          </a:r>
          <a:r>
            <a:rPr lang="en-US" b="0" i="0" dirty="0"/>
            <a:t> and </a:t>
          </a:r>
          <a:r>
            <a:rPr lang="en-US" b="0" i="0" dirty="0" err="1"/>
            <a:t>LangGraph,tools,agents</a:t>
          </a:r>
          <a:r>
            <a:rPr lang="en-US" b="0" i="0" dirty="0"/>
            <a:t>.</a:t>
          </a:r>
          <a:endParaRPr lang="en-US" dirty="0"/>
        </a:p>
      </dgm:t>
    </dgm:pt>
    <dgm:pt modelId="{02C33906-794E-4729-BB11-8453A1C573EC}" type="parTrans" cxnId="{1D865A79-83B2-47CF-B27F-A550E8D27EFF}">
      <dgm:prSet/>
      <dgm:spPr/>
      <dgm:t>
        <a:bodyPr/>
        <a:lstStyle/>
        <a:p>
          <a:endParaRPr lang="en-US"/>
        </a:p>
      </dgm:t>
    </dgm:pt>
    <dgm:pt modelId="{E854970F-4E9F-46E1-BC8F-AFD8B9785B01}" type="sibTrans" cxnId="{1D865A79-83B2-47CF-B27F-A550E8D27EFF}">
      <dgm:prSet/>
      <dgm:spPr/>
      <dgm:t>
        <a:bodyPr/>
        <a:lstStyle/>
        <a:p>
          <a:endParaRPr lang="en-US"/>
        </a:p>
      </dgm:t>
    </dgm:pt>
    <dgm:pt modelId="{51D20728-4277-4DAF-9F5F-E3082138CC91}" type="pres">
      <dgm:prSet presAssocID="{83166D7C-4792-4E7B-82E4-6CAA978D94CD}" presName="outerComposite" presStyleCnt="0">
        <dgm:presLayoutVars>
          <dgm:chMax val="5"/>
          <dgm:dir/>
          <dgm:resizeHandles val="exact"/>
        </dgm:presLayoutVars>
      </dgm:prSet>
      <dgm:spPr/>
    </dgm:pt>
    <dgm:pt modelId="{7DABDE55-1655-4330-9F45-BA7555289AE0}" type="pres">
      <dgm:prSet presAssocID="{83166D7C-4792-4E7B-82E4-6CAA978D94CD}" presName="dummyMaxCanvas" presStyleCnt="0">
        <dgm:presLayoutVars/>
      </dgm:prSet>
      <dgm:spPr/>
    </dgm:pt>
    <dgm:pt modelId="{6345BD6C-8FD3-4103-878E-F7BAE71DA726}" type="pres">
      <dgm:prSet presAssocID="{83166D7C-4792-4E7B-82E4-6CAA978D94CD}" presName="ThreeNodes_1" presStyleLbl="node1" presStyleIdx="0" presStyleCnt="3">
        <dgm:presLayoutVars>
          <dgm:bulletEnabled val="1"/>
        </dgm:presLayoutVars>
      </dgm:prSet>
      <dgm:spPr/>
    </dgm:pt>
    <dgm:pt modelId="{E4BA5025-AE5F-4C82-B23F-3FA90B96EBEA}" type="pres">
      <dgm:prSet presAssocID="{83166D7C-4792-4E7B-82E4-6CAA978D94CD}" presName="ThreeNodes_2" presStyleLbl="node1" presStyleIdx="1" presStyleCnt="3">
        <dgm:presLayoutVars>
          <dgm:bulletEnabled val="1"/>
        </dgm:presLayoutVars>
      </dgm:prSet>
      <dgm:spPr/>
    </dgm:pt>
    <dgm:pt modelId="{121B933E-3F99-429B-8A5C-734813FFCBF8}" type="pres">
      <dgm:prSet presAssocID="{83166D7C-4792-4E7B-82E4-6CAA978D94CD}" presName="ThreeNodes_3" presStyleLbl="node1" presStyleIdx="2" presStyleCnt="3">
        <dgm:presLayoutVars>
          <dgm:bulletEnabled val="1"/>
        </dgm:presLayoutVars>
      </dgm:prSet>
      <dgm:spPr/>
    </dgm:pt>
    <dgm:pt modelId="{2F2C758B-D8A1-485D-81D9-68C291540BAA}" type="pres">
      <dgm:prSet presAssocID="{83166D7C-4792-4E7B-82E4-6CAA978D94CD}" presName="ThreeConn_1-2" presStyleLbl="fgAccFollowNode1" presStyleIdx="0" presStyleCnt="2">
        <dgm:presLayoutVars>
          <dgm:bulletEnabled val="1"/>
        </dgm:presLayoutVars>
      </dgm:prSet>
      <dgm:spPr/>
    </dgm:pt>
    <dgm:pt modelId="{DEF0D07C-C823-492D-82BE-171B83F118AE}" type="pres">
      <dgm:prSet presAssocID="{83166D7C-4792-4E7B-82E4-6CAA978D94CD}" presName="ThreeConn_2-3" presStyleLbl="fgAccFollowNode1" presStyleIdx="1" presStyleCnt="2">
        <dgm:presLayoutVars>
          <dgm:bulletEnabled val="1"/>
        </dgm:presLayoutVars>
      </dgm:prSet>
      <dgm:spPr/>
    </dgm:pt>
    <dgm:pt modelId="{7695FA77-59E1-4659-BC7F-1DB32D6DF6A8}" type="pres">
      <dgm:prSet presAssocID="{83166D7C-4792-4E7B-82E4-6CAA978D94CD}" presName="ThreeNodes_1_text" presStyleLbl="node1" presStyleIdx="2" presStyleCnt="3">
        <dgm:presLayoutVars>
          <dgm:bulletEnabled val="1"/>
        </dgm:presLayoutVars>
      </dgm:prSet>
      <dgm:spPr/>
    </dgm:pt>
    <dgm:pt modelId="{EDB101C7-2EE0-4A16-86DD-3214D389D69A}" type="pres">
      <dgm:prSet presAssocID="{83166D7C-4792-4E7B-82E4-6CAA978D94CD}" presName="ThreeNodes_2_text" presStyleLbl="node1" presStyleIdx="2" presStyleCnt="3">
        <dgm:presLayoutVars>
          <dgm:bulletEnabled val="1"/>
        </dgm:presLayoutVars>
      </dgm:prSet>
      <dgm:spPr/>
    </dgm:pt>
    <dgm:pt modelId="{C35BF00D-7C72-403E-89AD-0A60793716AC}" type="pres">
      <dgm:prSet presAssocID="{83166D7C-4792-4E7B-82E4-6CAA978D94C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6C5530B-2869-4AEE-939E-39368955DD51}" type="presOf" srcId="{88922EA3-BBCB-4ECA-BA85-1D4E75952948}" destId="{EDB101C7-2EE0-4A16-86DD-3214D389D69A}" srcOrd="1" destOrd="0" presId="urn:microsoft.com/office/officeart/2005/8/layout/vProcess5"/>
    <dgm:cxn modelId="{2835AE1A-9628-42C1-84D5-7A4746C28E67}" type="presOf" srcId="{7DFC55FB-714A-492C-8422-2AC9EADDA86E}" destId="{6345BD6C-8FD3-4103-878E-F7BAE71DA726}" srcOrd="0" destOrd="0" presId="urn:microsoft.com/office/officeart/2005/8/layout/vProcess5"/>
    <dgm:cxn modelId="{CD48E93A-3A5A-4ABC-9EDE-A3D158DAAEC0}" type="presOf" srcId="{83166D7C-4792-4E7B-82E4-6CAA978D94CD}" destId="{51D20728-4277-4DAF-9F5F-E3082138CC91}" srcOrd="0" destOrd="0" presId="urn:microsoft.com/office/officeart/2005/8/layout/vProcess5"/>
    <dgm:cxn modelId="{2E24AC3D-1FEB-47CA-9AC5-DA2D0ADB65F4}" type="presOf" srcId="{CACBB8C7-A191-4116-B4AF-CE23AFB095B9}" destId="{2F2C758B-D8A1-485D-81D9-68C291540BAA}" srcOrd="0" destOrd="0" presId="urn:microsoft.com/office/officeart/2005/8/layout/vProcess5"/>
    <dgm:cxn modelId="{F0695B66-54EF-4A18-8E31-487553732762}" srcId="{83166D7C-4792-4E7B-82E4-6CAA978D94CD}" destId="{88922EA3-BBCB-4ECA-BA85-1D4E75952948}" srcOrd="1" destOrd="0" parTransId="{4FE6E37A-F9AA-49BD-A84E-8BA15D0AC0DC}" sibTransId="{686254E5-8444-4885-979D-EE15428DE6E2}"/>
    <dgm:cxn modelId="{23C47C70-E1D8-4795-A1E3-8D9C8BA69999}" srcId="{83166D7C-4792-4E7B-82E4-6CAA978D94CD}" destId="{7DFC55FB-714A-492C-8422-2AC9EADDA86E}" srcOrd="0" destOrd="0" parTransId="{F9502E8A-0903-419A-8AA1-79075AD2308F}" sibTransId="{CACBB8C7-A191-4116-B4AF-CE23AFB095B9}"/>
    <dgm:cxn modelId="{1D865A79-83B2-47CF-B27F-A550E8D27EFF}" srcId="{83166D7C-4792-4E7B-82E4-6CAA978D94CD}" destId="{95F0AE3F-64B2-4A25-B521-293DFCA5CD1F}" srcOrd="2" destOrd="0" parTransId="{02C33906-794E-4729-BB11-8453A1C573EC}" sibTransId="{E854970F-4E9F-46E1-BC8F-AFD8B9785B01}"/>
    <dgm:cxn modelId="{5DD6B197-5AE0-44D9-BFEC-630A1584DCB0}" type="presOf" srcId="{95F0AE3F-64B2-4A25-B521-293DFCA5CD1F}" destId="{121B933E-3F99-429B-8A5C-734813FFCBF8}" srcOrd="0" destOrd="0" presId="urn:microsoft.com/office/officeart/2005/8/layout/vProcess5"/>
    <dgm:cxn modelId="{D0226DBF-9830-4711-BE4E-0F6B29872868}" type="presOf" srcId="{7DFC55FB-714A-492C-8422-2AC9EADDA86E}" destId="{7695FA77-59E1-4659-BC7F-1DB32D6DF6A8}" srcOrd="1" destOrd="0" presId="urn:microsoft.com/office/officeart/2005/8/layout/vProcess5"/>
    <dgm:cxn modelId="{1A8C48C2-E393-411D-9321-DD1861BFE168}" type="presOf" srcId="{95F0AE3F-64B2-4A25-B521-293DFCA5CD1F}" destId="{C35BF00D-7C72-403E-89AD-0A60793716AC}" srcOrd="1" destOrd="0" presId="urn:microsoft.com/office/officeart/2005/8/layout/vProcess5"/>
    <dgm:cxn modelId="{973BBAF8-529F-4D05-AF0F-EC8F1283F789}" type="presOf" srcId="{686254E5-8444-4885-979D-EE15428DE6E2}" destId="{DEF0D07C-C823-492D-82BE-171B83F118AE}" srcOrd="0" destOrd="0" presId="urn:microsoft.com/office/officeart/2005/8/layout/vProcess5"/>
    <dgm:cxn modelId="{25F2C2FA-B7E3-4DCF-AD30-0E7D94692D43}" type="presOf" srcId="{88922EA3-BBCB-4ECA-BA85-1D4E75952948}" destId="{E4BA5025-AE5F-4C82-B23F-3FA90B96EBEA}" srcOrd="0" destOrd="0" presId="urn:microsoft.com/office/officeart/2005/8/layout/vProcess5"/>
    <dgm:cxn modelId="{DA445D19-C3FF-4FDC-8E7C-A6C72CB5BE54}" type="presParOf" srcId="{51D20728-4277-4DAF-9F5F-E3082138CC91}" destId="{7DABDE55-1655-4330-9F45-BA7555289AE0}" srcOrd="0" destOrd="0" presId="urn:microsoft.com/office/officeart/2005/8/layout/vProcess5"/>
    <dgm:cxn modelId="{3ABF3D0C-CAF4-46BE-B33D-9A22735A2693}" type="presParOf" srcId="{51D20728-4277-4DAF-9F5F-E3082138CC91}" destId="{6345BD6C-8FD3-4103-878E-F7BAE71DA726}" srcOrd="1" destOrd="0" presId="urn:microsoft.com/office/officeart/2005/8/layout/vProcess5"/>
    <dgm:cxn modelId="{81267B03-FF00-46AB-B1AB-BA5F96C2FC8B}" type="presParOf" srcId="{51D20728-4277-4DAF-9F5F-E3082138CC91}" destId="{E4BA5025-AE5F-4C82-B23F-3FA90B96EBEA}" srcOrd="2" destOrd="0" presId="urn:microsoft.com/office/officeart/2005/8/layout/vProcess5"/>
    <dgm:cxn modelId="{0248A73D-3C31-4795-B470-5435E89B11D8}" type="presParOf" srcId="{51D20728-4277-4DAF-9F5F-E3082138CC91}" destId="{121B933E-3F99-429B-8A5C-734813FFCBF8}" srcOrd="3" destOrd="0" presId="urn:microsoft.com/office/officeart/2005/8/layout/vProcess5"/>
    <dgm:cxn modelId="{E3C88EA8-4674-41BE-9FC9-9C5264105D61}" type="presParOf" srcId="{51D20728-4277-4DAF-9F5F-E3082138CC91}" destId="{2F2C758B-D8A1-485D-81D9-68C291540BAA}" srcOrd="4" destOrd="0" presId="urn:microsoft.com/office/officeart/2005/8/layout/vProcess5"/>
    <dgm:cxn modelId="{2223FEA5-9848-48C9-AAAA-DDC7DA5E6F34}" type="presParOf" srcId="{51D20728-4277-4DAF-9F5F-E3082138CC91}" destId="{DEF0D07C-C823-492D-82BE-171B83F118AE}" srcOrd="5" destOrd="0" presId="urn:microsoft.com/office/officeart/2005/8/layout/vProcess5"/>
    <dgm:cxn modelId="{517A4E16-F4E8-48FF-A7B4-F617383AD050}" type="presParOf" srcId="{51D20728-4277-4DAF-9F5F-E3082138CC91}" destId="{7695FA77-59E1-4659-BC7F-1DB32D6DF6A8}" srcOrd="6" destOrd="0" presId="urn:microsoft.com/office/officeart/2005/8/layout/vProcess5"/>
    <dgm:cxn modelId="{57E27776-4905-4844-AB7A-95FA68A6582F}" type="presParOf" srcId="{51D20728-4277-4DAF-9F5F-E3082138CC91}" destId="{EDB101C7-2EE0-4A16-86DD-3214D389D69A}" srcOrd="7" destOrd="0" presId="urn:microsoft.com/office/officeart/2005/8/layout/vProcess5"/>
    <dgm:cxn modelId="{BC6CF177-E0B3-4814-90A5-1DCE809EDEB5}" type="presParOf" srcId="{51D20728-4277-4DAF-9F5F-E3082138CC91}" destId="{C35BF00D-7C72-403E-89AD-0A60793716A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4B7FA-BAC5-4567-84A1-9A1256C04BA0}">
      <dsp:nvSpPr>
        <dsp:cNvPr id="0" name=""/>
        <dsp:cNvSpPr/>
      </dsp:nvSpPr>
      <dsp:spPr>
        <a:xfrm>
          <a:off x="1774736" y="366376"/>
          <a:ext cx="282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846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323" y="410527"/>
        <a:ext cx="15672" cy="3137"/>
      </dsp:txXfrm>
    </dsp:sp>
    <dsp:sp modelId="{74CF253C-6865-473B-A933-481573954291}">
      <dsp:nvSpPr>
        <dsp:cNvPr id="0" name=""/>
        <dsp:cNvSpPr/>
      </dsp:nvSpPr>
      <dsp:spPr>
        <a:xfrm>
          <a:off x="413724" y="3252"/>
          <a:ext cx="1362812" cy="817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Mathematics and Programming Foundations:</a:t>
          </a:r>
          <a:endParaRPr lang="en-US" sz="1200" kern="1200"/>
        </a:p>
      </dsp:txBody>
      <dsp:txXfrm>
        <a:off x="413724" y="3252"/>
        <a:ext cx="1362812" cy="817687"/>
      </dsp:txXfrm>
    </dsp:sp>
    <dsp:sp modelId="{38F529CC-480F-4D6D-91AE-874BBF49D44E}">
      <dsp:nvSpPr>
        <dsp:cNvPr id="0" name=""/>
        <dsp:cNvSpPr/>
      </dsp:nvSpPr>
      <dsp:spPr>
        <a:xfrm>
          <a:off x="3450995" y="366376"/>
          <a:ext cx="282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846" y="45720"/>
              </a:lnTo>
            </a:path>
          </a:pathLst>
        </a:custGeom>
        <a:noFill/>
        <a:ln w="9525" cap="rnd" cmpd="sng" algn="ctr">
          <a:solidFill>
            <a:schemeClr val="accent5">
              <a:hueOff val="348346"/>
              <a:satOff val="-2778"/>
              <a:lumOff val="-21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4582" y="410527"/>
        <a:ext cx="15672" cy="3137"/>
      </dsp:txXfrm>
    </dsp:sp>
    <dsp:sp modelId="{5D741463-E6F6-4AF9-A212-541898F0EE16}">
      <dsp:nvSpPr>
        <dsp:cNvPr id="0" name=""/>
        <dsp:cNvSpPr/>
      </dsp:nvSpPr>
      <dsp:spPr>
        <a:xfrm>
          <a:off x="2089983" y="3252"/>
          <a:ext cx="1362812" cy="817687"/>
        </a:xfrm>
        <a:prstGeom prst="rect">
          <a:avLst/>
        </a:prstGeom>
        <a:solidFill>
          <a:schemeClr val="accent5">
            <a:hueOff val="304803"/>
            <a:satOff val="-2430"/>
            <a:lumOff val="-183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Linear Algebra, Probability, Statistics, and Calculus</a:t>
          </a:r>
          <a:endParaRPr lang="en-US" sz="1200" kern="1200"/>
        </a:p>
      </dsp:txBody>
      <dsp:txXfrm>
        <a:off x="2089983" y="3252"/>
        <a:ext cx="1362812" cy="817687"/>
      </dsp:txXfrm>
    </dsp:sp>
    <dsp:sp modelId="{101291AA-27CD-48C2-874A-C9E889E80974}">
      <dsp:nvSpPr>
        <dsp:cNvPr id="0" name=""/>
        <dsp:cNvSpPr/>
      </dsp:nvSpPr>
      <dsp:spPr>
        <a:xfrm>
          <a:off x="5127253" y="366376"/>
          <a:ext cx="282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846" y="45720"/>
              </a:lnTo>
            </a:path>
          </a:pathLst>
        </a:custGeom>
        <a:noFill/>
        <a:ln w="9525" cap="rnd" cmpd="sng" algn="ctr">
          <a:solidFill>
            <a:schemeClr val="accent5">
              <a:hueOff val="696693"/>
              <a:satOff val="-5555"/>
              <a:lumOff val="-42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0841" y="410527"/>
        <a:ext cx="15672" cy="3137"/>
      </dsp:txXfrm>
    </dsp:sp>
    <dsp:sp modelId="{61F48606-7037-4A4E-B73B-97E584128707}">
      <dsp:nvSpPr>
        <dsp:cNvPr id="0" name=""/>
        <dsp:cNvSpPr/>
      </dsp:nvSpPr>
      <dsp:spPr>
        <a:xfrm>
          <a:off x="3766241" y="3252"/>
          <a:ext cx="1362812" cy="817687"/>
        </a:xfrm>
        <a:prstGeom prst="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Python programming (NumPy, Pandas, Matplotlib)</a:t>
          </a:r>
          <a:endParaRPr lang="en-US" sz="1200" kern="1200"/>
        </a:p>
      </dsp:txBody>
      <dsp:txXfrm>
        <a:off x="3766241" y="3252"/>
        <a:ext cx="1362812" cy="817687"/>
      </dsp:txXfrm>
    </dsp:sp>
    <dsp:sp modelId="{B5E2A8B2-782C-4777-92C4-C16E9B6F0047}">
      <dsp:nvSpPr>
        <dsp:cNvPr id="0" name=""/>
        <dsp:cNvSpPr/>
      </dsp:nvSpPr>
      <dsp:spPr>
        <a:xfrm>
          <a:off x="1095130" y="819140"/>
          <a:ext cx="5028776" cy="282846"/>
        </a:xfrm>
        <a:custGeom>
          <a:avLst/>
          <a:gdLst/>
          <a:ahLst/>
          <a:cxnLst/>
          <a:rect l="0" t="0" r="0" b="0"/>
          <a:pathLst>
            <a:path>
              <a:moveTo>
                <a:pt x="5028776" y="0"/>
              </a:moveTo>
              <a:lnTo>
                <a:pt x="5028776" y="158523"/>
              </a:lnTo>
              <a:lnTo>
                <a:pt x="0" y="158523"/>
              </a:lnTo>
              <a:lnTo>
                <a:pt x="0" y="282846"/>
              </a:lnTo>
            </a:path>
          </a:pathLst>
        </a:custGeom>
        <a:noFill/>
        <a:ln w="9525" cap="rnd" cmpd="sng" algn="ctr">
          <a:solidFill>
            <a:schemeClr val="accent5">
              <a:hueOff val="1045039"/>
              <a:satOff val="-8333"/>
              <a:lumOff val="-63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3555" y="958994"/>
        <a:ext cx="251926" cy="3137"/>
      </dsp:txXfrm>
    </dsp:sp>
    <dsp:sp modelId="{52516AB2-A1FC-4AF7-8ED9-39B117CBB94D}">
      <dsp:nvSpPr>
        <dsp:cNvPr id="0" name=""/>
        <dsp:cNvSpPr/>
      </dsp:nvSpPr>
      <dsp:spPr>
        <a:xfrm>
          <a:off x="5442500" y="3252"/>
          <a:ext cx="1362812" cy="817687"/>
        </a:xfrm>
        <a:prstGeom prst="rect">
          <a:avLst/>
        </a:prstGeom>
        <a:solidFill>
          <a:schemeClr val="accent5">
            <a:hueOff val="914409"/>
            <a:satOff val="-7291"/>
            <a:lumOff val="-55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Core Machine Learning Concepts:</a:t>
          </a:r>
          <a:endParaRPr lang="en-US" sz="1200" kern="1200" dirty="0"/>
        </a:p>
      </dsp:txBody>
      <dsp:txXfrm>
        <a:off x="5442500" y="3252"/>
        <a:ext cx="1362812" cy="817687"/>
      </dsp:txXfrm>
    </dsp:sp>
    <dsp:sp modelId="{AF0BE034-12F3-43A4-B036-494F82F0EFE1}">
      <dsp:nvSpPr>
        <dsp:cNvPr id="0" name=""/>
        <dsp:cNvSpPr/>
      </dsp:nvSpPr>
      <dsp:spPr>
        <a:xfrm>
          <a:off x="1774736" y="1497510"/>
          <a:ext cx="282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846" y="45720"/>
              </a:lnTo>
            </a:path>
          </a:pathLst>
        </a:custGeom>
        <a:noFill/>
        <a:ln w="9525" cap="rnd" cmpd="sng" algn="ctr">
          <a:solidFill>
            <a:schemeClr val="accent5">
              <a:hueOff val="1393386"/>
              <a:satOff val="-11110"/>
              <a:lumOff val="-84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323" y="1541661"/>
        <a:ext cx="15672" cy="3137"/>
      </dsp:txXfrm>
    </dsp:sp>
    <dsp:sp modelId="{FFC83A70-452A-4582-A5E5-6F463A16310D}">
      <dsp:nvSpPr>
        <dsp:cNvPr id="0" name=""/>
        <dsp:cNvSpPr/>
      </dsp:nvSpPr>
      <dsp:spPr>
        <a:xfrm>
          <a:off x="413724" y="1134386"/>
          <a:ext cx="1362812" cy="817687"/>
        </a:xfrm>
        <a:prstGeom prst="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Supervised, unsupervised, and reinforcement learning</a:t>
          </a:r>
          <a:endParaRPr lang="en-US" sz="1200" kern="1200"/>
        </a:p>
      </dsp:txBody>
      <dsp:txXfrm>
        <a:off x="413724" y="1134386"/>
        <a:ext cx="1362812" cy="817687"/>
      </dsp:txXfrm>
    </dsp:sp>
    <dsp:sp modelId="{11646382-8467-4323-A3F3-E6BAC9429BC4}">
      <dsp:nvSpPr>
        <dsp:cNvPr id="0" name=""/>
        <dsp:cNvSpPr/>
      </dsp:nvSpPr>
      <dsp:spPr>
        <a:xfrm>
          <a:off x="3450995" y="1497510"/>
          <a:ext cx="282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846" y="45720"/>
              </a:lnTo>
            </a:path>
          </a:pathLst>
        </a:custGeom>
        <a:noFill/>
        <a:ln w="9525" cap="rnd" cmpd="sng" algn="ctr">
          <a:solidFill>
            <a:schemeClr val="accent5">
              <a:hueOff val="1741732"/>
              <a:satOff val="-13888"/>
              <a:lumOff val="-105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4582" y="1541661"/>
        <a:ext cx="15672" cy="3137"/>
      </dsp:txXfrm>
    </dsp:sp>
    <dsp:sp modelId="{70917824-9095-480F-B584-4FED23364980}">
      <dsp:nvSpPr>
        <dsp:cNvPr id="0" name=""/>
        <dsp:cNvSpPr/>
      </dsp:nvSpPr>
      <dsp:spPr>
        <a:xfrm>
          <a:off x="2089983" y="1134386"/>
          <a:ext cx="1362812" cy="817687"/>
        </a:xfrm>
        <a:prstGeom prst="rect">
          <a:avLst/>
        </a:prstGeom>
        <a:solidFill>
          <a:schemeClr val="accent5">
            <a:hueOff val="1524015"/>
            <a:satOff val="-12152"/>
            <a:lumOff val="-91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ML frameworks: Scikit-learn, TensorFlow, PyTorch</a:t>
          </a:r>
          <a:endParaRPr lang="en-US" sz="1200" kern="1200"/>
        </a:p>
      </dsp:txBody>
      <dsp:txXfrm>
        <a:off x="2089983" y="1134386"/>
        <a:ext cx="1362812" cy="817687"/>
      </dsp:txXfrm>
    </dsp:sp>
    <dsp:sp modelId="{10F97A71-670D-49B6-89D2-99F518AE7778}">
      <dsp:nvSpPr>
        <dsp:cNvPr id="0" name=""/>
        <dsp:cNvSpPr/>
      </dsp:nvSpPr>
      <dsp:spPr>
        <a:xfrm>
          <a:off x="5127253" y="1497510"/>
          <a:ext cx="282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846" y="45720"/>
              </a:lnTo>
            </a:path>
          </a:pathLst>
        </a:custGeom>
        <a:noFill/>
        <a:ln w="9525" cap="rnd" cmpd="sng" algn="ctr">
          <a:solidFill>
            <a:schemeClr val="accent5">
              <a:hueOff val="2090078"/>
              <a:satOff val="-16665"/>
              <a:lumOff val="-126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0841" y="1541661"/>
        <a:ext cx="15672" cy="3137"/>
      </dsp:txXfrm>
    </dsp:sp>
    <dsp:sp modelId="{8BA60E25-45AD-43BC-94BF-6F68A8A2C7AC}">
      <dsp:nvSpPr>
        <dsp:cNvPr id="0" name=""/>
        <dsp:cNvSpPr/>
      </dsp:nvSpPr>
      <dsp:spPr>
        <a:xfrm>
          <a:off x="3766241" y="1134386"/>
          <a:ext cx="1362812" cy="817687"/>
        </a:xfrm>
        <a:prstGeom prst="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3. Neural Networks Basics:</a:t>
          </a:r>
          <a:endParaRPr lang="en-US" sz="1200" kern="1200"/>
        </a:p>
      </dsp:txBody>
      <dsp:txXfrm>
        <a:off x="3766241" y="1134386"/>
        <a:ext cx="1362812" cy="817687"/>
      </dsp:txXfrm>
    </dsp:sp>
    <dsp:sp modelId="{A48D760F-2C25-4239-B4C1-5B69A9F02390}">
      <dsp:nvSpPr>
        <dsp:cNvPr id="0" name=""/>
        <dsp:cNvSpPr/>
      </dsp:nvSpPr>
      <dsp:spPr>
        <a:xfrm>
          <a:off x="1095130" y="1950274"/>
          <a:ext cx="5028776" cy="282846"/>
        </a:xfrm>
        <a:custGeom>
          <a:avLst/>
          <a:gdLst/>
          <a:ahLst/>
          <a:cxnLst/>
          <a:rect l="0" t="0" r="0" b="0"/>
          <a:pathLst>
            <a:path>
              <a:moveTo>
                <a:pt x="5028776" y="0"/>
              </a:moveTo>
              <a:lnTo>
                <a:pt x="5028776" y="158523"/>
              </a:lnTo>
              <a:lnTo>
                <a:pt x="0" y="158523"/>
              </a:lnTo>
              <a:lnTo>
                <a:pt x="0" y="282846"/>
              </a:lnTo>
            </a:path>
          </a:pathLst>
        </a:custGeom>
        <a:noFill/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3555" y="2090128"/>
        <a:ext cx="251926" cy="3137"/>
      </dsp:txXfrm>
    </dsp:sp>
    <dsp:sp modelId="{FA2B8AC2-FC6C-4C3A-BD7E-F6F9E50094C3}">
      <dsp:nvSpPr>
        <dsp:cNvPr id="0" name=""/>
        <dsp:cNvSpPr/>
      </dsp:nvSpPr>
      <dsp:spPr>
        <a:xfrm>
          <a:off x="5442500" y="1134386"/>
          <a:ext cx="1362812" cy="817687"/>
        </a:xfrm>
        <a:prstGeom prst="rect">
          <a:avLst/>
        </a:prstGeom>
        <a:solidFill>
          <a:schemeClr val="accent5">
            <a:hueOff val="2133622"/>
            <a:satOff val="-17013"/>
            <a:lumOff val="-1286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Perceptrons, feedforward networks, and backpropagation</a:t>
          </a:r>
          <a:endParaRPr lang="en-US" sz="1200" kern="1200"/>
        </a:p>
      </dsp:txBody>
      <dsp:txXfrm>
        <a:off x="5442500" y="1134386"/>
        <a:ext cx="1362812" cy="817687"/>
      </dsp:txXfrm>
    </dsp:sp>
    <dsp:sp modelId="{78529FD0-3654-4596-B790-A84C7B02C8A5}">
      <dsp:nvSpPr>
        <dsp:cNvPr id="0" name=""/>
        <dsp:cNvSpPr/>
      </dsp:nvSpPr>
      <dsp:spPr>
        <a:xfrm>
          <a:off x="413724" y="2265520"/>
          <a:ext cx="1362812" cy="817687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79" tIns="70096" rIns="66779" bIns="7009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Optimization techniques and loss functions</a:t>
          </a:r>
          <a:endParaRPr lang="en-US" sz="1200" kern="1200"/>
        </a:p>
      </dsp:txBody>
      <dsp:txXfrm>
        <a:off x="413724" y="2265520"/>
        <a:ext cx="1362812" cy="817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F5B29-9571-4FDE-84E3-CF84AD2F0B80}">
      <dsp:nvSpPr>
        <dsp:cNvPr id="0" name=""/>
        <dsp:cNvSpPr/>
      </dsp:nvSpPr>
      <dsp:spPr>
        <a:xfrm>
          <a:off x="874180" y="1755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Convolutional Neural Networks (CNNs):</a:t>
          </a:r>
          <a:endParaRPr lang="en-US" sz="1500" kern="1200" dirty="0"/>
        </a:p>
      </dsp:txBody>
      <dsp:txXfrm>
        <a:off x="874180" y="1755"/>
        <a:ext cx="1709586" cy="1025751"/>
      </dsp:txXfrm>
    </dsp:sp>
    <dsp:sp modelId="{E2C111DE-6D90-464A-9ABA-BB6C7EFA3847}">
      <dsp:nvSpPr>
        <dsp:cNvPr id="0" name=""/>
        <dsp:cNvSpPr/>
      </dsp:nvSpPr>
      <dsp:spPr>
        <a:xfrm>
          <a:off x="2754725" y="1755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Image processing and feature extraction</a:t>
          </a:r>
          <a:endParaRPr lang="en-US" sz="1500" kern="1200"/>
        </a:p>
      </dsp:txBody>
      <dsp:txXfrm>
        <a:off x="2754725" y="1755"/>
        <a:ext cx="1709586" cy="1025751"/>
      </dsp:txXfrm>
    </dsp:sp>
    <dsp:sp modelId="{798D32AE-03A6-46D5-8E57-DA637B573B9B}">
      <dsp:nvSpPr>
        <dsp:cNvPr id="0" name=""/>
        <dsp:cNvSpPr/>
      </dsp:nvSpPr>
      <dsp:spPr>
        <a:xfrm>
          <a:off x="4635270" y="1755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Image classification and object detection</a:t>
          </a:r>
          <a:endParaRPr lang="en-US" sz="1500" kern="1200"/>
        </a:p>
      </dsp:txBody>
      <dsp:txXfrm>
        <a:off x="4635270" y="1755"/>
        <a:ext cx="1709586" cy="1025751"/>
      </dsp:txXfrm>
    </dsp:sp>
    <dsp:sp modelId="{3C7C8190-9B38-4E60-ADC0-B8D62141F1CB}">
      <dsp:nvSpPr>
        <dsp:cNvPr id="0" name=""/>
        <dsp:cNvSpPr/>
      </dsp:nvSpPr>
      <dsp:spPr>
        <a:xfrm>
          <a:off x="874180" y="1198465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 Recurrent Neural Networks (RNNs) and Transformers:</a:t>
          </a:r>
          <a:endParaRPr lang="en-US" sz="1500" kern="1200" dirty="0"/>
        </a:p>
      </dsp:txBody>
      <dsp:txXfrm>
        <a:off x="874180" y="1198465"/>
        <a:ext cx="1709586" cy="1025751"/>
      </dsp:txXfrm>
    </dsp:sp>
    <dsp:sp modelId="{99E64E8C-46C0-4C0A-BF51-6788AAB877A6}">
      <dsp:nvSpPr>
        <dsp:cNvPr id="0" name=""/>
        <dsp:cNvSpPr/>
      </dsp:nvSpPr>
      <dsp:spPr>
        <a:xfrm>
          <a:off x="2754725" y="1198465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Sequence modeling (RNNs, LSTMs, Transformers)</a:t>
          </a:r>
          <a:endParaRPr lang="en-US" sz="1500" kern="1200"/>
        </a:p>
      </dsp:txBody>
      <dsp:txXfrm>
        <a:off x="2754725" y="1198465"/>
        <a:ext cx="1709586" cy="1025751"/>
      </dsp:txXfrm>
    </dsp:sp>
    <dsp:sp modelId="{EE427253-DF9F-424F-9BFC-99022E3A9EA0}">
      <dsp:nvSpPr>
        <dsp:cNvPr id="0" name=""/>
        <dsp:cNvSpPr/>
      </dsp:nvSpPr>
      <dsp:spPr>
        <a:xfrm>
          <a:off x="4635270" y="1198465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Attention mechanisms (e.g., BERT, GPT)</a:t>
          </a:r>
          <a:endParaRPr lang="en-US" sz="1500" kern="1200"/>
        </a:p>
      </dsp:txBody>
      <dsp:txXfrm>
        <a:off x="4635270" y="1198465"/>
        <a:ext cx="1709586" cy="1025751"/>
      </dsp:txXfrm>
    </dsp:sp>
    <dsp:sp modelId="{AA3F743E-DDEB-4173-9D48-F26E9E1FD862}">
      <dsp:nvSpPr>
        <dsp:cNvPr id="0" name=""/>
        <dsp:cNvSpPr/>
      </dsp:nvSpPr>
      <dsp:spPr>
        <a:xfrm>
          <a:off x="874180" y="2395176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 Understanding Generative Models:</a:t>
          </a:r>
          <a:endParaRPr lang="en-US" sz="1500" kern="1200" dirty="0"/>
        </a:p>
      </dsp:txBody>
      <dsp:txXfrm>
        <a:off x="874180" y="2395176"/>
        <a:ext cx="1709586" cy="1025751"/>
      </dsp:txXfrm>
    </dsp:sp>
    <dsp:sp modelId="{5E433C79-FECB-4D4C-8D3B-A70F358ED2AD}">
      <dsp:nvSpPr>
        <dsp:cNvPr id="0" name=""/>
        <dsp:cNvSpPr/>
      </dsp:nvSpPr>
      <dsp:spPr>
        <a:xfrm>
          <a:off x="2754725" y="2395176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Probabilistic models and latent spaces</a:t>
          </a:r>
          <a:endParaRPr lang="en-US" sz="1500" kern="1200"/>
        </a:p>
      </dsp:txBody>
      <dsp:txXfrm>
        <a:off x="2754725" y="2395176"/>
        <a:ext cx="1709586" cy="1025751"/>
      </dsp:txXfrm>
    </dsp:sp>
    <dsp:sp modelId="{BA267D68-EABB-40E5-A5C8-5D8F5D5535DF}">
      <dsp:nvSpPr>
        <dsp:cNvPr id="0" name=""/>
        <dsp:cNvSpPr/>
      </dsp:nvSpPr>
      <dsp:spPr>
        <a:xfrm>
          <a:off x="4635270" y="2395176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Autoencoders</a:t>
          </a:r>
          <a:endParaRPr lang="en-US" sz="1500" kern="1200"/>
        </a:p>
      </dsp:txBody>
      <dsp:txXfrm>
        <a:off x="4635270" y="2395176"/>
        <a:ext cx="1709586" cy="1025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872FD-E535-40C9-B5AA-FB3A35B0D3C1}">
      <dsp:nvSpPr>
        <dsp:cNvPr id="0" name=""/>
        <dsp:cNvSpPr/>
      </dsp:nvSpPr>
      <dsp:spPr>
        <a:xfrm>
          <a:off x="3149555" y="400501"/>
          <a:ext cx="3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8606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5378" y="444523"/>
        <a:ext cx="16960" cy="3395"/>
      </dsp:txXfrm>
    </dsp:sp>
    <dsp:sp modelId="{82D6DC99-28DD-4A5E-BCA2-0F11FED4D38C}">
      <dsp:nvSpPr>
        <dsp:cNvPr id="0" name=""/>
        <dsp:cNvSpPr/>
      </dsp:nvSpPr>
      <dsp:spPr>
        <a:xfrm>
          <a:off x="539879" y="3778"/>
          <a:ext cx="2611476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Autoencoders:</a:t>
          </a:r>
          <a:endParaRPr lang="en-US" sz="1200" kern="1200" dirty="0"/>
        </a:p>
      </dsp:txBody>
      <dsp:txXfrm>
        <a:off x="539879" y="3778"/>
        <a:ext cx="2611476" cy="884886"/>
      </dsp:txXfrm>
    </dsp:sp>
    <dsp:sp modelId="{5E5F0105-E241-47CC-A934-AAFEF6A276E8}">
      <dsp:nvSpPr>
        <dsp:cNvPr id="0" name=""/>
        <dsp:cNvSpPr/>
      </dsp:nvSpPr>
      <dsp:spPr>
        <a:xfrm>
          <a:off x="4963571" y="400501"/>
          <a:ext cx="3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8606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9394" y="444523"/>
        <a:ext cx="16960" cy="3395"/>
      </dsp:txXfrm>
    </dsp:sp>
    <dsp:sp modelId="{DCCE71EE-23EA-46D3-B39A-FC27438FAB19}">
      <dsp:nvSpPr>
        <dsp:cNvPr id="0" name=""/>
        <dsp:cNvSpPr/>
      </dsp:nvSpPr>
      <dsp:spPr>
        <a:xfrm>
          <a:off x="3490561" y="3778"/>
          <a:ext cx="1474810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Encoder-decoder architecture and reconstruction loss</a:t>
          </a:r>
          <a:endParaRPr lang="en-US" sz="1200" kern="1200"/>
        </a:p>
      </dsp:txBody>
      <dsp:txXfrm>
        <a:off x="3490561" y="3778"/>
        <a:ext cx="1474810" cy="884886"/>
      </dsp:txXfrm>
    </dsp:sp>
    <dsp:sp modelId="{DF5290B9-37B8-4868-A997-51B7924D43F2}">
      <dsp:nvSpPr>
        <dsp:cNvPr id="0" name=""/>
        <dsp:cNvSpPr/>
      </dsp:nvSpPr>
      <dsp:spPr>
        <a:xfrm>
          <a:off x="1853005" y="886864"/>
          <a:ext cx="4145241" cy="308606"/>
        </a:xfrm>
        <a:custGeom>
          <a:avLst/>
          <a:gdLst/>
          <a:ahLst/>
          <a:cxnLst/>
          <a:rect l="0" t="0" r="0" b="0"/>
          <a:pathLst>
            <a:path>
              <a:moveTo>
                <a:pt x="4145241" y="0"/>
              </a:moveTo>
              <a:lnTo>
                <a:pt x="4145241" y="171403"/>
              </a:lnTo>
              <a:lnTo>
                <a:pt x="0" y="171403"/>
              </a:lnTo>
              <a:lnTo>
                <a:pt x="0" y="308606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1649" y="1039469"/>
        <a:ext cx="207954" cy="3395"/>
      </dsp:txXfrm>
    </dsp:sp>
    <dsp:sp modelId="{D72E0478-F685-4545-A595-7ECA718DC295}">
      <dsp:nvSpPr>
        <dsp:cNvPr id="0" name=""/>
        <dsp:cNvSpPr/>
      </dsp:nvSpPr>
      <dsp:spPr>
        <a:xfrm>
          <a:off x="5304578" y="3778"/>
          <a:ext cx="1387339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Variational Autoencoders (VAEs)</a:t>
          </a:r>
          <a:endParaRPr lang="en-US" sz="1200" kern="1200" dirty="0"/>
        </a:p>
      </dsp:txBody>
      <dsp:txXfrm>
        <a:off x="5304578" y="3778"/>
        <a:ext cx="1387339" cy="884886"/>
      </dsp:txXfrm>
    </dsp:sp>
    <dsp:sp modelId="{F8B088A3-8D86-460E-A814-528ED4C1B237}">
      <dsp:nvSpPr>
        <dsp:cNvPr id="0" name=""/>
        <dsp:cNvSpPr/>
      </dsp:nvSpPr>
      <dsp:spPr>
        <a:xfrm>
          <a:off x="3164332" y="1624593"/>
          <a:ext cx="3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8606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0155" y="1668616"/>
        <a:ext cx="16960" cy="3395"/>
      </dsp:txXfrm>
    </dsp:sp>
    <dsp:sp modelId="{A5AE9488-CE02-47CD-91E5-02E185FE0027}">
      <dsp:nvSpPr>
        <dsp:cNvPr id="0" name=""/>
        <dsp:cNvSpPr/>
      </dsp:nvSpPr>
      <dsp:spPr>
        <a:xfrm>
          <a:off x="539879" y="1227870"/>
          <a:ext cx="2626253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 Generative Adversarial Networks (GANs):</a:t>
          </a:r>
          <a:endParaRPr lang="en-US" sz="1200" kern="1200" dirty="0"/>
        </a:p>
      </dsp:txBody>
      <dsp:txXfrm>
        <a:off x="539879" y="1227870"/>
        <a:ext cx="2626253" cy="884886"/>
      </dsp:txXfrm>
    </dsp:sp>
    <dsp:sp modelId="{1F0869EC-E845-42A6-8C3A-5035A5A36351}">
      <dsp:nvSpPr>
        <dsp:cNvPr id="0" name=""/>
        <dsp:cNvSpPr/>
      </dsp:nvSpPr>
      <dsp:spPr>
        <a:xfrm>
          <a:off x="4978349" y="1624593"/>
          <a:ext cx="3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8606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4172" y="1668616"/>
        <a:ext cx="16960" cy="3395"/>
      </dsp:txXfrm>
    </dsp:sp>
    <dsp:sp modelId="{85000F6E-8B7A-4BAF-8DB4-D531B5C4758A}">
      <dsp:nvSpPr>
        <dsp:cNvPr id="0" name=""/>
        <dsp:cNvSpPr/>
      </dsp:nvSpPr>
      <dsp:spPr>
        <a:xfrm>
          <a:off x="3505339" y="1227870"/>
          <a:ext cx="1474810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Generator vs. Discriminator</a:t>
          </a:r>
          <a:endParaRPr lang="en-US" sz="1200" kern="1200"/>
        </a:p>
      </dsp:txBody>
      <dsp:txXfrm>
        <a:off x="3505339" y="1227870"/>
        <a:ext cx="1474810" cy="884886"/>
      </dsp:txXfrm>
    </dsp:sp>
    <dsp:sp modelId="{3F475F7C-3AE1-4026-9687-16746E8EBAC7}">
      <dsp:nvSpPr>
        <dsp:cNvPr id="0" name=""/>
        <dsp:cNvSpPr/>
      </dsp:nvSpPr>
      <dsp:spPr>
        <a:xfrm>
          <a:off x="1937055" y="2110956"/>
          <a:ext cx="4119705" cy="308606"/>
        </a:xfrm>
        <a:custGeom>
          <a:avLst/>
          <a:gdLst/>
          <a:ahLst/>
          <a:cxnLst/>
          <a:rect l="0" t="0" r="0" b="0"/>
          <a:pathLst>
            <a:path>
              <a:moveTo>
                <a:pt x="4119705" y="0"/>
              </a:moveTo>
              <a:lnTo>
                <a:pt x="4119705" y="171403"/>
              </a:lnTo>
              <a:lnTo>
                <a:pt x="0" y="171403"/>
              </a:lnTo>
              <a:lnTo>
                <a:pt x="0" y="308606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566" y="2263562"/>
        <a:ext cx="206682" cy="3395"/>
      </dsp:txXfrm>
    </dsp:sp>
    <dsp:sp modelId="{549B7056-B288-478F-AEB2-424E9B29A681}">
      <dsp:nvSpPr>
        <dsp:cNvPr id="0" name=""/>
        <dsp:cNvSpPr/>
      </dsp:nvSpPr>
      <dsp:spPr>
        <a:xfrm>
          <a:off x="5319355" y="1227870"/>
          <a:ext cx="1474810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Variants: Conditional GANs, CycleGANs, StyleGANs</a:t>
          </a:r>
          <a:endParaRPr lang="en-US" sz="1200" kern="1200"/>
        </a:p>
      </dsp:txBody>
      <dsp:txXfrm>
        <a:off x="5319355" y="1227870"/>
        <a:ext cx="1474810" cy="884886"/>
      </dsp:txXfrm>
    </dsp:sp>
    <dsp:sp modelId="{214B1573-93AD-4FA0-AA13-69EC461CDE7B}">
      <dsp:nvSpPr>
        <dsp:cNvPr id="0" name=""/>
        <dsp:cNvSpPr/>
      </dsp:nvSpPr>
      <dsp:spPr>
        <a:xfrm>
          <a:off x="3332431" y="2848686"/>
          <a:ext cx="3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8606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8254" y="2892708"/>
        <a:ext cx="16960" cy="3395"/>
      </dsp:txXfrm>
    </dsp:sp>
    <dsp:sp modelId="{0D96BB34-92C7-4B15-9EEA-B5055E24D275}">
      <dsp:nvSpPr>
        <dsp:cNvPr id="0" name=""/>
        <dsp:cNvSpPr/>
      </dsp:nvSpPr>
      <dsp:spPr>
        <a:xfrm>
          <a:off x="539879" y="2451963"/>
          <a:ext cx="2794352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Transformers for Generation:</a:t>
          </a:r>
          <a:endParaRPr lang="en-US" sz="1200" kern="1200" dirty="0"/>
        </a:p>
      </dsp:txBody>
      <dsp:txXfrm>
        <a:off x="539879" y="2451963"/>
        <a:ext cx="2794352" cy="884886"/>
      </dsp:txXfrm>
    </dsp:sp>
    <dsp:sp modelId="{339BA7C6-78D8-430B-87F3-9C637347BB73}">
      <dsp:nvSpPr>
        <dsp:cNvPr id="0" name=""/>
        <dsp:cNvSpPr/>
      </dsp:nvSpPr>
      <dsp:spPr>
        <a:xfrm>
          <a:off x="5146448" y="2848686"/>
          <a:ext cx="3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8606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2271" y="2892708"/>
        <a:ext cx="16960" cy="3395"/>
      </dsp:txXfrm>
    </dsp:sp>
    <dsp:sp modelId="{80D199BB-BC39-4E76-8B87-A25BB93D37F5}">
      <dsp:nvSpPr>
        <dsp:cNvPr id="0" name=""/>
        <dsp:cNvSpPr/>
      </dsp:nvSpPr>
      <dsp:spPr>
        <a:xfrm>
          <a:off x="3673437" y="2451963"/>
          <a:ext cx="1474810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Text and sequential data generation (e.g., GPT models)</a:t>
          </a:r>
          <a:endParaRPr lang="en-US" sz="1200" kern="1200"/>
        </a:p>
      </dsp:txBody>
      <dsp:txXfrm>
        <a:off x="3673437" y="2451963"/>
        <a:ext cx="1474810" cy="884886"/>
      </dsp:txXfrm>
    </dsp:sp>
    <dsp:sp modelId="{DECB26B1-A92F-413F-A9B6-6628B0EAC0AD}">
      <dsp:nvSpPr>
        <dsp:cNvPr id="0" name=""/>
        <dsp:cNvSpPr/>
      </dsp:nvSpPr>
      <dsp:spPr>
        <a:xfrm>
          <a:off x="1277284" y="3335049"/>
          <a:ext cx="4947575" cy="308606"/>
        </a:xfrm>
        <a:custGeom>
          <a:avLst/>
          <a:gdLst/>
          <a:ahLst/>
          <a:cxnLst/>
          <a:rect l="0" t="0" r="0" b="0"/>
          <a:pathLst>
            <a:path>
              <a:moveTo>
                <a:pt x="4947575" y="0"/>
              </a:moveTo>
              <a:lnTo>
                <a:pt x="4947575" y="171403"/>
              </a:lnTo>
              <a:lnTo>
                <a:pt x="0" y="171403"/>
              </a:lnTo>
              <a:lnTo>
                <a:pt x="0" y="308606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7092" y="3487654"/>
        <a:ext cx="247959" cy="3395"/>
      </dsp:txXfrm>
    </dsp:sp>
    <dsp:sp modelId="{17130B1E-1A71-4CCC-A08A-408EB3C05B6A}">
      <dsp:nvSpPr>
        <dsp:cNvPr id="0" name=""/>
        <dsp:cNvSpPr/>
      </dsp:nvSpPr>
      <dsp:spPr>
        <a:xfrm>
          <a:off x="5487454" y="2451963"/>
          <a:ext cx="1474810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Large language models (LLMs) and fine-tuning techniques</a:t>
          </a:r>
          <a:endParaRPr lang="en-US" sz="1200" kern="1200"/>
        </a:p>
      </dsp:txBody>
      <dsp:txXfrm>
        <a:off x="5487454" y="2451963"/>
        <a:ext cx="1474810" cy="884886"/>
      </dsp:txXfrm>
    </dsp:sp>
    <dsp:sp modelId="{E76352D8-F5D0-4B4D-8D49-2795C35E3497}">
      <dsp:nvSpPr>
        <dsp:cNvPr id="0" name=""/>
        <dsp:cNvSpPr/>
      </dsp:nvSpPr>
      <dsp:spPr>
        <a:xfrm>
          <a:off x="2012889" y="4072778"/>
          <a:ext cx="11412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7727" y="45720"/>
              </a:lnTo>
              <a:lnTo>
                <a:pt x="587727" y="49498"/>
              </a:lnTo>
              <a:lnTo>
                <a:pt x="1141254" y="49498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4220" y="4116801"/>
        <a:ext cx="58593" cy="3395"/>
      </dsp:txXfrm>
    </dsp:sp>
    <dsp:sp modelId="{A01048EB-02FE-4250-8CFA-AAE2D693ABD8}">
      <dsp:nvSpPr>
        <dsp:cNvPr id="0" name=""/>
        <dsp:cNvSpPr/>
      </dsp:nvSpPr>
      <dsp:spPr>
        <a:xfrm>
          <a:off x="539879" y="3676055"/>
          <a:ext cx="1474810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Other Generative Techniques:</a:t>
          </a:r>
          <a:endParaRPr lang="en-US" sz="1200" kern="1200" dirty="0"/>
        </a:p>
      </dsp:txBody>
      <dsp:txXfrm>
        <a:off x="539879" y="3676055"/>
        <a:ext cx="1474810" cy="884886"/>
      </dsp:txXfrm>
    </dsp:sp>
    <dsp:sp modelId="{F564F314-C820-4977-A3E2-D19713365233}">
      <dsp:nvSpPr>
        <dsp:cNvPr id="0" name=""/>
        <dsp:cNvSpPr/>
      </dsp:nvSpPr>
      <dsp:spPr>
        <a:xfrm>
          <a:off x="3186544" y="3679833"/>
          <a:ext cx="2036845" cy="88488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267" tIns="75857" rIns="72267" bIns="7585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Flow-based models and Energy-based models</a:t>
          </a:r>
          <a:endParaRPr lang="en-US" sz="1200" kern="1200" dirty="0"/>
        </a:p>
      </dsp:txBody>
      <dsp:txXfrm>
        <a:off x="3186544" y="3679833"/>
        <a:ext cx="2036845" cy="884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5BD6C-8FD3-4103-878E-F7BAE71DA726}">
      <dsp:nvSpPr>
        <dsp:cNvPr id="0" name=""/>
        <dsp:cNvSpPr/>
      </dsp:nvSpPr>
      <dsp:spPr>
        <a:xfrm>
          <a:off x="0" y="0"/>
          <a:ext cx="6136181" cy="92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Practical application of generative AI techniques</a:t>
          </a:r>
          <a:endParaRPr lang="en-US" sz="1900" kern="1200" dirty="0"/>
        </a:p>
      </dsp:txBody>
      <dsp:txXfrm>
        <a:off x="27120" y="27120"/>
        <a:ext cx="5137021" cy="871698"/>
      </dsp:txXfrm>
    </dsp:sp>
    <dsp:sp modelId="{E4BA5025-AE5F-4C82-B23F-3FA90B96EBEA}">
      <dsp:nvSpPr>
        <dsp:cNvPr id="0" name=""/>
        <dsp:cNvSpPr/>
      </dsp:nvSpPr>
      <dsp:spPr>
        <a:xfrm>
          <a:off x="541427" y="1080261"/>
          <a:ext cx="6136181" cy="925938"/>
        </a:xfrm>
        <a:prstGeom prst="roundRect">
          <a:avLst>
            <a:gd name="adj" fmla="val 10000"/>
          </a:avLst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Integration of tools like LLMs, agents, and RAG (Retrieval-Augmented Generation)</a:t>
          </a:r>
          <a:endParaRPr lang="en-US" sz="1900" kern="1200" dirty="0"/>
        </a:p>
      </dsp:txBody>
      <dsp:txXfrm>
        <a:off x="568547" y="1107381"/>
        <a:ext cx="4938653" cy="871698"/>
      </dsp:txXfrm>
    </dsp:sp>
    <dsp:sp modelId="{121B933E-3F99-429B-8A5C-734813FFCBF8}">
      <dsp:nvSpPr>
        <dsp:cNvPr id="0" name=""/>
        <dsp:cNvSpPr/>
      </dsp:nvSpPr>
      <dsp:spPr>
        <a:xfrm>
          <a:off x="1082855" y="2160522"/>
          <a:ext cx="6136181" cy="925938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 Using frameworks such as </a:t>
          </a:r>
          <a:r>
            <a:rPr lang="en-US" sz="1900" b="0" i="0" kern="1200" dirty="0" err="1"/>
            <a:t>LangChain</a:t>
          </a:r>
          <a:r>
            <a:rPr lang="en-US" sz="1900" b="0" i="0" kern="1200" dirty="0"/>
            <a:t> and </a:t>
          </a:r>
          <a:r>
            <a:rPr lang="en-US" sz="1900" b="0" i="0" kern="1200" dirty="0" err="1"/>
            <a:t>LangGraph,tools,agents</a:t>
          </a:r>
          <a:r>
            <a:rPr lang="en-US" sz="1900" b="0" i="0" kern="1200" dirty="0"/>
            <a:t>.</a:t>
          </a:r>
          <a:endParaRPr lang="en-US" sz="1900" kern="1200" dirty="0"/>
        </a:p>
      </dsp:txBody>
      <dsp:txXfrm>
        <a:off x="1109975" y="2187642"/>
        <a:ext cx="4938653" cy="871698"/>
      </dsp:txXfrm>
    </dsp:sp>
    <dsp:sp modelId="{2F2C758B-D8A1-485D-81D9-68C291540BAA}">
      <dsp:nvSpPr>
        <dsp:cNvPr id="0" name=""/>
        <dsp:cNvSpPr/>
      </dsp:nvSpPr>
      <dsp:spPr>
        <a:xfrm>
          <a:off x="5534321" y="702169"/>
          <a:ext cx="601859" cy="601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669739" y="702169"/>
        <a:ext cx="331023" cy="452899"/>
      </dsp:txXfrm>
    </dsp:sp>
    <dsp:sp modelId="{DEF0D07C-C823-492D-82BE-171B83F118AE}">
      <dsp:nvSpPr>
        <dsp:cNvPr id="0" name=""/>
        <dsp:cNvSpPr/>
      </dsp:nvSpPr>
      <dsp:spPr>
        <a:xfrm>
          <a:off x="6075749" y="1776258"/>
          <a:ext cx="601859" cy="601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830706"/>
            <a:satOff val="-27334"/>
            <a:lumOff val="-321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11167" y="1776258"/>
        <a:ext cx="331023" cy="452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0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2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Generative AI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 Guide to Mastering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EBEBEB"/>
                </a:solidFill>
              </a:rPr>
              <a:t>Phase 1: Fundamentals of AI and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02A12-64A8-0BA8-289E-CC6F604A3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659891"/>
              </p:ext>
            </p:extLst>
          </p:nvPr>
        </p:nvGraphicFramePr>
        <p:xfrm>
          <a:off x="965200" y="2925232"/>
          <a:ext cx="721903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Phase 2: Deep Learning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CAEA7-FDF9-7319-26BE-9F0662F57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069659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Phase 3: Generative AI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68F511-8454-BFA4-D676-85E8E1FB1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901919"/>
              </p:ext>
            </p:extLst>
          </p:nvPr>
        </p:nvGraphicFramePr>
        <p:xfrm>
          <a:off x="965200" y="1680632"/>
          <a:ext cx="7502144" cy="456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Phase 4: Building Projects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D48BDE-E795-B559-8B11-23BC3FB5F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31962"/>
              </p:ext>
            </p:extLst>
          </p:nvPr>
        </p:nvGraphicFramePr>
        <p:xfrm>
          <a:off x="965200" y="2925232"/>
          <a:ext cx="721903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E1D0-D30E-6559-D5AB-3D009A7ED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0" y="1424941"/>
            <a:ext cx="6083079" cy="33524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/>
              <a:t>Phase 5: </a:t>
            </a:r>
            <a:r>
              <a:rPr lang="en-US" sz="2000" b="1" dirty="0"/>
              <a:t>Building Projects</a:t>
            </a:r>
            <a:br>
              <a:rPr lang="en-US" sz="2000" b="1" dirty="0"/>
            </a:br>
            <a:r>
              <a:rPr lang="en-US" sz="2000" b="1" dirty="0"/>
              <a:t>Objective:</a:t>
            </a:r>
            <a:r>
              <a:rPr lang="en-US" sz="2000" dirty="0"/>
              <a:t> Apply knowledge to real-world use cases.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Image Generation </a:t>
            </a:r>
            <a:br>
              <a:rPr lang="en-US" sz="2000" dirty="0"/>
            </a:br>
            <a:r>
              <a:rPr lang="en-US" sz="2000" dirty="0"/>
              <a:t>Text Summarization with Transformers.</a:t>
            </a:r>
            <a:br>
              <a:rPr lang="en-US" sz="2000" dirty="0"/>
            </a:br>
            <a:r>
              <a:rPr lang="en-US" sz="2000" dirty="0"/>
              <a:t>AI-powered Chatbots.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LLMS</a:t>
            </a: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855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286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Generative AI  </vt:lpstr>
      <vt:lpstr>Phase 1: Fundamentals of AI and Machine Learning</vt:lpstr>
      <vt:lpstr>Phase 2: Deep Learning</vt:lpstr>
      <vt:lpstr>Phase 3: Generative AI Models</vt:lpstr>
      <vt:lpstr>Phase 4: Building Projects</vt:lpstr>
      <vt:lpstr>Phase 5: Building Projects Objective: Apply knowledge to real-world use cases.  Image Generation  Text Summarization with Transformers. AI-powered Chatbots.  LLMS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Dheeraj</dc:creator>
  <cp:keywords/>
  <dc:description>generated using python-pptx</dc:description>
  <cp:lastModifiedBy>Pamarthi Veera Bhadra Boby</cp:lastModifiedBy>
  <cp:revision>6</cp:revision>
  <dcterms:created xsi:type="dcterms:W3CDTF">2013-01-27T09:14:16Z</dcterms:created>
  <dcterms:modified xsi:type="dcterms:W3CDTF">2025-01-19T11:09:05Z</dcterms:modified>
  <cp:category/>
</cp:coreProperties>
</file>