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6"/>
  </p:notesMasterIdLst>
  <p:sldIdLst>
    <p:sldId id="376" r:id="rId2"/>
    <p:sldId id="383" r:id="rId3"/>
    <p:sldId id="384" r:id="rId4"/>
    <p:sldId id="3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B56A8-C97B-427B-8AB8-4FD0F142B517}" v="257" dt="2023-06-17T13:17:22.493"/>
    <p1510:client id="{95B29428-4B60-D54C-AA12-7E122DF489F1}" v="11" dt="2023-06-17T12:41:1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/>
    <p:restoredTop sz="94679"/>
  </p:normalViewPr>
  <p:slideViewPr>
    <p:cSldViewPr snapToGrid="0">
      <p:cViewPr varScale="1">
        <p:scale>
          <a:sx n="88" d="100"/>
          <a:sy n="8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by Bruce" userId="3058c8c1-4bfd-455e-878e-43f1fa6ea2d1" providerId="ADAL" clId="{317734B2-0103-574E-8503-8F1C55B31FFA}"/>
    <pc:docChg chg="undo custSel addSld delSld modSld">
      <pc:chgData name="Bobby Bruce" userId="3058c8c1-4bfd-455e-878e-43f1fa6ea2d1" providerId="ADAL" clId="{317734B2-0103-574E-8503-8F1C55B31FFA}" dt="2023-04-19T20:10:16.456" v="256" actId="1076"/>
      <pc:docMkLst>
        <pc:docMk/>
      </pc:docMkLst>
      <pc:sldChg chg="modNotesTx">
        <pc:chgData name="Bobby Bruce" userId="3058c8c1-4bfd-455e-878e-43f1fa6ea2d1" providerId="ADAL" clId="{317734B2-0103-574E-8503-8F1C55B31FFA}" dt="2023-04-18T04:16:21.351" v="44" actId="20577"/>
        <pc:sldMkLst>
          <pc:docMk/>
          <pc:sldMk cId="1556390802" sldId="257"/>
        </pc:sldMkLst>
      </pc:sldChg>
      <pc:sldChg chg="del">
        <pc:chgData name="Bobby Bruce" userId="3058c8c1-4bfd-455e-878e-43f1fa6ea2d1" providerId="ADAL" clId="{317734B2-0103-574E-8503-8F1C55B31FFA}" dt="2023-04-18T04:13:38.782" v="34" actId="2696"/>
        <pc:sldMkLst>
          <pc:docMk/>
          <pc:sldMk cId="2971262542" sldId="267"/>
        </pc:sldMkLst>
      </pc:sldChg>
      <pc:sldChg chg="del">
        <pc:chgData name="Bobby Bruce" userId="3058c8c1-4bfd-455e-878e-43f1fa6ea2d1" providerId="ADAL" clId="{317734B2-0103-574E-8503-8F1C55B31FFA}" dt="2023-04-18T04:13:34.881" v="27" actId="2696"/>
        <pc:sldMkLst>
          <pc:docMk/>
          <pc:sldMk cId="3267509085" sldId="285"/>
        </pc:sldMkLst>
      </pc:sldChg>
      <pc:sldChg chg="del">
        <pc:chgData name="Bobby Bruce" userId="3058c8c1-4bfd-455e-878e-43f1fa6ea2d1" providerId="ADAL" clId="{317734B2-0103-574E-8503-8F1C55B31FFA}" dt="2023-04-18T04:13:35.291" v="28" actId="2696"/>
        <pc:sldMkLst>
          <pc:docMk/>
          <pc:sldMk cId="3247931844" sldId="286"/>
        </pc:sldMkLst>
      </pc:sldChg>
      <pc:sldChg chg="del">
        <pc:chgData name="Bobby Bruce" userId="3058c8c1-4bfd-455e-878e-43f1fa6ea2d1" providerId="ADAL" clId="{317734B2-0103-574E-8503-8F1C55B31FFA}" dt="2023-04-18T04:13:36.510" v="30" actId="2696"/>
        <pc:sldMkLst>
          <pc:docMk/>
          <pc:sldMk cId="561914345" sldId="287"/>
        </pc:sldMkLst>
      </pc:sldChg>
      <pc:sldChg chg="del">
        <pc:chgData name="Bobby Bruce" userId="3058c8c1-4bfd-455e-878e-43f1fa6ea2d1" providerId="ADAL" clId="{317734B2-0103-574E-8503-8F1C55B31FFA}" dt="2023-04-18T04:13:35.764" v="29" actId="2696"/>
        <pc:sldMkLst>
          <pc:docMk/>
          <pc:sldMk cId="2981436642" sldId="289"/>
        </pc:sldMkLst>
      </pc:sldChg>
      <pc:sldChg chg="del">
        <pc:chgData name="Bobby Bruce" userId="3058c8c1-4bfd-455e-878e-43f1fa6ea2d1" providerId="ADAL" clId="{317734B2-0103-574E-8503-8F1C55B31FFA}" dt="2023-04-18T04:13:37.028" v="31" actId="2696"/>
        <pc:sldMkLst>
          <pc:docMk/>
          <pc:sldMk cId="3755434544" sldId="290"/>
        </pc:sldMkLst>
      </pc:sldChg>
      <pc:sldChg chg="del">
        <pc:chgData name="Bobby Bruce" userId="3058c8c1-4bfd-455e-878e-43f1fa6ea2d1" providerId="ADAL" clId="{317734B2-0103-574E-8503-8F1C55B31FFA}" dt="2023-04-18T04:13:37.497" v="32" actId="2696"/>
        <pc:sldMkLst>
          <pc:docMk/>
          <pc:sldMk cId="3434491490" sldId="291"/>
        </pc:sldMkLst>
      </pc:sldChg>
      <pc:sldChg chg="del">
        <pc:chgData name="Bobby Bruce" userId="3058c8c1-4bfd-455e-878e-43f1fa6ea2d1" providerId="ADAL" clId="{317734B2-0103-574E-8503-8F1C55B31FFA}" dt="2023-04-18T04:13:37.914" v="33" actId="2696"/>
        <pc:sldMkLst>
          <pc:docMk/>
          <pc:sldMk cId="363889232" sldId="292"/>
        </pc:sldMkLst>
      </pc:sldChg>
      <pc:sldChg chg="modSp mod">
        <pc:chgData name="Bobby Bruce" userId="3058c8c1-4bfd-455e-878e-43f1fa6ea2d1" providerId="ADAL" clId="{317734B2-0103-574E-8503-8F1C55B31FFA}" dt="2023-04-18T04:11:50.522" v="6" actId="27636"/>
        <pc:sldMkLst>
          <pc:docMk/>
          <pc:sldMk cId="3166270965" sldId="332"/>
        </pc:sldMkLst>
        <pc:spChg chg="mod">
          <ac:chgData name="Bobby Bruce" userId="3058c8c1-4bfd-455e-878e-43f1fa6ea2d1" providerId="ADAL" clId="{317734B2-0103-574E-8503-8F1C55B31FFA}" dt="2023-04-18T04:11:50.522" v="6" actId="27636"/>
          <ac:spMkLst>
            <pc:docMk/>
            <pc:sldMk cId="3166270965" sldId="332"/>
            <ac:spMk id="5" creationId="{62898DCF-B758-1E11-3DA2-6310936125D6}"/>
          </ac:spMkLst>
        </pc:spChg>
      </pc:sldChg>
      <pc:sldChg chg="del">
        <pc:chgData name="Bobby Bruce" userId="3058c8c1-4bfd-455e-878e-43f1fa6ea2d1" providerId="ADAL" clId="{317734B2-0103-574E-8503-8F1C55B31FFA}" dt="2023-04-18T04:13:34.341" v="26" actId="2696"/>
        <pc:sldMkLst>
          <pc:docMk/>
          <pc:sldMk cId="504384282" sldId="339"/>
        </pc:sldMkLst>
      </pc:sldChg>
      <pc:sldChg chg="addSp delSp modSp mod delAnim">
        <pc:chgData name="Bobby Bruce" userId="3058c8c1-4bfd-455e-878e-43f1fa6ea2d1" providerId="ADAL" clId="{317734B2-0103-574E-8503-8F1C55B31FFA}" dt="2023-04-19T20:10:16.456" v="256" actId="1076"/>
        <pc:sldMkLst>
          <pc:docMk/>
          <pc:sldMk cId="2459071761" sldId="341"/>
        </pc:sldMkLst>
        <pc:spChg chg="mod">
          <ac:chgData name="Bobby Bruce" userId="3058c8c1-4bfd-455e-878e-43f1fa6ea2d1" providerId="ADAL" clId="{317734B2-0103-574E-8503-8F1C55B31FFA}" dt="2023-04-19T20:05:35.896" v="255" actId="20577"/>
          <ac:spMkLst>
            <pc:docMk/>
            <pc:sldMk cId="2459071761" sldId="341"/>
            <ac:spMk id="2" creationId="{FA0DCAE2-42FB-FCF8-0DBB-63F1B81724C7}"/>
          </ac:spMkLst>
        </pc:spChg>
        <pc:spChg chg="add mod">
          <ac:chgData name="Bobby Bruce" userId="3058c8c1-4bfd-455e-878e-43f1fa6ea2d1" providerId="ADAL" clId="{317734B2-0103-574E-8503-8F1C55B31FFA}" dt="2023-04-19T20:02:30.058" v="202" actId="1076"/>
          <ac:spMkLst>
            <pc:docMk/>
            <pc:sldMk cId="2459071761" sldId="341"/>
            <ac:spMk id="3" creationId="{A872C8DB-1FDE-3718-47D6-F000C2013277}"/>
          </ac:spMkLst>
        </pc:spChg>
        <pc:spChg chg="mod">
          <ac:chgData name="Bobby Bruce" userId="3058c8c1-4bfd-455e-878e-43f1fa6ea2d1" providerId="ADAL" clId="{317734B2-0103-574E-8503-8F1C55B31FFA}" dt="2023-04-18T04:11:50.899" v="8" actId="27636"/>
          <ac:spMkLst>
            <pc:docMk/>
            <pc:sldMk cId="2459071761" sldId="341"/>
            <ac:spMk id="4" creationId="{987F6075-B1C0-3B01-7992-E4D713781FD4}"/>
          </ac:spMkLst>
        </pc:spChg>
        <pc:spChg chg="add mod">
          <ac:chgData name="Bobby Bruce" userId="3058c8c1-4bfd-455e-878e-43f1fa6ea2d1" providerId="ADAL" clId="{317734B2-0103-574E-8503-8F1C55B31FFA}" dt="2023-04-19T20:02:27.512" v="201" actId="1076"/>
          <ac:spMkLst>
            <pc:docMk/>
            <pc:sldMk cId="2459071761" sldId="341"/>
            <ac:spMk id="4" creationId="{DC94F413-B856-47C6-FB48-1C1F6882F84D}"/>
          </ac:spMkLst>
        </pc:spChg>
        <pc:spChg chg="mod">
          <ac:chgData name="Bobby Bruce" userId="3058c8c1-4bfd-455e-878e-43f1fa6ea2d1" providerId="ADAL" clId="{317734B2-0103-574E-8503-8F1C55B31FFA}" dt="2023-04-19T20:10:16.456" v="256" actId="1076"/>
          <ac:spMkLst>
            <pc:docMk/>
            <pc:sldMk cId="2459071761" sldId="341"/>
            <ac:spMk id="7" creationId="{EEBA8B8D-4D14-1805-A3EC-176D116C3301}"/>
          </ac:spMkLst>
        </pc:spChg>
        <pc:picChg chg="del">
          <ac:chgData name="Bobby Bruce" userId="3058c8c1-4bfd-455e-878e-43f1fa6ea2d1" providerId="ADAL" clId="{317734B2-0103-574E-8503-8F1C55B31FFA}" dt="2023-04-19T20:01:36.061" v="117" actId="478"/>
          <ac:picMkLst>
            <pc:docMk/>
            <pc:sldMk cId="2459071761" sldId="341"/>
            <ac:picMk id="6" creationId="{D3EFE71C-4E03-62CA-5718-324ACB733B78}"/>
          </ac:picMkLst>
        </pc:picChg>
      </pc:sldChg>
      <pc:sldChg chg="del">
        <pc:chgData name="Bobby Bruce" userId="3058c8c1-4bfd-455e-878e-43f1fa6ea2d1" providerId="ADAL" clId="{317734B2-0103-574E-8503-8F1C55B31FFA}" dt="2023-04-18T04:13:05.900" v="15" actId="2696"/>
        <pc:sldMkLst>
          <pc:docMk/>
          <pc:sldMk cId="3090131677" sldId="343"/>
        </pc:sldMkLst>
      </pc:sldChg>
      <pc:sldChg chg="del">
        <pc:chgData name="Bobby Bruce" userId="3058c8c1-4bfd-455e-878e-43f1fa6ea2d1" providerId="ADAL" clId="{317734B2-0103-574E-8503-8F1C55B31FFA}" dt="2023-04-18T04:13:06.955" v="16" actId="2696"/>
        <pc:sldMkLst>
          <pc:docMk/>
          <pc:sldMk cId="557906825" sldId="344"/>
        </pc:sldMkLst>
      </pc:sldChg>
      <pc:sldChg chg="addSp delSp modSp mod">
        <pc:chgData name="Bobby Bruce" userId="3058c8c1-4bfd-455e-878e-43f1fa6ea2d1" providerId="ADAL" clId="{317734B2-0103-574E-8503-8F1C55B31FFA}" dt="2023-04-18T04:12:58.169" v="14" actId="1076"/>
        <pc:sldMkLst>
          <pc:docMk/>
          <pc:sldMk cId="660086138" sldId="348"/>
        </pc:sldMkLst>
        <pc:picChg chg="add del mod">
          <ac:chgData name="Bobby Bruce" userId="3058c8c1-4bfd-455e-878e-43f1fa6ea2d1" providerId="ADAL" clId="{317734B2-0103-574E-8503-8F1C55B31FFA}" dt="2023-04-18T04:11:50.233" v="5"/>
          <ac:picMkLst>
            <pc:docMk/>
            <pc:sldMk cId="660086138" sldId="348"/>
            <ac:picMk id="7" creationId="{9E686361-3459-3ADD-9586-453898CB6472}"/>
          </ac:picMkLst>
        </pc:picChg>
        <pc:picChg chg="add mod">
          <ac:chgData name="Bobby Bruce" userId="3058c8c1-4bfd-455e-878e-43f1fa6ea2d1" providerId="ADAL" clId="{317734B2-0103-574E-8503-8F1C55B31FFA}" dt="2023-04-18T04:12:58.169" v="14" actId="1076"/>
          <ac:picMkLst>
            <pc:docMk/>
            <pc:sldMk cId="660086138" sldId="348"/>
            <ac:picMk id="9" creationId="{33D51667-7169-AB6E-3482-51C6307881C1}"/>
          </ac:picMkLst>
        </pc:picChg>
        <pc:picChg chg="mod">
          <ac:chgData name="Bobby Bruce" userId="3058c8c1-4bfd-455e-878e-43f1fa6ea2d1" providerId="ADAL" clId="{317734B2-0103-574E-8503-8F1C55B31FFA}" dt="2023-04-18T04:12:48.414" v="9" actId="1076"/>
          <ac:picMkLst>
            <pc:docMk/>
            <pc:sldMk cId="660086138" sldId="348"/>
            <ac:picMk id="13" creationId="{E490295B-FE6E-88B9-CEDF-051851274410}"/>
          </ac:picMkLst>
        </pc:picChg>
      </pc:sldChg>
      <pc:sldChg chg="del">
        <pc:chgData name="Bobby Bruce" userId="3058c8c1-4bfd-455e-878e-43f1fa6ea2d1" providerId="ADAL" clId="{317734B2-0103-574E-8503-8F1C55B31FFA}" dt="2023-04-18T04:13:07.999" v="17" actId="2696"/>
        <pc:sldMkLst>
          <pc:docMk/>
          <pc:sldMk cId="4214990695" sldId="350"/>
        </pc:sldMkLst>
      </pc:sldChg>
      <pc:sldChg chg="del">
        <pc:chgData name="Bobby Bruce" userId="3058c8c1-4bfd-455e-878e-43f1fa6ea2d1" providerId="ADAL" clId="{317734B2-0103-574E-8503-8F1C55B31FFA}" dt="2023-04-18T04:13:08.526" v="18" actId="2696"/>
        <pc:sldMkLst>
          <pc:docMk/>
          <pc:sldMk cId="431212229" sldId="351"/>
        </pc:sldMkLst>
      </pc:sldChg>
      <pc:sldChg chg="del">
        <pc:chgData name="Bobby Bruce" userId="3058c8c1-4bfd-455e-878e-43f1fa6ea2d1" providerId="ADAL" clId="{317734B2-0103-574E-8503-8F1C55B31FFA}" dt="2023-04-18T04:13:09.093" v="19" actId="2696"/>
        <pc:sldMkLst>
          <pc:docMk/>
          <pc:sldMk cId="1685567558" sldId="352"/>
        </pc:sldMkLst>
      </pc:sldChg>
      <pc:sldChg chg="del">
        <pc:chgData name="Bobby Bruce" userId="3058c8c1-4bfd-455e-878e-43f1fa6ea2d1" providerId="ADAL" clId="{317734B2-0103-574E-8503-8F1C55B31FFA}" dt="2023-04-18T04:13:09.549" v="20" actId="2696"/>
        <pc:sldMkLst>
          <pc:docMk/>
          <pc:sldMk cId="3698622952" sldId="353"/>
        </pc:sldMkLst>
      </pc:sldChg>
      <pc:sldChg chg="del">
        <pc:chgData name="Bobby Bruce" userId="3058c8c1-4bfd-455e-878e-43f1fa6ea2d1" providerId="ADAL" clId="{317734B2-0103-574E-8503-8F1C55B31FFA}" dt="2023-04-18T04:13:09.958" v="21" actId="2696"/>
        <pc:sldMkLst>
          <pc:docMk/>
          <pc:sldMk cId="182360425" sldId="354"/>
        </pc:sldMkLst>
      </pc:sldChg>
      <pc:sldChg chg="del">
        <pc:chgData name="Bobby Bruce" userId="3058c8c1-4bfd-455e-878e-43f1fa6ea2d1" providerId="ADAL" clId="{317734B2-0103-574E-8503-8F1C55B31FFA}" dt="2023-04-18T04:13:10.363" v="22" actId="2696"/>
        <pc:sldMkLst>
          <pc:docMk/>
          <pc:sldMk cId="1149387270" sldId="355"/>
        </pc:sldMkLst>
      </pc:sldChg>
      <pc:sldChg chg="del">
        <pc:chgData name="Bobby Bruce" userId="3058c8c1-4bfd-455e-878e-43f1fa6ea2d1" providerId="ADAL" clId="{317734B2-0103-574E-8503-8F1C55B31FFA}" dt="2023-04-18T04:13:12.121" v="24" actId="2696"/>
        <pc:sldMkLst>
          <pc:docMk/>
          <pc:sldMk cId="2199733090" sldId="358"/>
        </pc:sldMkLst>
      </pc:sldChg>
      <pc:sldChg chg="del">
        <pc:chgData name="Bobby Bruce" userId="3058c8c1-4bfd-455e-878e-43f1fa6ea2d1" providerId="ADAL" clId="{317734B2-0103-574E-8503-8F1C55B31FFA}" dt="2023-04-18T04:13:13.718" v="25" actId="2696"/>
        <pc:sldMkLst>
          <pc:docMk/>
          <pc:sldMk cId="4068356224" sldId="359"/>
        </pc:sldMkLst>
      </pc:sldChg>
      <pc:sldChg chg="modSp mod">
        <pc:chgData name="Bobby Bruce" userId="3058c8c1-4bfd-455e-878e-43f1fa6ea2d1" providerId="ADAL" clId="{317734B2-0103-574E-8503-8F1C55B31FFA}" dt="2023-04-18T04:11:50.579" v="7" actId="27636"/>
        <pc:sldMkLst>
          <pc:docMk/>
          <pc:sldMk cId="1596854547" sldId="360"/>
        </pc:sldMkLst>
        <pc:spChg chg="mod">
          <ac:chgData name="Bobby Bruce" userId="3058c8c1-4bfd-455e-878e-43f1fa6ea2d1" providerId="ADAL" clId="{317734B2-0103-574E-8503-8F1C55B31FFA}" dt="2023-04-18T04:11:50.579" v="7" actId="27636"/>
          <ac:spMkLst>
            <pc:docMk/>
            <pc:sldMk cId="1596854547" sldId="360"/>
            <ac:spMk id="4" creationId="{C4FE20F0-1CCA-A815-0814-963441EC9FAA}"/>
          </ac:spMkLst>
        </pc:spChg>
      </pc:sldChg>
      <pc:sldChg chg="addSp modSp mod modAnim">
        <pc:chgData name="Bobby Bruce" userId="3058c8c1-4bfd-455e-878e-43f1fa6ea2d1" providerId="ADAL" clId="{317734B2-0103-574E-8503-8F1C55B31FFA}" dt="2023-04-19T20:04:17.662" v="251"/>
        <pc:sldMkLst>
          <pc:docMk/>
          <pc:sldMk cId="4218424960" sldId="362"/>
        </pc:sldMkLst>
        <pc:spChg chg="mod">
          <ac:chgData name="Bobby Bruce" userId="3058c8c1-4bfd-455e-878e-43f1fa6ea2d1" providerId="ADAL" clId="{317734B2-0103-574E-8503-8F1C55B31FFA}" dt="2023-04-18T04:15:33.211" v="39" actId="1076"/>
          <ac:spMkLst>
            <pc:docMk/>
            <pc:sldMk cId="4218424960" sldId="362"/>
            <ac:spMk id="3" creationId="{4230FD55-024B-A3A0-28E8-D50A190BD980}"/>
          </ac:spMkLst>
        </pc:spChg>
        <pc:spChg chg="mod">
          <ac:chgData name="Bobby Bruce" userId="3058c8c1-4bfd-455e-878e-43f1fa6ea2d1" providerId="ADAL" clId="{317734B2-0103-574E-8503-8F1C55B31FFA}" dt="2023-04-19T20:03:56.649" v="246" actId="1076"/>
          <ac:spMkLst>
            <pc:docMk/>
            <pc:sldMk cId="4218424960" sldId="362"/>
            <ac:spMk id="8" creationId="{13A12B14-4080-BB29-35B0-6B0A66A97248}"/>
          </ac:spMkLst>
        </pc:spChg>
        <pc:picChg chg="add mod">
          <ac:chgData name="Bobby Bruce" userId="3058c8c1-4bfd-455e-878e-43f1fa6ea2d1" providerId="ADAL" clId="{317734B2-0103-574E-8503-8F1C55B31FFA}" dt="2023-04-18T04:18:11.513" v="51" actId="1076"/>
          <ac:picMkLst>
            <pc:docMk/>
            <pc:sldMk cId="4218424960" sldId="362"/>
            <ac:picMk id="4" creationId="{0281F87C-0956-44F4-9780-79365DEADE80}"/>
          </ac:picMkLst>
        </pc:picChg>
        <pc:picChg chg="add mod">
          <ac:chgData name="Bobby Bruce" userId="3058c8c1-4bfd-455e-878e-43f1fa6ea2d1" providerId="ADAL" clId="{317734B2-0103-574E-8503-8F1C55B31FFA}" dt="2023-04-18T04:18:09.357" v="50" actId="1076"/>
          <ac:picMkLst>
            <pc:docMk/>
            <pc:sldMk cId="4218424960" sldId="362"/>
            <ac:picMk id="7" creationId="{0F25E023-0F55-C210-B487-48329DCED374}"/>
          </ac:picMkLst>
        </pc:picChg>
      </pc:sldChg>
      <pc:sldChg chg="del">
        <pc:chgData name="Bobby Bruce" userId="3058c8c1-4bfd-455e-878e-43f1fa6ea2d1" providerId="ADAL" clId="{317734B2-0103-574E-8503-8F1C55B31FFA}" dt="2023-04-18T04:13:39.719" v="35" actId="2696"/>
        <pc:sldMkLst>
          <pc:docMk/>
          <pc:sldMk cId="2609643799" sldId="364"/>
        </pc:sldMkLst>
      </pc:sldChg>
      <pc:sldChg chg="del">
        <pc:chgData name="Bobby Bruce" userId="3058c8c1-4bfd-455e-878e-43f1fa6ea2d1" providerId="ADAL" clId="{317734B2-0103-574E-8503-8F1C55B31FFA}" dt="2023-04-18T04:13:11.323" v="23" actId="2696"/>
        <pc:sldMkLst>
          <pc:docMk/>
          <pc:sldMk cId="929135106" sldId="369"/>
        </pc:sldMkLst>
      </pc:sldChg>
      <pc:sldChg chg="modSp mod">
        <pc:chgData name="Bobby Bruce" userId="3058c8c1-4bfd-455e-878e-43f1fa6ea2d1" providerId="ADAL" clId="{317734B2-0103-574E-8503-8F1C55B31FFA}" dt="2023-04-18T04:15:58.257" v="43" actId="1076"/>
        <pc:sldMkLst>
          <pc:docMk/>
          <pc:sldMk cId="2285675675" sldId="370"/>
        </pc:sldMkLst>
        <pc:spChg chg="mod">
          <ac:chgData name="Bobby Bruce" userId="3058c8c1-4bfd-455e-878e-43f1fa6ea2d1" providerId="ADAL" clId="{317734B2-0103-574E-8503-8F1C55B31FFA}" dt="2023-04-18T04:15:58.257" v="43" actId="1076"/>
          <ac:spMkLst>
            <pc:docMk/>
            <pc:sldMk cId="2285675675" sldId="370"/>
            <ac:spMk id="3" creationId="{4230FD55-024B-A3A0-28E8-D50A190BD980}"/>
          </ac:spMkLst>
        </pc:spChg>
      </pc:sldChg>
      <pc:sldChg chg="addSp delSp modSp add mod modAnim">
        <pc:chgData name="Bobby Bruce" userId="3058c8c1-4bfd-455e-878e-43f1fa6ea2d1" providerId="ADAL" clId="{317734B2-0103-574E-8503-8F1C55B31FFA}" dt="2023-04-19T20:05:00.253" v="254"/>
        <pc:sldMkLst>
          <pc:docMk/>
          <pc:sldMk cId="754325042" sldId="372"/>
        </pc:sldMkLst>
        <pc:spChg chg="add mod">
          <ac:chgData name="Bobby Bruce" userId="3058c8c1-4bfd-455e-878e-43f1fa6ea2d1" providerId="ADAL" clId="{317734B2-0103-574E-8503-8F1C55B31FFA}" dt="2023-04-19T20:04:47.042" v="252" actId="14100"/>
          <ac:spMkLst>
            <pc:docMk/>
            <pc:sldMk cId="754325042" sldId="372"/>
            <ac:spMk id="8" creationId="{F1A5A403-C07A-894B-46AC-925A42D0EAAD}"/>
          </ac:spMkLst>
        </pc:spChg>
        <pc:spChg chg="add mod">
          <ac:chgData name="Bobby Bruce" userId="3058c8c1-4bfd-455e-878e-43f1fa6ea2d1" providerId="ADAL" clId="{317734B2-0103-574E-8503-8F1C55B31FFA}" dt="2023-04-18T04:23:27.695" v="90" actId="115"/>
          <ac:spMkLst>
            <pc:docMk/>
            <pc:sldMk cId="754325042" sldId="372"/>
            <ac:spMk id="9" creationId="{8D929A2B-CF1F-82A4-A93A-8A257968A2E4}"/>
          </ac:spMkLst>
        </pc:spChg>
        <pc:spChg chg="add del mod">
          <ac:chgData name="Bobby Bruce" userId="3058c8c1-4bfd-455e-878e-43f1fa6ea2d1" providerId="ADAL" clId="{317734B2-0103-574E-8503-8F1C55B31FFA}" dt="2023-04-18T04:54:15.316" v="95"/>
          <ac:spMkLst>
            <pc:docMk/>
            <pc:sldMk cId="754325042" sldId="372"/>
            <ac:spMk id="11" creationId="{7D5FA16B-8C1E-9CDB-699F-FCC5E58812EC}"/>
          </ac:spMkLst>
        </pc:spChg>
        <pc:spChg chg="mod">
          <ac:chgData name="Bobby Bruce" userId="3058c8c1-4bfd-455e-878e-43f1fa6ea2d1" providerId="ADAL" clId="{317734B2-0103-574E-8503-8F1C55B31FFA}" dt="2023-04-19T20:04:52.544" v="253" actId="14100"/>
          <ac:spMkLst>
            <pc:docMk/>
            <pc:sldMk cId="754325042" sldId="372"/>
            <ac:spMk id="16" creationId="{687909B4-0A9C-EFB2-D694-2FBDFF9FD76E}"/>
          </ac:spMkLst>
        </pc:spChg>
        <pc:picChg chg="del">
          <ac:chgData name="Bobby Bruce" userId="3058c8c1-4bfd-455e-878e-43f1fa6ea2d1" providerId="ADAL" clId="{317734B2-0103-574E-8503-8F1C55B31FFA}" dt="2023-04-18T04:18:33.007" v="53" actId="478"/>
          <ac:picMkLst>
            <pc:docMk/>
            <pc:sldMk cId="754325042" sldId="372"/>
            <ac:picMk id="4" creationId="{0281F87C-0956-44F4-9780-79365DEADE80}"/>
          </ac:picMkLst>
        </pc:picChg>
        <pc:picChg chg="del">
          <ac:chgData name="Bobby Bruce" userId="3058c8c1-4bfd-455e-878e-43f1fa6ea2d1" providerId="ADAL" clId="{317734B2-0103-574E-8503-8F1C55B31FFA}" dt="2023-04-18T04:18:34.664" v="54" actId="478"/>
          <ac:picMkLst>
            <pc:docMk/>
            <pc:sldMk cId="754325042" sldId="372"/>
            <ac:picMk id="7" creationId="{0F25E023-0F55-C210-B487-48329DCED374}"/>
          </ac:picMkLst>
        </pc:picChg>
        <pc:picChg chg="add mod">
          <ac:chgData name="Bobby Bruce" userId="3058c8c1-4bfd-455e-878e-43f1fa6ea2d1" providerId="ADAL" clId="{317734B2-0103-574E-8503-8F1C55B31FFA}" dt="2023-04-18T04:23:59.199" v="92" actId="1076"/>
          <ac:picMkLst>
            <pc:docMk/>
            <pc:sldMk cId="754325042" sldId="372"/>
            <ac:picMk id="10" creationId="{211CF1AC-46F5-3032-8B87-C514D0BA8739}"/>
          </ac:picMkLst>
        </pc:picChg>
      </pc:sldChg>
      <pc:sldChg chg="modSp mod">
        <pc:chgData name="Bobby Bruce" userId="3058c8c1-4bfd-455e-878e-43f1fa6ea2d1" providerId="ADAL" clId="{317734B2-0103-574E-8503-8F1C55B31FFA}" dt="2023-04-19T20:03:40.621" v="244" actId="20577"/>
        <pc:sldMkLst>
          <pc:docMk/>
          <pc:sldMk cId="1900215345" sldId="373"/>
        </pc:sldMkLst>
        <pc:spChg chg="mod">
          <ac:chgData name="Bobby Bruce" userId="3058c8c1-4bfd-455e-878e-43f1fa6ea2d1" providerId="ADAL" clId="{317734B2-0103-574E-8503-8F1C55B31FFA}" dt="2023-04-19T20:03:40.621" v="244" actId="20577"/>
          <ac:spMkLst>
            <pc:docMk/>
            <pc:sldMk cId="1900215345" sldId="373"/>
            <ac:spMk id="23" creationId="{D4E1E15A-05F7-9297-F461-F949C3939053}"/>
          </ac:spMkLst>
        </pc:spChg>
      </pc:sldChg>
    </pc:docChg>
  </pc:docChgLst>
  <pc:docChgLst>
    <pc:chgData name="Bobby Bruce" userId="3058c8c1-4bfd-455e-878e-43f1fa6ea2d1" providerId="ADAL" clId="{6F9BC5A0-0A3C-B34E-B559-1D51E3814C38}"/>
    <pc:docChg chg="undo custSel addSld delSld modSld">
      <pc:chgData name="Bobby Bruce" userId="3058c8c1-4bfd-455e-878e-43f1fa6ea2d1" providerId="ADAL" clId="{6F9BC5A0-0A3C-B34E-B559-1D51E3814C38}" dt="2023-04-18T22:30:56.573" v="3255" actId="1076"/>
      <pc:docMkLst>
        <pc:docMk/>
      </pc:docMkLst>
      <pc:sldChg chg="modSp mod">
        <pc:chgData name="Bobby Bruce" userId="3058c8c1-4bfd-455e-878e-43f1fa6ea2d1" providerId="ADAL" clId="{6F9BC5A0-0A3C-B34E-B559-1D51E3814C38}" dt="2023-04-18T22:12:37.183" v="2755" actId="20577"/>
        <pc:sldMkLst>
          <pc:docMk/>
          <pc:sldMk cId="1556390802" sldId="257"/>
        </pc:sldMkLst>
        <pc:spChg chg="mod">
          <ac:chgData name="Bobby Bruce" userId="3058c8c1-4bfd-455e-878e-43f1fa6ea2d1" providerId="ADAL" clId="{6F9BC5A0-0A3C-B34E-B559-1D51E3814C38}" dt="2023-04-18T22:12:37.183" v="2755" actId="20577"/>
          <ac:spMkLst>
            <pc:docMk/>
            <pc:sldMk cId="1556390802" sldId="257"/>
            <ac:spMk id="4" creationId="{37C7F24C-F4B3-8901-066E-FACE3E7423F3}"/>
          </ac:spMkLst>
        </pc:spChg>
        <pc:spChg chg="mod">
          <ac:chgData name="Bobby Bruce" userId="3058c8c1-4bfd-455e-878e-43f1fa6ea2d1" providerId="ADAL" clId="{6F9BC5A0-0A3C-B34E-B559-1D51E3814C38}" dt="2023-04-18T22:12:30.268" v="2753" actId="1076"/>
          <ac:spMkLst>
            <pc:docMk/>
            <pc:sldMk cId="1556390802" sldId="257"/>
            <ac:spMk id="5" creationId="{636DEB9C-AC95-6EA6-59BD-F3E83E5005AE}"/>
          </ac:spMkLst>
        </pc:spChg>
      </pc:sldChg>
      <pc:sldChg chg="del">
        <pc:chgData name="Bobby Bruce" userId="3058c8c1-4bfd-455e-878e-43f1fa6ea2d1" providerId="ADAL" clId="{6F9BC5A0-0A3C-B34E-B559-1D51E3814C38}" dt="2023-04-18T21:41:46.203" v="1865" actId="2696"/>
        <pc:sldMkLst>
          <pc:docMk/>
          <pc:sldMk cId="607303443" sldId="279"/>
        </pc:sldMkLst>
      </pc:sldChg>
      <pc:sldChg chg="del">
        <pc:chgData name="Bobby Bruce" userId="3058c8c1-4bfd-455e-878e-43f1fa6ea2d1" providerId="ADAL" clId="{6F9BC5A0-0A3C-B34E-B559-1D51E3814C38}" dt="2023-04-18T21:41:46.985" v="1866" actId="2696"/>
        <pc:sldMkLst>
          <pc:docMk/>
          <pc:sldMk cId="2181629594" sldId="283"/>
        </pc:sldMkLst>
      </pc:sldChg>
      <pc:sldChg chg="del">
        <pc:chgData name="Bobby Bruce" userId="3058c8c1-4bfd-455e-878e-43f1fa6ea2d1" providerId="ADAL" clId="{6F9BC5A0-0A3C-B34E-B559-1D51E3814C38}" dt="2023-04-18T21:41:53.614" v="1870" actId="2696"/>
        <pc:sldMkLst>
          <pc:docMk/>
          <pc:sldMk cId="2519426150" sldId="324"/>
        </pc:sldMkLst>
      </pc:sldChg>
      <pc:sldChg chg="addSp modSp mod">
        <pc:chgData name="Bobby Bruce" userId="3058c8c1-4bfd-455e-878e-43f1fa6ea2d1" providerId="ADAL" clId="{6F9BC5A0-0A3C-B34E-B559-1D51E3814C38}" dt="2023-04-13T22:44:48.949" v="4" actId="1076"/>
        <pc:sldMkLst>
          <pc:docMk/>
          <pc:sldMk cId="566819182" sldId="325"/>
        </pc:sldMkLst>
        <pc:picChg chg="add mod">
          <ac:chgData name="Bobby Bruce" userId="3058c8c1-4bfd-455e-878e-43f1fa6ea2d1" providerId="ADAL" clId="{6F9BC5A0-0A3C-B34E-B559-1D51E3814C38}" dt="2023-04-13T22:44:48.949" v="4" actId="1076"/>
          <ac:picMkLst>
            <pc:docMk/>
            <pc:sldMk cId="566819182" sldId="325"/>
            <ac:picMk id="4" creationId="{F01AB653-67E2-0353-002F-192792C8DD53}"/>
          </ac:picMkLst>
        </pc:picChg>
        <pc:picChg chg="add mod">
          <ac:chgData name="Bobby Bruce" userId="3058c8c1-4bfd-455e-878e-43f1fa6ea2d1" providerId="ADAL" clId="{6F9BC5A0-0A3C-B34E-B559-1D51E3814C38}" dt="2023-04-13T22:44:48.949" v="4" actId="1076"/>
          <ac:picMkLst>
            <pc:docMk/>
            <pc:sldMk cId="566819182" sldId="325"/>
            <ac:picMk id="5" creationId="{DB60CF91-6398-B86B-DA31-B3585F359860}"/>
          </ac:picMkLst>
        </pc:picChg>
      </pc:sldChg>
      <pc:sldChg chg="del">
        <pc:chgData name="Bobby Bruce" userId="3058c8c1-4bfd-455e-878e-43f1fa6ea2d1" providerId="ADAL" clId="{6F9BC5A0-0A3C-B34E-B559-1D51E3814C38}" dt="2023-04-18T21:41:37.156" v="1858" actId="2696"/>
        <pc:sldMkLst>
          <pc:docMk/>
          <pc:sldMk cId="1707139269" sldId="329"/>
        </pc:sldMkLst>
      </pc:sldChg>
      <pc:sldChg chg="del">
        <pc:chgData name="Bobby Bruce" userId="3058c8c1-4bfd-455e-878e-43f1fa6ea2d1" providerId="ADAL" clId="{6F9BC5A0-0A3C-B34E-B559-1D51E3814C38}" dt="2023-04-18T21:41:37.678" v="1859" actId="2696"/>
        <pc:sldMkLst>
          <pc:docMk/>
          <pc:sldMk cId="146038447" sldId="330"/>
        </pc:sldMkLst>
      </pc:sldChg>
      <pc:sldChg chg="del">
        <pc:chgData name="Bobby Bruce" userId="3058c8c1-4bfd-455e-878e-43f1fa6ea2d1" providerId="ADAL" clId="{6F9BC5A0-0A3C-B34E-B559-1D51E3814C38}" dt="2023-04-18T21:41:38.381" v="1860" actId="2696"/>
        <pc:sldMkLst>
          <pc:docMk/>
          <pc:sldMk cId="3048363072" sldId="331"/>
        </pc:sldMkLst>
      </pc:sldChg>
      <pc:sldChg chg="modSp del mod">
        <pc:chgData name="Bobby Bruce" userId="3058c8c1-4bfd-455e-878e-43f1fa6ea2d1" providerId="ADAL" clId="{6F9BC5A0-0A3C-B34E-B559-1D51E3814C38}" dt="2023-04-18T21:41:38.906" v="1861" actId="2696"/>
        <pc:sldMkLst>
          <pc:docMk/>
          <pc:sldMk cId="3166270965" sldId="332"/>
        </pc:sldMkLst>
        <pc:spChg chg="mod">
          <ac:chgData name="Bobby Bruce" userId="3058c8c1-4bfd-455e-878e-43f1fa6ea2d1" providerId="ADAL" clId="{6F9BC5A0-0A3C-B34E-B559-1D51E3814C38}" dt="2023-04-18T18:02:56.146" v="508" actId="27636"/>
          <ac:spMkLst>
            <pc:docMk/>
            <pc:sldMk cId="3166270965" sldId="332"/>
            <ac:spMk id="5" creationId="{62898DCF-B758-1E11-3DA2-6310936125D6}"/>
          </ac:spMkLst>
        </pc:spChg>
      </pc:sldChg>
      <pc:sldChg chg="del">
        <pc:chgData name="Bobby Bruce" userId="3058c8c1-4bfd-455e-878e-43f1fa6ea2d1" providerId="ADAL" clId="{6F9BC5A0-0A3C-B34E-B559-1D51E3814C38}" dt="2023-04-18T21:41:41.497" v="1864" actId="2696"/>
        <pc:sldMkLst>
          <pc:docMk/>
          <pc:sldMk cId="1745253395" sldId="336"/>
        </pc:sldMkLst>
      </pc:sldChg>
      <pc:sldChg chg="addSp delSp modSp mod modAnim">
        <pc:chgData name="Bobby Bruce" userId="3058c8c1-4bfd-455e-878e-43f1fa6ea2d1" providerId="ADAL" clId="{6F9BC5A0-0A3C-B34E-B559-1D51E3814C38}" dt="2023-04-18T22:30:56.573" v="3255" actId="1076"/>
        <pc:sldMkLst>
          <pc:docMk/>
          <pc:sldMk cId="2459071761" sldId="341"/>
        </pc:sldMkLst>
        <pc:spChg chg="mod">
          <ac:chgData name="Bobby Bruce" userId="3058c8c1-4bfd-455e-878e-43f1fa6ea2d1" providerId="ADAL" clId="{6F9BC5A0-0A3C-B34E-B559-1D51E3814C38}" dt="2023-04-18T21:42:44.685" v="1879" actId="20577"/>
          <ac:spMkLst>
            <pc:docMk/>
            <pc:sldMk cId="2459071761" sldId="341"/>
            <ac:spMk id="2" creationId="{FA0DCAE2-42FB-FCF8-0DBB-63F1B81724C7}"/>
          </ac:spMkLst>
        </pc:spChg>
        <pc:spChg chg="del mod">
          <ac:chgData name="Bobby Bruce" userId="3058c8c1-4bfd-455e-878e-43f1fa6ea2d1" providerId="ADAL" clId="{6F9BC5A0-0A3C-B34E-B559-1D51E3814C38}" dt="2023-04-18T21:42:55.086" v="1880" actId="478"/>
          <ac:spMkLst>
            <pc:docMk/>
            <pc:sldMk cId="2459071761" sldId="341"/>
            <ac:spMk id="4" creationId="{987F6075-B1C0-3B01-7992-E4D713781FD4}"/>
          </ac:spMkLst>
        </pc:spChg>
        <pc:spChg chg="add del mod">
          <ac:chgData name="Bobby Bruce" userId="3058c8c1-4bfd-455e-878e-43f1fa6ea2d1" providerId="ADAL" clId="{6F9BC5A0-0A3C-B34E-B559-1D51E3814C38}" dt="2023-04-18T21:42:56.456" v="1881" actId="478"/>
          <ac:spMkLst>
            <pc:docMk/>
            <pc:sldMk cId="2459071761" sldId="341"/>
            <ac:spMk id="5" creationId="{DD00492D-0915-966C-B20A-5130B247424F}"/>
          </ac:spMkLst>
        </pc:spChg>
        <pc:spChg chg="add mod">
          <ac:chgData name="Bobby Bruce" userId="3058c8c1-4bfd-455e-878e-43f1fa6ea2d1" providerId="ADAL" clId="{6F9BC5A0-0A3C-B34E-B559-1D51E3814C38}" dt="2023-04-18T22:21:01.906" v="3182" actId="1076"/>
          <ac:spMkLst>
            <pc:docMk/>
            <pc:sldMk cId="2459071761" sldId="341"/>
            <ac:spMk id="7" creationId="{EEBA8B8D-4D14-1805-A3EC-176D116C3301}"/>
          </ac:spMkLst>
        </pc:spChg>
        <pc:picChg chg="add mod">
          <ac:chgData name="Bobby Bruce" userId="3058c8c1-4bfd-455e-878e-43f1fa6ea2d1" providerId="ADAL" clId="{6F9BC5A0-0A3C-B34E-B559-1D51E3814C38}" dt="2023-04-18T22:30:56.573" v="3255" actId="1076"/>
          <ac:picMkLst>
            <pc:docMk/>
            <pc:sldMk cId="2459071761" sldId="341"/>
            <ac:picMk id="6" creationId="{D3EFE71C-4E03-62CA-5718-324ACB733B78}"/>
          </ac:picMkLst>
        </pc:picChg>
      </pc:sldChg>
      <pc:sldChg chg="del">
        <pc:chgData name="Bobby Bruce" userId="3058c8c1-4bfd-455e-878e-43f1fa6ea2d1" providerId="ADAL" clId="{6F9BC5A0-0A3C-B34E-B559-1D51E3814C38}" dt="2023-04-13T22:45:21.585" v="5" actId="2696"/>
        <pc:sldMkLst>
          <pc:docMk/>
          <pc:sldMk cId="2591183857" sldId="345"/>
        </pc:sldMkLst>
      </pc:sldChg>
      <pc:sldChg chg="addSp delSp modSp mod delAnim modAnim">
        <pc:chgData name="Bobby Bruce" userId="3058c8c1-4bfd-455e-878e-43f1fa6ea2d1" providerId="ADAL" clId="{6F9BC5A0-0A3C-B34E-B559-1D51E3814C38}" dt="2023-04-18T22:24:29.884" v="3191"/>
        <pc:sldMkLst>
          <pc:docMk/>
          <pc:sldMk cId="3014359472" sldId="346"/>
        </pc:sldMkLst>
        <pc:spChg chg="mod">
          <ac:chgData name="Bobby Bruce" userId="3058c8c1-4bfd-455e-878e-43f1fa6ea2d1" providerId="ADAL" clId="{6F9BC5A0-0A3C-B34E-B559-1D51E3814C38}" dt="2023-04-17T21:09:38.891" v="134" actId="20577"/>
          <ac:spMkLst>
            <pc:docMk/>
            <pc:sldMk cId="3014359472" sldId="346"/>
            <ac:spMk id="2" creationId="{00000000-0000-0000-0000-000000000000}"/>
          </ac:spMkLst>
        </pc:spChg>
        <pc:spChg chg="add mod">
          <ac:chgData name="Bobby Bruce" userId="3058c8c1-4bfd-455e-878e-43f1fa6ea2d1" providerId="ADAL" clId="{6F9BC5A0-0A3C-B34E-B559-1D51E3814C38}" dt="2023-04-18T21:55:59.867" v="2365" actId="1076"/>
          <ac:spMkLst>
            <pc:docMk/>
            <pc:sldMk cId="3014359472" sldId="346"/>
            <ac:spMk id="4" creationId="{4F8DDE18-DA92-8198-5CD8-46F416B842B8}"/>
          </ac:spMkLst>
        </pc:spChg>
        <pc:spChg chg="add mod">
          <ac:chgData name="Bobby Bruce" userId="3058c8c1-4bfd-455e-878e-43f1fa6ea2d1" providerId="ADAL" clId="{6F9BC5A0-0A3C-B34E-B559-1D51E3814C38}" dt="2023-04-18T22:11:24.515" v="2747" actId="1076"/>
          <ac:spMkLst>
            <pc:docMk/>
            <pc:sldMk cId="3014359472" sldId="346"/>
            <ac:spMk id="5" creationId="{BC2E9467-AC57-6ED1-CABC-3E7584D87D94}"/>
          </ac:spMkLst>
        </pc:spChg>
        <pc:spChg chg="mod">
          <ac:chgData name="Bobby Bruce" userId="3058c8c1-4bfd-455e-878e-43f1fa6ea2d1" providerId="ADAL" clId="{6F9BC5A0-0A3C-B34E-B559-1D51E3814C38}" dt="2023-04-18T21:56:40.086" v="2421" actId="1076"/>
          <ac:spMkLst>
            <pc:docMk/>
            <pc:sldMk cId="3014359472" sldId="346"/>
            <ac:spMk id="9" creationId="{458931DF-976A-3123-F87E-75B573708AEC}"/>
          </ac:spMkLst>
        </pc:spChg>
        <pc:spChg chg="del mod">
          <ac:chgData name="Bobby Bruce" userId="3058c8c1-4bfd-455e-878e-43f1fa6ea2d1" providerId="ADAL" clId="{6F9BC5A0-0A3C-B34E-B559-1D51E3814C38}" dt="2023-04-18T21:55:18.763" v="2334" actId="478"/>
          <ac:spMkLst>
            <pc:docMk/>
            <pc:sldMk cId="3014359472" sldId="346"/>
            <ac:spMk id="10" creationId="{99CF9616-37C2-ECD5-FB61-BB04EAE637F4}"/>
          </ac:spMkLst>
        </pc:spChg>
        <pc:spChg chg="mod">
          <ac:chgData name="Bobby Bruce" userId="3058c8c1-4bfd-455e-878e-43f1fa6ea2d1" providerId="ADAL" clId="{6F9BC5A0-0A3C-B34E-B559-1D51E3814C38}" dt="2023-04-18T22:11:28.149" v="2748" actId="14100"/>
          <ac:spMkLst>
            <pc:docMk/>
            <pc:sldMk cId="3014359472" sldId="346"/>
            <ac:spMk id="22" creationId="{2D72018B-F381-3A3F-BD02-CBF1D9492AE8}"/>
          </ac:spMkLst>
        </pc:spChg>
        <pc:picChg chg="add mod">
          <ac:chgData name="Bobby Bruce" userId="3058c8c1-4bfd-455e-878e-43f1fa6ea2d1" providerId="ADAL" clId="{6F9BC5A0-0A3C-B34E-B559-1D51E3814C38}" dt="2023-04-18T21:56:46.717" v="2423" actId="1076"/>
          <ac:picMkLst>
            <pc:docMk/>
            <pc:sldMk cId="3014359472" sldId="346"/>
            <ac:picMk id="3" creationId="{F5014D41-1952-258A-4A54-EC490FADEC2D}"/>
          </ac:picMkLst>
        </pc:picChg>
        <pc:picChg chg="del mod">
          <ac:chgData name="Bobby Bruce" userId="3058c8c1-4bfd-455e-878e-43f1fa6ea2d1" providerId="ADAL" clId="{6F9BC5A0-0A3C-B34E-B559-1D51E3814C38}" dt="2023-04-17T21:10:16.179" v="171" actId="478"/>
          <ac:picMkLst>
            <pc:docMk/>
            <pc:sldMk cId="3014359472" sldId="346"/>
            <ac:picMk id="4" creationId="{1527D652-918E-2306-52B4-D57E46D0CFD8}"/>
          </ac:picMkLst>
        </pc:picChg>
        <pc:picChg chg="mod">
          <ac:chgData name="Bobby Bruce" userId="3058c8c1-4bfd-455e-878e-43f1fa6ea2d1" providerId="ADAL" clId="{6F9BC5A0-0A3C-B34E-B559-1D51E3814C38}" dt="2023-04-18T21:56:40.086" v="2421" actId="1076"/>
          <ac:picMkLst>
            <pc:docMk/>
            <pc:sldMk cId="3014359472" sldId="346"/>
            <ac:picMk id="8" creationId="{E06DBC97-70FC-7570-3CA6-C93882F919A2}"/>
          </ac:picMkLst>
        </pc:picChg>
      </pc:sldChg>
      <pc:sldChg chg="modAnim">
        <pc:chgData name="Bobby Bruce" userId="3058c8c1-4bfd-455e-878e-43f1fa6ea2d1" providerId="ADAL" clId="{6F9BC5A0-0A3C-B34E-B559-1D51E3814C38}" dt="2023-04-18T22:24:55.711" v="3195"/>
        <pc:sldMkLst>
          <pc:docMk/>
          <pc:sldMk cId="660086138" sldId="348"/>
        </pc:sldMkLst>
      </pc:sldChg>
      <pc:sldChg chg="del">
        <pc:chgData name="Bobby Bruce" userId="3058c8c1-4bfd-455e-878e-43f1fa6ea2d1" providerId="ADAL" clId="{6F9BC5A0-0A3C-B34E-B559-1D51E3814C38}" dt="2023-04-17T21:17:21.299" v="455" actId="2696"/>
        <pc:sldMkLst>
          <pc:docMk/>
          <pc:sldMk cId="122899404" sldId="357"/>
        </pc:sldMkLst>
      </pc:sldChg>
      <pc:sldChg chg="modSp del mod">
        <pc:chgData name="Bobby Bruce" userId="3058c8c1-4bfd-455e-878e-43f1fa6ea2d1" providerId="ADAL" clId="{6F9BC5A0-0A3C-B34E-B559-1D51E3814C38}" dt="2023-04-18T21:41:39.803" v="1862" actId="2696"/>
        <pc:sldMkLst>
          <pc:docMk/>
          <pc:sldMk cId="1596854547" sldId="360"/>
        </pc:sldMkLst>
        <pc:spChg chg="mod">
          <ac:chgData name="Bobby Bruce" userId="3058c8c1-4bfd-455e-878e-43f1fa6ea2d1" providerId="ADAL" clId="{6F9BC5A0-0A3C-B34E-B559-1D51E3814C38}" dt="2023-04-18T18:02:56.148" v="509" actId="27636"/>
          <ac:spMkLst>
            <pc:docMk/>
            <pc:sldMk cId="1596854547" sldId="360"/>
            <ac:spMk id="4" creationId="{C4FE20F0-1CCA-A815-0814-963441EC9FAA}"/>
          </ac:spMkLst>
        </pc:spChg>
      </pc:sldChg>
      <pc:sldChg chg="del">
        <pc:chgData name="Bobby Bruce" userId="3058c8c1-4bfd-455e-878e-43f1fa6ea2d1" providerId="ADAL" clId="{6F9BC5A0-0A3C-B34E-B559-1D51E3814C38}" dt="2023-04-18T21:41:41.024" v="1863" actId="2696"/>
        <pc:sldMkLst>
          <pc:docMk/>
          <pc:sldMk cId="1120112236" sldId="361"/>
        </pc:sldMkLst>
      </pc:sldChg>
      <pc:sldChg chg="addSp delSp modSp mod">
        <pc:chgData name="Bobby Bruce" userId="3058c8c1-4bfd-455e-878e-43f1fa6ea2d1" providerId="ADAL" clId="{6F9BC5A0-0A3C-B34E-B559-1D51E3814C38}" dt="2023-04-18T22:01:32.777" v="2590" actId="478"/>
        <pc:sldMkLst>
          <pc:docMk/>
          <pc:sldMk cId="4218424960" sldId="362"/>
        </pc:sldMkLst>
        <pc:spChg chg="mod">
          <ac:chgData name="Bobby Bruce" userId="3058c8c1-4bfd-455e-878e-43f1fa6ea2d1" providerId="ADAL" clId="{6F9BC5A0-0A3C-B34E-B559-1D51E3814C38}" dt="2023-04-13T22:54:06.451" v="42" actId="20577"/>
          <ac:spMkLst>
            <pc:docMk/>
            <pc:sldMk cId="4218424960" sldId="362"/>
            <ac:spMk id="2" creationId="{F630E97A-AA4D-C514-F61B-3EAD9C02D68E}"/>
          </ac:spMkLst>
        </pc:spChg>
        <pc:spChg chg="add del mod">
          <ac:chgData name="Bobby Bruce" userId="3058c8c1-4bfd-455e-878e-43f1fa6ea2d1" providerId="ADAL" clId="{6F9BC5A0-0A3C-B34E-B559-1D51E3814C38}" dt="2023-04-18T22:01:32.777" v="2590" actId="478"/>
          <ac:spMkLst>
            <pc:docMk/>
            <pc:sldMk cId="4218424960" sldId="362"/>
            <ac:spMk id="3" creationId="{4230FD55-024B-A3A0-28E8-D50A190BD980}"/>
          </ac:spMkLst>
        </pc:spChg>
        <pc:spChg chg="add mod">
          <ac:chgData name="Bobby Bruce" userId="3058c8c1-4bfd-455e-878e-43f1fa6ea2d1" providerId="ADAL" clId="{6F9BC5A0-0A3C-B34E-B559-1D51E3814C38}" dt="2023-04-18T22:01:07.137" v="2583" actId="20577"/>
          <ac:spMkLst>
            <pc:docMk/>
            <pc:sldMk cId="4218424960" sldId="362"/>
            <ac:spMk id="8" creationId="{13A12B14-4080-BB29-35B0-6B0A66A97248}"/>
          </ac:spMkLst>
        </pc:spChg>
        <pc:spChg chg="add mod">
          <ac:chgData name="Bobby Bruce" userId="3058c8c1-4bfd-455e-878e-43f1fa6ea2d1" providerId="ADAL" clId="{6F9BC5A0-0A3C-B34E-B559-1D51E3814C38}" dt="2023-04-18T21:58:25.418" v="2424" actId="13822"/>
          <ac:spMkLst>
            <pc:docMk/>
            <pc:sldMk cId="4218424960" sldId="362"/>
            <ac:spMk id="9" creationId="{B09F82F7-1C48-D1A2-DB12-B59BCF265BDF}"/>
          </ac:spMkLst>
        </pc:spChg>
        <pc:spChg chg="add mod">
          <ac:chgData name="Bobby Bruce" userId="3058c8c1-4bfd-455e-878e-43f1fa6ea2d1" providerId="ADAL" clId="{6F9BC5A0-0A3C-B34E-B559-1D51E3814C38}" dt="2023-04-18T21:58:28.267" v="2425" actId="13822"/>
          <ac:spMkLst>
            <pc:docMk/>
            <pc:sldMk cId="4218424960" sldId="362"/>
            <ac:spMk id="10" creationId="{A078311C-B90B-56C9-C1D2-7D1BDA6C9A16}"/>
          </ac:spMkLst>
        </pc:spChg>
        <pc:spChg chg="add mod">
          <ac:chgData name="Bobby Bruce" userId="3058c8c1-4bfd-455e-878e-43f1fa6ea2d1" providerId="ADAL" clId="{6F9BC5A0-0A3C-B34E-B559-1D51E3814C38}" dt="2023-04-18T22:01:17.330" v="2588" actId="20577"/>
          <ac:spMkLst>
            <pc:docMk/>
            <pc:sldMk cId="4218424960" sldId="362"/>
            <ac:spMk id="11" creationId="{B26BA6FA-8A13-C6DA-1AE4-DC4F0ED16B59}"/>
          </ac:spMkLst>
        </pc:spChg>
        <pc:spChg chg="add mod">
          <ac:chgData name="Bobby Bruce" userId="3058c8c1-4bfd-455e-878e-43f1fa6ea2d1" providerId="ADAL" clId="{6F9BC5A0-0A3C-B34E-B559-1D51E3814C38}" dt="2023-04-18T22:01:21.351" v="2589" actId="12"/>
          <ac:spMkLst>
            <pc:docMk/>
            <pc:sldMk cId="4218424960" sldId="362"/>
            <ac:spMk id="12" creationId="{37327102-F9A0-DB9A-4D0C-BB772F295DDA}"/>
          </ac:spMkLst>
        </pc:spChg>
      </pc:sldChg>
      <pc:sldChg chg="del">
        <pc:chgData name="Bobby Bruce" userId="3058c8c1-4bfd-455e-878e-43f1fa6ea2d1" providerId="ADAL" clId="{6F9BC5A0-0A3C-B34E-B559-1D51E3814C38}" dt="2023-04-17T21:17:29.648" v="456" actId="2696"/>
        <pc:sldMkLst>
          <pc:docMk/>
          <pc:sldMk cId="1242360964" sldId="363"/>
        </pc:sldMkLst>
      </pc:sldChg>
      <pc:sldChg chg="del">
        <pc:chgData name="Bobby Bruce" userId="3058c8c1-4bfd-455e-878e-43f1fa6ea2d1" providerId="ADAL" clId="{6F9BC5A0-0A3C-B34E-B559-1D51E3814C38}" dt="2023-04-18T21:41:47.552" v="1867" actId="2696"/>
        <pc:sldMkLst>
          <pc:docMk/>
          <pc:sldMk cId="295953339" sldId="366"/>
        </pc:sldMkLst>
      </pc:sldChg>
      <pc:sldChg chg="del">
        <pc:chgData name="Bobby Bruce" userId="3058c8c1-4bfd-455e-878e-43f1fa6ea2d1" providerId="ADAL" clId="{6F9BC5A0-0A3C-B34E-B559-1D51E3814C38}" dt="2023-04-18T21:41:48.155" v="1868" actId="2696"/>
        <pc:sldMkLst>
          <pc:docMk/>
          <pc:sldMk cId="2976782513" sldId="367"/>
        </pc:sldMkLst>
      </pc:sldChg>
      <pc:sldChg chg="del">
        <pc:chgData name="Bobby Bruce" userId="3058c8c1-4bfd-455e-878e-43f1fa6ea2d1" providerId="ADAL" clId="{6F9BC5A0-0A3C-B34E-B559-1D51E3814C38}" dt="2023-04-18T21:41:49.239" v="1869" actId="2696"/>
        <pc:sldMkLst>
          <pc:docMk/>
          <pc:sldMk cId="3632772524" sldId="368"/>
        </pc:sldMkLst>
      </pc:sldChg>
      <pc:sldChg chg="addSp delSp modSp add mod">
        <pc:chgData name="Bobby Bruce" userId="3058c8c1-4bfd-455e-878e-43f1fa6ea2d1" providerId="ADAL" clId="{6F9BC5A0-0A3C-B34E-B559-1D51E3814C38}" dt="2023-04-18T21:01:19.922" v="1385" actId="1076"/>
        <pc:sldMkLst>
          <pc:docMk/>
          <pc:sldMk cId="2285675675" sldId="370"/>
        </pc:sldMkLst>
        <pc:spChg chg="mod">
          <ac:chgData name="Bobby Bruce" userId="3058c8c1-4bfd-455e-878e-43f1fa6ea2d1" providerId="ADAL" clId="{6F9BC5A0-0A3C-B34E-B559-1D51E3814C38}" dt="2023-04-18T21:01:19.922" v="1385" actId="1076"/>
          <ac:spMkLst>
            <pc:docMk/>
            <pc:sldMk cId="2285675675" sldId="370"/>
            <ac:spMk id="2" creationId="{F630E97A-AA4D-C514-F61B-3EAD9C02D68E}"/>
          </ac:spMkLst>
        </pc:spChg>
        <pc:spChg chg="del mod">
          <ac:chgData name="Bobby Bruce" userId="3058c8c1-4bfd-455e-878e-43f1fa6ea2d1" providerId="ADAL" clId="{6F9BC5A0-0A3C-B34E-B559-1D51E3814C38}" dt="2023-04-18T21:01:16.444" v="1384" actId="478"/>
          <ac:spMkLst>
            <pc:docMk/>
            <pc:sldMk cId="2285675675" sldId="370"/>
            <ac:spMk id="3" creationId="{4230FD55-024B-A3A0-28E8-D50A190BD980}"/>
          </ac:spMkLst>
        </pc:spChg>
        <pc:spChg chg="add del mod">
          <ac:chgData name="Bobby Bruce" userId="3058c8c1-4bfd-455e-878e-43f1fa6ea2d1" providerId="ADAL" clId="{6F9BC5A0-0A3C-B34E-B559-1D51E3814C38}" dt="2023-04-18T21:01:15.093" v="1383" actId="478"/>
          <ac:spMkLst>
            <pc:docMk/>
            <pc:sldMk cId="2285675675" sldId="370"/>
            <ac:spMk id="4" creationId="{D7F6ED9A-6C0E-01E5-5486-216590E38F9F}"/>
          </ac:spMkLst>
        </pc:spChg>
        <pc:spChg chg="add del mod">
          <ac:chgData name="Bobby Bruce" userId="3058c8c1-4bfd-455e-878e-43f1fa6ea2d1" providerId="ADAL" clId="{6F9BC5A0-0A3C-B34E-B559-1D51E3814C38}" dt="2023-04-18T21:01:13.474" v="1381" actId="478"/>
          <ac:spMkLst>
            <pc:docMk/>
            <pc:sldMk cId="2285675675" sldId="370"/>
            <ac:spMk id="7" creationId="{6A83C571-FC25-3E75-9370-8EB5FBBB2960}"/>
          </ac:spMkLst>
        </pc:spChg>
      </pc:sldChg>
      <pc:sldChg chg="addSp delSp modSp add mod delAnim">
        <pc:chgData name="Bobby Bruce" userId="3058c8c1-4bfd-455e-878e-43f1fa6ea2d1" providerId="ADAL" clId="{6F9BC5A0-0A3C-B34E-B559-1D51E3814C38}" dt="2023-04-17T21:17:12.569" v="454" actId="20577"/>
        <pc:sldMkLst>
          <pc:docMk/>
          <pc:sldMk cId="3873264040" sldId="371"/>
        </pc:sldMkLst>
        <pc:spChg chg="mod">
          <ac:chgData name="Bobby Bruce" userId="3058c8c1-4bfd-455e-878e-43f1fa6ea2d1" providerId="ADAL" clId="{6F9BC5A0-0A3C-B34E-B559-1D51E3814C38}" dt="2023-04-17T21:09:58.737" v="168" actId="20577"/>
          <ac:spMkLst>
            <pc:docMk/>
            <pc:sldMk cId="3873264040" sldId="371"/>
            <ac:spMk id="2" creationId="{00000000-0000-0000-0000-000000000000}"/>
          </ac:spMkLst>
        </pc:spChg>
        <pc:spChg chg="del">
          <ac:chgData name="Bobby Bruce" userId="3058c8c1-4bfd-455e-878e-43f1fa6ea2d1" providerId="ADAL" clId="{6F9BC5A0-0A3C-B34E-B559-1D51E3814C38}" dt="2023-04-17T21:10:04.867" v="169" actId="478"/>
          <ac:spMkLst>
            <pc:docMk/>
            <pc:sldMk cId="3873264040" sldId="371"/>
            <ac:spMk id="9" creationId="{458931DF-976A-3123-F87E-75B573708AEC}"/>
          </ac:spMkLst>
        </pc:spChg>
        <pc:spChg chg="del">
          <ac:chgData name="Bobby Bruce" userId="3058c8c1-4bfd-455e-878e-43f1fa6ea2d1" providerId="ADAL" clId="{6F9BC5A0-0A3C-B34E-B559-1D51E3814C38}" dt="2023-04-17T21:10:04.867" v="169" actId="478"/>
          <ac:spMkLst>
            <pc:docMk/>
            <pc:sldMk cId="3873264040" sldId="371"/>
            <ac:spMk id="10" creationId="{99CF9616-37C2-ECD5-FB61-BB04EAE637F4}"/>
          </ac:spMkLst>
        </pc:spChg>
        <pc:spChg chg="add mod">
          <ac:chgData name="Bobby Bruce" userId="3058c8c1-4bfd-455e-878e-43f1fa6ea2d1" providerId="ADAL" clId="{6F9BC5A0-0A3C-B34E-B559-1D51E3814C38}" dt="2023-04-17T21:17:12.569" v="454" actId="20577"/>
          <ac:spMkLst>
            <pc:docMk/>
            <pc:sldMk cId="3873264040" sldId="371"/>
            <ac:spMk id="12" creationId="{3C89014D-A6FD-DA7D-8E66-E2A33CE78682}"/>
          </ac:spMkLst>
        </pc:spChg>
        <pc:spChg chg="del">
          <ac:chgData name="Bobby Bruce" userId="3058c8c1-4bfd-455e-878e-43f1fa6ea2d1" providerId="ADAL" clId="{6F9BC5A0-0A3C-B34E-B559-1D51E3814C38}" dt="2023-04-17T21:10:04.867" v="169" actId="478"/>
          <ac:spMkLst>
            <pc:docMk/>
            <pc:sldMk cId="3873264040" sldId="371"/>
            <ac:spMk id="22" creationId="{2D72018B-F381-3A3F-BD02-CBF1D9492AE8}"/>
          </ac:spMkLst>
        </pc:spChg>
        <pc:picChg chg="add mod">
          <ac:chgData name="Bobby Bruce" userId="3058c8c1-4bfd-455e-878e-43f1fa6ea2d1" providerId="ADAL" clId="{6F9BC5A0-0A3C-B34E-B559-1D51E3814C38}" dt="2023-04-17T21:10:28.773" v="174" actId="1076"/>
          <ac:picMkLst>
            <pc:docMk/>
            <pc:sldMk cId="3873264040" sldId="371"/>
            <ac:picMk id="3" creationId="{D6B2B670-82A4-E792-BF62-91A42CC914FA}"/>
          </ac:picMkLst>
        </pc:picChg>
        <pc:picChg chg="del">
          <ac:chgData name="Bobby Bruce" userId="3058c8c1-4bfd-455e-878e-43f1fa6ea2d1" providerId="ADAL" clId="{6F9BC5A0-0A3C-B34E-B559-1D51E3814C38}" dt="2023-04-17T21:10:04.867" v="169" actId="478"/>
          <ac:picMkLst>
            <pc:docMk/>
            <pc:sldMk cId="3873264040" sldId="371"/>
            <ac:picMk id="4" creationId="{1527D652-918E-2306-52B4-D57E46D0CFD8}"/>
          </ac:picMkLst>
        </pc:picChg>
        <pc:picChg chg="del">
          <ac:chgData name="Bobby Bruce" userId="3058c8c1-4bfd-455e-878e-43f1fa6ea2d1" providerId="ADAL" clId="{6F9BC5A0-0A3C-B34E-B559-1D51E3814C38}" dt="2023-04-17T21:10:04.867" v="169" actId="478"/>
          <ac:picMkLst>
            <pc:docMk/>
            <pc:sldMk cId="3873264040" sldId="371"/>
            <ac:picMk id="7" creationId="{B0E94C4C-F4FD-660D-C1D6-3AA9E497CA51}"/>
          </ac:picMkLst>
        </pc:picChg>
        <pc:picChg chg="del">
          <ac:chgData name="Bobby Bruce" userId="3058c8c1-4bfd-455e-878e-43f1fa6ea2d1" providerId="ADAL" clId="{6F9BC5A0-0A3C-B34E-B559-1D51E3814C38}" dt="2023-04-17T21:10:04.867" v="169" actId="478"/>
          <ac:picMkLst>
            <pc:docMk/>
            <pc:sldMk cId="3873264040" sldId="371"/>
            <ac:picMk id="8" creationId="{E06DBC97-70FC-7570-3CA6-C93882F919A2}"/>
          </ac:picMkLst>
        </pc:picChg>
        <pc:picChg chg="add mod">
          <ac:chgData name="Bobby Bruce" userId="3058c8c1-4bfd-455e-878e-43f1fa6ea2d1" providerId="ADAL" clId="{6F9BC5A0-0A3C-B34E-B559-1D51E3814C38}" dt="2023-04-17T21:13:17.575" v="179" actId="1076"/>
          <ac:picMkLst>
            <pc:docMk/>
            <pc:sldMk cId="3873264040" sldId="371"/>
            <ac:picMk id="11" creationId="{D3675F8B-8F1C-AF6C-7963-1722C10091A1}"/>
          </ac:picMkLst>
        </pc:picChg>
      </pc:sldChg>
      <pc:sldChg chg="addSp modSp mod">
        <pc:chgData name="Bobby Bruce" userId="3058c8c1-4bfd-455e-878e-43f1fa6ea2d1" providerId="ADAL" clId="{6F9BC5A0-0A3C-B34E-B559-1D51E3814C38}" dt="2023-04-18T22:09:40.711" v="2636" actId="13822"/>
        <pc:sldMkLst>
          <pc:docMk/>
          <pc:sldMk cId="754325042" sldId="372"/>
        </pc:sldMkLst>
        <pc:spChg chg="add mod">
          <ac:chgData name="Bobby Bruce" userId="3058c8c1-4bfd-455e-878e-43f1fa6ea2d1" providerId="ADAL" clId="{6F9BC5A0-0A3C-B34E-B559-1D51E3814C38}" dt="2023-04-18T22:07:32.415" v="2632" actId="13822"/>
          <ac:spMkLst>
            <pc:docMk/>
            <pc:sldMk cId="754325042" sldId="372"/>
            <ac:spMk id="4" creationId="{9DBBE68E-2B98-2046-CAEC-D9B76268AE57}"/>
          </ac:spMkLst>
        </pc:spChg>
        <pc:spChg chg="add mod">
          <ac:chgData name="Bobby Bruce" userId="3058c8c1-4bfd-455e-878e-43f1fa6ea2d1" providerId="ADAL" clId="{6F9BC5A0-0A3C-B34E-B559-1D51E3814C38}" dt="2023-04-18T22:07:30.449" v="2631" actId="13822"/>
          <ac:spMkLst>
            <pc:docMk/>
            <pc:sldMk cId="754325042" sldId="372"/>
            <ac:spMk id="7" creationId="{81AC66BA-1C9B-AEA1-B195-C42BFDF469D2}"/>
          </ac:spMkLst>
        </pc:spChg>
        <pc:spChg chg="mod">
          <ac:chgData name="Bobby Bruce" userId="3058c8c1-4bfd-455e-878e-43f1fa6ea2d1" providerId="ADAL" clId="{6F9BC5A0-0A3C-B34E-B559-1D51E3814C38}" dt="2023-04-18T18:00:56.455" v="495" actId="1076"/>
          <ac:spMkLst>
            <pc:docMk/>
            <pc:sldMk cId="754325042" sldId="372"/>
            <ac:spMk id="8" creationId="{F1A5A403-C07A-894B-46AC-925A42D0EAAD}"/>
          </ac:spMkLst>
        </pc:spChg>
        <pc:spChg chg="mod">
          <ac:chgData name="Bobby Bruce" userId="3058c8c1-4bfd-455e-878e-43f1fa6ea2d1" providerId="ADAL" clId="{6F9BC5A0-0A3C-B34E-B559-1D51E3814C38}" dt="2023-04-18T18:03:02.923" v="513" actId="13822"/>
          <ac:spMkLst>
            <pc:docMk/>
            <pc:sldMk cId="754325042" sldId="372"/>
            <ac:spMk id="9" creationId="{8D929A2B-CF1F-82A4-A93A-8A257968A2E4}"/>
          </ac:spMkLst>
        </pc:spChg>
        <pc:spChg chg="add mod">
          <ac:chgData name="Bobby Bruce" userId="3058c8c1-4bfd-455e-878e-43f1fa6ea2d1" providerId="ADAL" clId="{6F9BC5A0-0A3C-B34E-B559-1D51E3814C38}" dt="2023-04-18T22:07:34.049" v="2633" actId="13822"/>
          <ac:spMkLst>
            <pc:docMk/>
            <pc:sldMk cId="754325042" sldId="372"/>
            <ac:spMk id="11" creationId="{2CA48226-3DB8-8B47-25E8-919B5BA10CE5}"/>
          </ac:spMkLst>
        </pc:spChg>
        <pc:spChg chg="add mod">
          <ac:chgData name="Bobby Bruce" userId="3058c8c1-4bfd-455e-878e-43f1fa6ea2d1" providerId="ADAL" clId="{6F9BC5A0-0A3C-B34E-B559-1D51E3814C38}" dt="2023-04-18T19:52:11.676" v="548" actId="1076"/>
          <ac:spMkLst>
            <pc:docMk/>
            <pc:sldMk cId="754325042" sldId="372"/>
            <ac:spMk id="12" creationId="{6442A118-ACCE-43B8-54C5-1247C0242E96}"/>
          </ac:spMkLst>
        </pc:spChg>
        <pc:spChg chg="add mod">
          <ac:chgData name="Bobby Bruce" userId="3058c8c1-4bfd-455e-878e-43f1fa6ea2d1" providerId="ADAL" clId="{6F9BC5A0-0A3C-B34E-B559-1D51E3814C38}" dt="2023-04-18T19:58:16.182" v="1040" actId="20577"/>
          <ac:spMkLst>
            <pc:docMk/>
            <pc:sldMk cId="754325042" sldId="372"/>
            <ac:spMk id="16" creationId="{687909B4-0A9C-EFB2-D694-2FBDFF9FD76E}"/>
          </ac:spMkLst>
        </pc:spChg>
        <pc:spChg chg="add mod">
          <ac:chgData name="Bobby Bruce" userId="3058c8c1-4bfd-455e-878e-43f1fa6ea2d1" providerId="ADAL" clId="{6F9BC5A0-0A3C-B34E-B559-1D51E3814C38}" dt="2023-04-18T19:53:12.444" v="603" actId="14100"/>
          <ac:spMkLst>
            <pc:docMk/>
            <pc:sldMk cId="754325042" sldId="372"/>
            <ac:spMk id="22" creationId="{437812C6-871D-FF65-4FA2-7EFE71DA758F}"/>
          </ac:spMkLst>
        </pc:spChg>
        <pc:picChg chg="add mod">
          <ac:chgData name="Bobby Bruce" userId="3058c8c1-4bfd-455e-878e-43f1fa6ea2d1" providerId="ADAL" clId="{6F9BC5A0-0A3C-B34E-B559-1D51E3814C38}" dt="2023-04-18T18:04:20.042" v="524" actId="1076"/>
          <ac:picMkLst>
            <pc:docMk/>
            <pc:sldMk cId="754325042" sldId="372"/>
            <ac:picMk id="17" creationId="{82B674BC-9523-38F8-BC14-63C28E6A818B}"/>
          </ac:picMkLst>
        </pc:picChg>
        <pc:cxnChg chg="add mod">
          <ac:chgData name="Bobby Bruce" userId="3058c8c1-4bfd-455e-878e-43f1fa6ea2d1" providerId="ADAL" clId="{6F9BC5A0-0A3C-B34E-B559-1D51E3814C38}" dt="2023-04-18T22:09:37.243" v="2635" actId="13822"/>
          <ac:cxnSpMkLst>
            <pc:docMk/>
            <pc:sldMk cId="754325042" sldId="372"/>
            <ac:cxnSpMk id="13" creationId="{59E22F79-1DCF-AE55-BF9E-18B724CDC30D}"/>
          </ac:cxnSpMkLst>
        </pc:cxnChg>
        <pc:cxnChg chg="add mod">
          <ac:chgData name="Bobby Bruce" userId="3058c8c1-4bfd-455e-878e-43f1fa6ea2d1" providerId="ADAL" clId="{6F9BC5A0-0A3C-B34E-B559-1D51E3814C38}" dt="2023-04-18T22:09:40.711" v="2636" actId="13822"/>
          <ac:cxnSpMkLst>
            <pc:docMk/>
            <pc:sldMk cId="754325042" sldId="372"/>
            <ac:cxnSpMk id="15" creationId="{56948455-EA3C-7DA0-D31E-96078C454D7B}"/>
          </ac:cxnSpMkLst>
        </pc:cxnChg>
        <pc:cxnChg chg="add mod">
          <ac:chgData name="Bobby Bruce" userId="3058c8c1-4bfd-455e-878e-43f1fa6ea2d1" providerId="ADAL" clId="{6F9BC5A0-0A3C-B34E-B559-1D51E3814C38}" dt="2023-04-18T22:09:35.310" v="2634" actId="13822"/>
          <ac:cxnSpMkLst>
            <pc:docMk/>
            <pc:sldMk cId="754325042" sldId="372"/>
            <ac:cxnSpMk id="18" creationId="{4A8DF871-1F89-79DF-CFAA-169CEDF5FFE8}"/>
          </ac:cxnSpMkLst>
        </pc:cxnChg>
      </pc:sldChg>
      <pc:sldChg chg="addSp delSp modSp add mod delAnim modAnim">
        <pc:chgData name="Bobby Bruce" userId="3058c8c1-4bfd-455e-878e-43f1fa6ea2d1" providerId="ADAL" clId="{6F9BC5A0-0A3C-B34E-B559-1D51E3814C38}" dt="2023-04-18T22:30:31.024" v="3254"/>
        <pc:sldMkLst>
          <pc:docMk/>
          <pc:sldMk cId="1900215345" sldId="373"/>
        </pc:sldMkLst>
        <pc:spChg chg="mod">
          <ac:chgData name="Bobby Bruce" userId="3058c8c1-4bfd-455e-878e-43f1fa6ea2d1" providerId="ADAL" clId="{6F9BC5A0-0A3C-B34E-B559-1D51E3814C38}" dt="2023-04-18T21:29:28.501" v="1398" actId="20577"/>
          <ac:spMkLst>
            <pc:docMk/>
            <pc:sldMk cId="1900215345" sldId="373"/>
            <ac:spMk id="2" creationId="{00000000-0000-0000-0000-000000000000}"/>
          </ac:spMkLst>
        </pc:spChg>
        <pc:spChg chg="del">
          <ac:chgData name="Bobby Bruce" userId="3058c8c1-4bfd-455e-878e-43f1fa6ea2d1" providerId="ADAL" clId="{6F9BC5A0-0A3C-B34E-B559-1D51E3814C38}" dt="2023-04-18T21:31:04.240" v="1442" actId="478"/>
          <ac:spMkLst>
            <pc:docMk/>
            <pc:sldMk cId="1900215345" sldId="373"/>
            <ac:spMk id="5" creationId="{D6AE1A1F-59DE-6D2C-BEF7-94377D8D34FC}"/>
          </ac:spMkLst>
        </pc:spChg>
        <pc:spChg chg="add mod">
          <ac:chgData name="Bobby Bruce" userId="3058c8c1-4bfd-455e-878e-43f1fa6ea2d1" providerId="ADAL" clId="{6F9BC5A0-0A3C-B34E-B559-1D51E3814C38}" dt="2023-04-18T21:37:08.055" v="1568" actId="1076"/>
          <ac:spMkLst>
            <pc:docMk/>
            <pc:sldMk cId="1900215345" sldId="373"/>
            <ac:spMk id="6" creationId="{FEF345C8-462A-E906-E400-90205017CF10}"/>
          </ac:spMkLst>
        </pc:spChg>
        <pc:spChg chg="add mod">
          <ac:chgData name="Bobby Bruce" userId="3058c8c1-4bfd-455e-878e-43f1fa6ea2d1" providerId="ADAL" clId="{6F9BC5A0-0A3C-B34E-B559-1D51E3814C38}" dt="2023-04-18T21:37:08.055" v="1568" actId="1076"/>
          <ac:spMkLst>
            <pc:docMk/>
            <pc:sldMk cId="1900215345" sldId="373"/>
            <ac:spMk id="7" creationId="{8CC4E083-F839-F27A-27AA-7D7E4AA5FE40}"/>
          </ac:spMkLst>
        </pc:spChg>
        <pc:spChg chg="del mod">
          <ac:chgData name="Bobby Bruce" userId="3058c8c1-4bfd-455e-878e-43f1fa6ea2d1" providerId="ADAL" clId="{6F9BC5A0-0A3C-B34E-B559-1D51E3814C38}" dt="2023-04-18T21:36:05.237" v="1502" actId="478"/>
          <ac:spMkLst>
            <pc:docMk/>
            <pc:sldMk cId="1900215345" sldId="373"/>
            <ac:spMk id="12" creationId="{0C6F4F64-8708-BDBF-FB0C-357522B4CFA4}"/>
          </ac:spMkLst>
        </pc:spChg>
        <pc:spChg chg="add mod">
          <ac:chgData name="Bobby Bruce" userId="3058c8c1-4bfd-455e-878e-43f1fa6ea2d1" providerId="ADAL" clId="{6F9BC5A0-0A3C-B34E-B559-1D51E3814C38}" dt="2023-04-18T21:37:08.055" v="1568" actId="1076"/>
          <ac:spMkLst>
            <pc:docMk/>
            <pc:sldMk cId="1900215345" sldId="373"/>
            <ac:spMk id="18" creationId="{992E7EEF-0AA9-AA4C-465A-16F08DD29739}"/>
          </ac:spMkLst>
        </pc:spChg>
        <pc:spChg chg="add mod">
          <ac:chgData name="Bobby Bruce" userId="3058c8c1-4bfd-455e-878e-43f1fa6ea2d1" providerId="ADAL" clId="{6F9BC5A0-0A3C-B34E-B559-1D51E3814C38}" dt="2023-04-18T21:37:08.055" v="1568" actId="1076"/>
          <ac:spMkLst>
            <pc:docMk/>
            <pc:sldMk cId="1900215345" sldId="373"/>
            <ac:spMk id="20" creationId="{64DA14F5-57D3-D95D-C7C1-C93687E08BE5}"/>
          </ac:spMkLst>
        </pc:spChg>
        <pc:spChg chg="add mod">
          <ac:chgData name="Bobby Bruce" userId="3058c8c1-4bfd-455e-878e-43f1fa6ea2d1" providerId="ADAL" clId="{6F9BC5A0-0A3C-B34E-B559-1D51E3814C38}" dt="2023-04-18T21:37:19.638" v="1570" actId="1076"/>
          <ac:spMkLst>
            <pc:docMk/>
            <pc:sldMk cId="1900215345" sldId="373"/>
            <ac:spMk id="21" creationId="{714F6703-20E1-69A4-4DE8-0BD79FD5EAC3}"/>
          </ac:spMkLst>
        </pc:spChg>
        <pc:spChg chg="add mod">
          <ac:chgData name="Bobby Bruce" userId="3058c8c1-4bfd-455e-878e-43f1fa6ea2d1" providerId="ADAL" clId="{6F9BC5A0-0A3C-B34E-B559-1D51E3814C38}" dt="2023-04-18T21:39:25.202" v="1762" actId="1076"/>
          <ac:spMkLst>
            <pc:docMk/>
            <pc:sldMk cId="1900215345" sldId="373"/>
            <ac:spMk id="22" creationId="{F0AD5C7F-2F4D-DD0A-DC22-9ACC7A4AD446}"/>
          </ac:spMkLst>
        </pc:spChg>
        <pc:spChg chg="add mod">
          <ac:chgData name="Bobby Bruce" userId="3058c8c1-4bfd-455e-878e-43f1fa6ea2d1" providerId="ADAL" clId="{6F9BC5A0-0A3C-B34E-B559-1D51E3814C38}" dt="2023-04-18T21:41:32.979" v="1857" actId="20577"/>
          <ac:spMkLst>
            <pc:docMk/>
            <pc:sldMk cId="1900215345" sldId="373"/>
            <ac:spMk id="23" creationId="{D4E1E15A-05F7-9297-F461-F949C3939053}"/>
          </ac:spMkLst>
        </pc:spChg>
        <pc:picChg chg="add mod">
          <ac:chgData name="Bobby Bruce" userId="3058c8c1-4bfd-455e-878e-43f1fa6ea2d1" providerId="ADAL" clId="{6F9BC5A0-0A3C-B34E-B559-1D51E3814C38}" dt="2023-04-18T21:37:08.055" v="1568" actId="1076"/>
          <ac:picMkLst>
            <pc:docMk/>
            <pc:sldMk cId="1900215345" sldId="373"/>
            <ac:picMk id="8" creationId="{C89B5D5E-176B-5622-FB94-6FDFB817ABAC}"/>
          </ac:picMkLst>
        </pc:picChg>
        <pc:picChg chg="del mod">
          <ac:chgData name="Bobby Bruce" userId="3058c8c1-4bfd-455e-878e-43f1fa6ea2d1" providerId="ADAL" clId="{6F9BC5A0-0A3C-B34E-B559-1D51E3814C38}" dt="2023-04-18T21:29:47.597" v="1406" actId="478"/>
          <ac:picMkLst>
            <pc:docMk/>
            <pc:sldMk cId="1900215345" sldId="373"/>
            <ac:picMk id="9" creationId="{33D51667-7169-AB6E-3482-51C6307881C1}"/>
          </ac:picMkLst>
        </pc:picChg>
        <pc:picChg chg="mod">
          <ac:chgData name="Bobby Bruce" userId="3058c8c1-4bfd-455e-878e-43f1fa6ea2d1" providerId="ADAL" clId="{6F9BC5A0-0A3C-B34E-B559-1D51E3814C38}" dt="2023-04-18T21:37:08.055" v="1568" actId="1076"/>
          <ac:picMkLst>
            <pc:docMk/>
            <pc:sldMk cId="1900215345" sldId="373"/>
            <ac:picMk id="10" creationId="{66960F87-3D6C-3757-F310-4231E11F8E62}"/>
          </ac:picMkLst>
        </pc:picChg>
        <pc:picChg chg="add mod">
          <ac:chgData name="Bobby Bruce" userId="3058c8c1-4bfd-455e-878e-43f1fa6ea2d1" providerId="ADAL" clId="{6F9BC5A0-0A3C-B34E-B559-1D51E3814C38}" dt="2023-04-18T21:37:08.055" v="1568" actId="1076"/>
          <ac:picMkLst>
            <pc:docMk/>
            <pc:sldMk cId="1900215345" sldId="373"/>
            <ac:picMk id="11" creationId="{A4BD1BAF-D1B5-8E4B-F9DE-DB6B4D37EDA9}"/>
          </ac:picMkLst>
        </pc:picChg>
        <pc:picChg chg="mod">
          <ac:chgData name="Bobby Bruce" userId="3058c8c1-4bfd-455e-878e-43f1fa6ea2d1" providerId="ADAL" clId="{6F9BC5A0-0A3C-B34E-B559-1D51E3814C38}" dt="2023-04-18T21:37:08.055" v="1568" actId="1076"/>
          <ac:picMkLst>
            <pc:docMk/>
            <pc:sldMk cId="1900215345" sldId="373"/>
            <ac:picMk id="13" creationId="{E490295B-FE6E-88B9-CEDF-051851274410}"/>
          </ac:picMkLst>
        </pc:picChg>
        <pc:picChg chg="add mod">
          <ac:chgData name="Bobby Bruce" userId="3058c8c1-4bfd-455e-878e-43f1fa6ea2d1" providerId="ADAL" clId="{6F9BC5A0-0A3C-B34E-B559-1D51E3814C38}" dt="2023-04-18T21:37:08.055" v="1568" actId="1076"/>
          <ac:picMkLst>
            <pc:docMk/>
            <pc:sldMk cId="1900215345" sldId="373"/>
            <ac:picMk id="14" creationId="{D0F2EA5C-D0B1-A31C-64E8-60DB3A2B9E7F}"/>
          </ac:picMkLst>
        </pc:picChg>
        <pc:picChg chg="add del mod">
          <ac:chgData name="Bobby Bruce" userId="3058c8c1-4bfd-455e-878e-43f1fa6ea2d1" providerId="ADAL" clId="{6F9BC5A0-0A3C-B34E-B559-1D51E3814C38}" dt="2023-04-18T21:33:42.800" v="1476" actId="478"/>
          <ac:picMkLst>
            <pc:docMk/>
            <pc:sldMk cId="1900215345" sldId="373"/>
            <ac:picMk id="15" creationId="{FC2FFAE2-2AAB-4530-2BBC-7157F39A7D57}"/>
          </ac:picMkLst>
        </pc:picChg>
        <pc:picChg chg="add mod">
          <ac:chgData name="Bobby Bruce" userId="3058c8c1-4bfd-455e-878e-43f1fa6ea2d1" providerId="ADAL" clId="{6F9BC5A0-0A3C-B34E-B559-1D51E3814C38}" dt="2023-04-18T21:37:08.055" v="1568" actId="1076"/>
          <ac:picMkLst>
            <pc:docMk/>
            <pc:sldMk cId="1900215345" sldId="373"/>
            <ac:picMk id="16" creationId="{3AC800EE-AC27-6007-7510-9B46A3337944}"/>
          </ac:picMkLst>
        </pc:picChg>
        <pc:picChg chg="add mod">
          <ac:chgData name="Bobby Bruce" userId="3058c8c1-4bfd-455e-878e-43f1fa6ea2d1" providerId="ADAL" clId="{6F9BC5A0-0A3C-B34E-B559-1D51E3814C38}" dt="2023-04-18T21:43:33.155" v="1890" actId="1076"/>
          <ac:picMkLst>
            <pc:docMk/>
            <pc:sldMk cId="1900215345" sldId="373"/>
            <ac:picMk id="17" creationId="{C3B65C8E-AA2F-C4C1-E8B0-440DE7F2F57D}"/>
          </ac:picMkLst>
        </pc:picChg>
        <pc:picChg chg="mod">
          <ac:chgData name="Bobby Bruce" userId="3058c8c1-4bfd-455e-878e-43f1fa6ea2d1" providerId="ADAL" clId="{6F9BC5A0-0A3C-B34E-B559-1D51E3814C38}" dt="2023-04-18T21:37:08.055" v="1568" actId="1076"/>
          <ac:picMkLst>
            <pc:docMk/>
            <pc:sldMk cId="1900215345" sldId="373"/>
            <ac:picMk id="19" creationId="{440A1A43-9A58-C28F-F894-E14717EB324C}"/>
          </ac:picMkLst>
        </pc:picChg>
      </pc:sldChg>
      <pc:sldChg chg="addSp delSp modSp add mod delAnim modAnim">
        <pc:chgData name="Bobby Bruce" userId="3058c8c1-4bfd-455e-878e-43f1fa6ea2d1" providerId="ADAL" clId="{6F9BC5A0-0A3C-B34E-B559-1D51E3814C38}" dt="2023-04-18T22:28:04.890" v="3248"/>
        <pc:sldMkLst>
          <pc:docMk/>
          <pc:sldMk cId="1607633175" sldId="374"/>
        </pc:sldMkLst>
        <pc:spChg chg="mod">
          <ac:chgData name="Bobby Bruce" userId="3058c8c1-4bfd-455e-878e-43f1fa6ea2d1" providerId="ADAL" clId="{6F9BC5A0-0A3C-B34E-B559-1D51E3814C38}" dt="2023-04-18T21:45:27.821" v="1913" actId="20577"/>
          <ac:spMkLst>
            <pc:docMk/>
            <pc:sldMk cId="1607633175" sldId="374"/>
            <ac:spMk id="2" creationId="{00000000-0000-0000-0000-000000000000}"/>
          </ac:spMkLst>
        </pc:spChg>
        <pc:spChg chg="del">
          <ac:chgData name="Bobby Bruce" userId="3058c8c1-4bfd-455e-878e-43f1fa6ea2d1" providerId="ADAL" clId="{6F9BC5A0-0A3C-B34E-B559-1D51E3814C38}" dt="2023-04-18T21:43:21.586" v="1886" actId="478"/>
          <ac:spMkLst>
            <pc:docMk/>
            <pc:sldMk cId="1607633175" sldId="374"/>
            <ac:spMk id="5" creationId="{D6AE1A1F-59DE-6D2C-BEF7-94377D8D34FC}"/>
          </ac:spMkLst>
        </pc:spChg>
        <pc:spChg chg="add mod">
          <ac:chgData name="Bobby Bruce" userId="3058c8c1-4bfd-455e-878e-43f1fa6ea2d1" providerId="ADAL" clId="{6F9BC5A0-0A3C-B34E-B559-1D51E3814C38}" dt="2023-04-18T22:25:34.144" v="3220" actId="20577"/>
          <ac:spMkLst>
            <pc:docMk/>
            <pc:sldMk cId="1607633175" sldId="374"/>
            <ac:spMk id="7" creationId="{CA688D19-9B0E-33B3-E486-0DD99A069191}"/>
          </ac:spMkLst>
        </pc:spChg>
        <pc:spChg chg="add mod">
          <ac:chgData name="Bobby Bruce" userId="3058c8c1-4bfd-455e-878e-43f1fa6ea2d1" providerId="ADAL" clId="{6F9BC5A0-0A3C-B34E-B559-1D51E3814C38}" dt="2023-04-18T21:48:08.826" v="2094" actId="20577"/>
          <ac:spMkLst>
            <pc:docMk/>
            <pc:sldMk cId="1607633175" sldId="374"/>
            <ac:spMk id="11" creationId="{74B346C4-E946-E64B-E65E-48EEBAF880A5}"/>
          </ac:spMkLst>
        </pc:spChg>
        <pc:spChg chg="del">
          <ac:chgData name="Bobby Bruce" userId="3058c8c1-4bfd-455e-878e-43f1fa6ea2d1" providerId="ADAL" clId="{6F9BC5A0-0A3C-B34E-B559-1D51E3814C38}" dt="2023-04-18T21:43:20.147" v="1885" actId="478"/>
          <ac:spMkLst>
            <pc:docMk/>
            <pc:sldMk cId="1607633175" sldId="374"/>
            <ac:spMk id="12" creationId="{0C6F4F64-8708-BDBF-FB0C-357522B4CFA4}"/>
          </ac:spMkLst>
        </pc:spChg>
        <pc:spChg chg="add mod">
          <ac:chgData name="Bobby Bruce" userId="3058c8c1-4bfd-455e-878e-43f1fa6ea2d1" providerId="ADAL" clId="{6F9BC5A0-0A3C-B34E-B559-1D51E3814C38}" dt="2023-04-18T21:48:20.203" v="2096" actId="13822"/>
          <ac:spMkLst>
            <pc:docMk/>
            <pc:sldMk cId="1607633175" sldId="374"/>
            <ac:spMk id="14" creationId="{8FDB6F9F-F6FA-533C-706C-E8DB016BFC43}"/>
          </ac:spMkLst>
        </pc:spChg>
        <pc:spChg chg="add mod">
          <ac:chgData name="Bobby Bruce" userId="3058c8c1-4bfd-455e-878e-43f1fa6ea2d1" providerId="ADAL" clId="{6F9BC5A0-0A3C-B34E-B559-1D51E3814C38}" dt="2023-04-18T21:48:33.104" v="2098" actId="1076"/>
          <ac:spMkLst>
            <pc:docMk/>
            <pc:sldMk cId="1607633175" sldId="374"/>
            <ac:spMk id="15" creationId="{DB959030-0265-6FD2-8335-C39F03731011}"/>
          </ac:spMkLst>
        </pc:spChg>
        <pc:spChg chg="add mod">
          <ac:chgData name="Bobby Bruce" userId="3058c8c1-4bfd-455e-878e-43f1fa6ea2d1" providerId="ADAL" clId="{6F9BC5A0-0A3C-B34E-B559-1D51E3814C38}" dt="2023-04-18T22:26:38.385" v="3245" actId="20577"/>
          <ac:spMkLst>
            <pc:docMk/>
            <pc:sldMk cId="1607633175" sldId="374"/>
            <ac:spMk id="16" creationId="{D6A7E7A1-9045-F2BB-E6CE-B51422089A64}"/>
          </ac:spMkLst>
        </pc:spChg>
        <pc:picChg chg="add mod">
          <ac:chgData name="Bobby Bruce" userId="3058c8c1-4bfd-455e-878e-43f1fa6ea2d1" providerId="ADAL" clId="{6F9BC5A0-0A3C-B34E-B559-1D51E3814C38}" dt="2023-04-18T21:46:01.582" v="1917" actId="1076"/>
          <ac:picMkLst>
            <pc:docMk/>
            <pc:sldMk cId="1607633175" sldId="374"/>
            <ac:picMk id="6" creationId="{14AA5F20-111B-4B51-AF02-47ED48BB1B34}"/>
          </ac:picMkLst>
        </pc:picChg>
        <pc:picChg chg="add mod">
          <ac:chgData name="Bobby Bruce" userId="3058c8c1-4bfd-455e-878e-43f1fa6ea2d1" providerId="ADAL" clId="{6F9BC5A0-0A3C-B34E-B559-1D51E3814C38}" dt="2023-04-18T21:46:59.451" v="2009" actId="1076"/>
          <ac:picMkLst>
            <pc:docMk/>
            <pc:sldMk cId="1607633175" sldId="374"/>
            <ac:picMk id="8" creationId="{46F44261-5C33-630A-3617-D5B82025A378}"/>
          </ac:picMkLst>
        </pc:picChg>
        <pc:picChg chg="del">
          <ac:chgData name="Bobby Bruce" userId="3058c8c1-4bfd-455e-878e-43f1fa6ea2d1" providerId="ADAL" clId="{6F9BC5A0-0A3C-B34E-B559-1D51E3814C38}" dt="2023-04-18T21:43:23.872" v="1887" actId="478"/>
          <ac:picMkLst>
            <pc:docMk/>
            <pc:sldMk cId="1607633175" sldId="374"/>
            <ac:picMk id="9" creationId="{33D51667-7169-AB6E-3482-51C6307881C1}"/>
          </ac:picMkLst>
        </pc:picChg>
        <pc:picChg chg="del">
          <ac:chgData name="Bobby Bruce" userId="3058c8c1-4bfd-455e-878e-43f1fa6ea2d1" providerId="ADAL" clId="{6F9BC5A0-0A3C-B34E-B559-1D51E3814C38}" dt="2023-04-18T21:43:25.263" v="1889" actId="478"/>
          <ac:picMkLst>
            <pc:docMk/>
            <pc:sldMk cId="1607633175" sldId="374"/>
            <ac:picMk id="10" creationId="{66960F87-3D6C-3757-F310-4231E11F8E62}"/>
          </ac:picMkLst>
        </pc:picChg>
        <pc:picChg chg="del">
          <ac:chgData name="Bobby Bruce" userId="3058c8c1-4bfd-455e-878e-43f1fa6ea2d1" providerId="ADAL" clId="{6F9BC5A0-0A3C-B34E-B559-1D51E3814C38}" dt="2023-04-18T21:43:23.872" v="1887" actId="478"/>
          <ac:picMkLst>
            <pc:docMk/>
            <pc:sldMk cId="1607633175" sldId="374"/>
            <ac:picMk id="13" creationId="{E490295B-FE6E-88B9-CEDF-051851274410}"/>
          </ac:picMkLst>
        </pc:picChg>
        <pc:picChg chg="del">
          <ac:chgData name="Bobby Bruce" userId="3058c8c1-4bfd-455e-878e-43f1fa6ea2d1" providerId="ADAL" clId="{6F9BC5A0-0A3C-B34E-B559-1D51E3814C38}" dt="2023-04-18T21:43:24.627" v="1888" actId="478"/>
          <ac:picMkLst>
            <pc:docMk/>
            <pc:sldMk cId="1607633175" sldId="374"/>
            <ac:picMk id="19" creationId="{440A1A43-9A58-C28F-F894-E14717EB324C}"/>
          </ac:picMkLst>
        </pc:picChg>
      </pc:sldChg>
      <pc:sldChg chg="addSp delSp modSp add mod delAnim">
        <pc:chgData name="Bobby Bruce" userId="3058c8c1-4bfd-455e-878e-43f1fa6ea2d1" providerId="ADAL" clId="{6F9BC5A0-0A3C-B34E-B559-1D51E3814C38}" dt="2023-04-18T22:19:36.863" v="3178" actId="20577"/>
        <pc:sldMkLst>
          <pc:docMk/>
          <pc:sldMk cId="1063750896" sldId="375"/>
        </pc:sldMkLst>
        <pc:spChg chg="add del mod">
          <ac:chgData name="Bobby Bruce" userId="3058c8c1-4bfd-455e-878e-43f1fa6ea2d1" providerId="ADAL" clId="{6F9BC5A0-0A3C-B34E-B559-1D51E3814C38}" dt="2023-04-18T22:14:39.697" v="2763"/>
          <ac:spMkLst>
            <pc:docMk/>
            <pc:sldMk cId="1063750896" sldId="375"/>
            <ac:spMk id="5" creationId="{00DB6122-E511-F0D6-9A83-D130FCFCD409}"/>
          </ac:spMkLst>
        </pc:spChg>
        <pc:spChg chg="del">
          <ac:chgData name="Bobby Bruce" userId="3058c8c1-4bfd-455e-878e-43f1fa6ea2d1" providerId="ADAL" clId="{6F9BC5A0-0A3C-B34E-B559-1D51E3814C38}" dt="2023-04-18T22:13:16.744" v="2757" actId="478"/>
          <ac:spMkLst>
            <pc:docMk/>
            <pc:sldMk cId="1063750896" sldId="375"/>
            <ac:spMk id="7" creationId="{CA688D19-9B0E-33B3-E486-0DD99A069191}"/>
          </ac:spMkLst>
        </pc:spChg>
        <pc:spChg chg="add mod">
          <ac:chgData name="Bobby Bruce" userId="3058c8c1-4bfd-455e-878e-43f1fa6ea2d1" providerId="ADAL" clId="{6F9BC5A0-0A3C-B34E-B559-1D51E3814C38}" dt="2023-04-18T22:19:36.863" v="3178" actId="20577"/>
          <ac:spMkLst>
            <pc:docMk/>
            <pc:sldMk cId="1063750896" sldId="375"/>
            <ac:spMk id="9" creationId="{487762E6-C8B1-17AD-F492-15A0DD1EA795}"/>
          </ac:spMkLst>
        </pc:spChg>
        <pc:spChg chg="del mod">
          <ac:chgData name="Bobby Bruce" userId="3058c8c1-4bfd-455e-878e-43f1fa6ea2d1" providerId="ADAL" clId="{6F9BC5A0-0A3C-B34E-B559-1D51E3814C38}" dt="2023-04-18T22:13:22.061" v="2759" actId="478"/>
          <ac:spMkLst>
            <pc:docMk/>
            <pc:sldMk cId="1063750896" sldId="375"/>
            <ac:spMk id="11" creationId="{74B346C4-E946-E64B-E65E-48EEBAF880A5}"/>
          </ac:spMkLst>
        </pc:spChg>
        <pc:spChg chg="del">
          <ac:chgData name="Bobby Bruce" userId="3058c8c1-4bfd-455e-878e-43f1fa6ea2d1" providerId="ADAL" clId="{6F9BC5A0-0A3C-B34E-B559-1D51E3814C38}" dt="2023-04-18T22:13:16.744" v="2757" actId="478"/>
          <ac:spMkLst>
            <pc:docMk/>
            <pc:sldMk cId="1063750896" sldId="375"/>
            <ac:spMk id="14" creationId="{8FDB6F9F-F6FA-533C-706C-E8DB016BFC43}"/>
          </ac:spMkLst>
        </pc:spChg>
        <pc:spChg chg="del">
          <ac:chgData name="Bobby Bruce" userId="3058c8c1-4bfd-455e-878e-43f1fa6ea2d1" providerId="ADAL" clId="{6F9BC5A0-0A3C-B34E-B559-1D51E3814C38}" dt="2023-04-18T22:13:16.744" v="2757" actId="478"/>
          <ac:spMkLst>
            <pc:docMk/>
            <pc:sldMk cId="1063750896" sldId="375"/>
            <ac:spMk id="15" creationId="{DB959030-0265-6FD2-8335-C39F03731011}"/>
          </ac:spMkLst>
        </pc:spChg>
        <pc:spChg chg="del">
          <ac:chgData name="Bobby Bruce" userId="3058c8c1-4bfd-455e-878e-43f1fa6ea2d1" providerId="ADAL" clId="{6F9BC5A0-0A3C-B34E-B559-1D51E3814C38}" dt="2023-04-18T22:13:16.744" v="2757" actId="478"/>
          <ac:spMkLst>
            <pc:docMk/>
            <pc:sldMk cId="1063750896" sldId="375"/>
            <ac:spMk id="16" creationId="{D6A7E7A1-9045-F2BB-E6CE-B51422089A64}"/>
          </ac:spMkLst>
        </pc:spChg>
        <pc:picChg chg="del">
          <ac:chgData name="Bobby Bruce" userId="3058c8c1-4bfd-455e-878e-43f1fa6ea2d1" providerId="ADAL" clId="{6F9BC5A0-0A3C-B34E-B559-1D51E3814C38}" dt="2023-04-18T22:13:16.744" v="2757" actId="478"/>
          <ac:picMkLst>
            <pc:docMk/>
            <pc:sldMk cId="1063750896" sldId="375"/>
            <ac:picMk id="6" creationId="{14AA5F20-111B-4B51-AF02-47ED48BB1B34}"/>
          </ac:picMkLst>
        </pc:picChg>
        <pc:picChg chg="del">
          <ac:chgData name="Bobby Bruce" userId="3058c8c1-4bfd-455e-878e-43f1fa6ea2d1" providerId="ADAL" clId="{6F9BC5A0-0A3C-B34E-B559-1D51E3814C38}" dt="2023-04-18T22:13:16.744" v="2757" actId="478"/>
          <ac:picMkLst>
            <pc:docMk/>
            <pc:sldMk cId="1063750896" sldId="375"/>
            <ac:picMk id="8" creationId="{46F44261-5C33-630A-3617-D5B82025A378}"/>
          </ac:picMkLst>
        </pc:picChg>
      </pc:sldChg>
    </pc:docChg>
  </pc:docChgLst>
  <pc:docChgLst>
    <pc:chgData name="Jason Lowe-Power" userId="2903ce41-cbf1-4ec1-9611-a26d2ed25c0f" providerId="ADAL" clId="{490B56A8-C97B-427B-8AB8-4FD0F142B517}"/>
    <pc:docChg chg="undo custSel addSld delSld modSld">
      <pc:chgData name="Jason Lowe-Power" userId="2903ce41-cbf1-4ec1-9611-a26d2ed25c0f" providerId="ADAL" clId="{490B56A8-C97B-427B-8AB8-4FD0F142B517}" dt="2023-06-17T13:17:22.493" v="259" actId="27636"/>
      <pc:docMkLst>
        <pc:docMk/>
      </pc:docMkLst>
      <pc:sldChg chg="modSp mod">
        <pc:chgData name="Jason Lowe-Power" userId="2903ce41-cbf1-4ec1-9611-a26d2ed25c0f" providerId="ADAL" clId="{490B56A8-C97B-427B-8AB8-4FD0F142B517}" dt="2023-06-14T23:38:48.994" v="2" actId="313"/>
        <pc:sldMkLst>
          <pc:docMk/>
          <pc:sldMk cId="2757217883" sldId="377"/>
        </pc:sldMkLst>
        <pc:spChg chg="mod">
          <ac:chgData name="Jason Lowe-Power" userId="2903ce41-cbf1-4ec1-9611-a26d2ed25c0f" providerId="ADAL" clId="{490B56A8-C97B-427B-8AB8-4FD0F142B517}" dt="2023-06-14T23:38:48.994" v="2" actId="313"/>
          <ac:spMkLst>
            <pc:docMk/>
            <pc:sldMk cId="2757217883" sldId="377"/>
            <ac:spMk id="2" creationId="{00000000-0000-0000-0000-000000000000}"/>
          </ac:spMkLst>
        </pc:spChg>
      </pc:sldChg>
      <pc:sldChg chg="modSp mod">
        <pc:chgData name="Jason Lowe-Power" userId="2903ce41-cbf1-4ec1-9611-a26d2ed25c0f" providerId="ADAL" clId="{490B56A8-C97B-427B-8AB8-4FD0F142B517}" dt="2023-06-17T13:16:05.277" v="250" actId="20577"/>
        <pc:sldMkLst>
          <pc:docMk/>
          <pc:sldMk cId="2273662745" sldId="385"/>
        </pc:sldMkLst>
        <pc:spChg chg="mod">
          <ac:chgData name="Jason Lowe-Power" userId="2903ce41-cbf1-4ec1-9611-a26d2ed25c0f" providerId="ADAL" clId="{490B56A8-C97B-427B-8AB8-4FD0F142B517}" dt="2023-06-17T13:16:05.277" v="250" actId="20577"/>
          <ac:spMkLst>
            <pc:docMk/>
            <pc:sldMk cId="2273662745" sldId="385"/>
            <ac:spMk id="3" creationId="{6F6F6C69-D03A-12C6-AB78-BC502971F4E5}"/>
          </ac:spMkLst>
        </pc:spChg>
      </pc:sldChg>
      <pc:sldChg chg="new del">
        <pc:chgData name="Jason Lowe-Power" userId="2903ce41-cbf1-4ec1-9611-a26d2ed25c0f" providerId="ADAL" clId="{490B56A8-C97B-427B-8AB8-4FD0F142B517}" dt="2023-06-14T23:40:31.453" v="4" actId="47"/>
        <pc:sldMkLst>
          <pc:docMk/>
          <pc:sldMk cId="2235103107" sldId="395"/>
        </pc:sldMkLst>
      </pc:sldChg>
      <pc:sldChg chg="addSp delSp modSp new mod setBg addAnim delAnim modAnim">
        <pc:chgData name="Jason Lowe-Power" userId="2903ce41-cbf1-4ec1-9611-a26d2ed25c0f" providerId="ADAL" clId="{490B56A8-C97B-427B-8AB8-4FD0F142B517}" dt="2023-06-17T13:17:22.493" v="259" actId="27636"/>
        <pc:sldMkLst>
          <pc:docMk/>
          <pc:sldMk cId="295034802" sldId="396"/>
        </pc:sldMkLst>
        <pc:spChg chg="mod">
          <ac:chgData name="Jason Lowe-Power" userId="2903ce41-cbf1-4ec1-9611-a26d2ed25c0f" providerId="ADAL" clId="{490B56A8-C97B-427B-8AB8-4FD0F142B517}" dt="2023-06-17T12:53:54.195" v="245" actId="14100"/>
          <ac:spMkLst>
            <pc:docMk/>
            <pc:sldMk cId="295034802" sldId="396"/>
            <ac:spMk id="2" creationId="{6DB0865C-1D80-B2A7-A17D-97102DC0F961}"/>
          </ac:spMkLst>
        </pc:spChg>
        <pc:spChg chg="mod">
          <ac:chgData name="Jason Lowe-Power" userId="2903ce41-cbf1-4ec1-9611-a26d2ed25c0f" providerId="ADAL" clId="{490B56A8-C97B-427B-8AB8-4FD0F142B517}" dt="2023-06-17T13:17:22.493" v="259" actId="27636"/>
          <ac:spMkLst>
            <pc:docMk/>
            <pc:sldMk cId="295034802" sldId="396"/>
            <ac:spMk id="3" creationId="{64A0A5D0-80CB-23B6-5A44-A958D7B00A65}"/>
          </ac:spMkLst>
        </pc:spChg>
        <pc:spChg chg="add del">
          <ac:chgData name="Jason Lowe-Power" userId="2903ce41-cbf1-4ec1-9611-a26d2ed25c0f" providerId="ADAL" clId="{490B56A8-C97B-427B-8AB8-4FD0F142B517}" dt="2023-06-17T12:50:05.645" v="51" actId="26606"/>
          <ac:spMkLst>
            <pc:docMk/>
            <pc:sldMk cId="295034802" sldId="396"/>
            <ac:spMk id="9" creationId="{C279C8A1-C4E4-4DE9-934E-91221AC99393}"/>
          </ac:spMkLst>
        </pc:spChg>
        <pc:picChg chg="add mod">
          <ac:chgData name="Jason Lowe-Power" userId="2903ce41-cbf1-4ec1-9611-a26d2ed25c0f" providerId="ADAL" clId="{490B56A8-C97B-427B-8AB8-4FD0F142B517}" dt="2023-06-17T12:50:11.370" v="53" actId="1076"/>
          <ac:picMkLst>
            <pc:docMk/>
            <pc:sldMk cId="295034802" sldId="396"/>
            <ac:picMk id="4" creationId="{377A01FA-56DC-5CC9-66A1-071CC29D2392}"/>
          </ac:picMkLst>
        </pc:picChg>
        <pc:picChg chg="add del">
          <ac:chgData name="Jason Lowe-Power" userId="2903ce41-cbf1-4ec1-9611-a26d2ed25c0f" providerId="ADAL" clId="{490B56A8-C97B-427B-8AB8-4FD0F142B517}" dt="2023-06-17T12:50:05.645" v="51" actId="26606"/>
          <ac:picMkLst>
            <pc:docMk/>
            <pc:sldMk cId="295034802" sldId="396"/>
            <ac:picMk id="5" creationId="{86946124-0026-6B52-8BFD-FD830A151629}"/>
          </ac:picMkLst>
        </pc:picChg>
        <pc:cxnChg chg="add del">
          <ac:chgData name="Jason Lowe-Power" userId="2903ce41-cbf1-4ec1-9611-a26d2ed25c0f" providerId="ADAL" clId="{490B56A8-C97B-427B-8AB8-4FD0F142B517}" dt="2023-06-17T12:50:05.645" v="51" actId="26606"/>
          <ac:cxnSpMkLst>
            <pc:docMk/>
            <pc:sldMk cId="295034802" sldId="396"/>
            <ac:cxnSpMk id="11" creationId="{26C7ED5D-77C4-4564-8B1A-E55609CF44C4}"/>
          </ac:cxnSpMkLst>
        </pc:cxnChg>
      </pc:sldChg>
    </pc:docChg>
  </pc:docChgLst>
  <pc:docChgLst>
    <pc:chgData name="Bobby Bruce" userId="3058c8c1-4bfd-455e-878e-43f1fa6ea2d1" providerId="ADAL" clId="{BA043B88-5299-4748-BE3E-CBD180370A26}"/>
    <pc:docChg chg="undo custSel addSld delSld modSld sldOrd">
      <pc:chgData name="Bobby Bruce" userId="3058c8c1-4bfd-455e-878e-43f1fa6ea2d1" providerId="ADAL" clId="{BA043B88-5299-4748-BE3E-CBD180370A26}" dt="2023-02-15T12:48:24.986" v="2245"/>
      <pc:docMkLst>
        <pc:docMk/>
      </pc:docMkLst>
      <pc:sldChg chg="addSp modSp mod modAnim">
        <pc:chgData name="Bobby Bruce" userId="3058c8c1-4bfd-455e-878e-43f1fa6ea2d1" providerId="ADAL" clId="{BA043B88-5299-4748-BE3E-CBD180370A26}" dt="2023-02-14T16:45:16.486" v="1452"/>
        <pc:sldMkLst>
          <pc:docMk/>
          <pc:sldMk cId="1556390802" sldId="257"/>
        </pc:sldMkLst>
        <pc:spChg chg="add mod">
          <ac:chgData name="Bobby Bruce" userId="3058c8c1-4bfd-455e-878e-43f1fa6ea2d1" providerId="ADAL" clId="{BA043B88-5299-4748-BE3E-CBD180370A26}" dt="2023-02-14T15:41:29.948" v="448" actId="1076"/>
          <ac:spMkLst>
            <pc:docMk/>
            <pc:sldMk cId="1556390802" sldId="257"/>
            <ac:spMk id="3" creationId="{CD530E16-699E-D9D5-0BC7-37FCE07E4C50}"/>
          </ac:spMkLst>
        </pc:spChg>
        <pc:spChg chg="mod">
          <ac:chgData name="Bobby Bruce" userId="3058c8c1-4bfd-455e-878e-43f1fa6ea2d1" providerId="ADAL" clId="{BA043B88-5299-4748-BE3E-CBD180370A26}" dt="2023-02-14T15:41:52.616" v="450" actId="255"/>
          <ac:spMkLst>
            <pc:docMk/>
            <pc:sldMk cId="1556390802" sldId="257"/>
            <ac:spMk id="4" creationId="{37C7F24C-F4B3-8901-066E-FACE3E7423F3}"/>
          </ac:spMkLst>
        </pc:spChg>
        <pc:spChg chg="mod">
          <ac:chgData name="Bobby Bruce" userId="3058c8c1-4bfd-455e-878e-43f1fa6ea2d1" providerId="ADAL" clId="{BA043B88-5299-4748-BE3E-CBD180370A26}" dt="2023-02-14T15:42:14.892" v="454" actId="1076"/>
          <ac:spMkLst>
            <pc:docMk/>
            <pc:sldMk cId="1556390802" sldId="257"/>
            <ac:spMk id="5" creationId="{636DEB9C-AC95-6EA6-59BD-F3E83E5005AE}"/>
          </ac:spMkLst>
        </pc:spChg>
      </pc:sldChg>
      <pc:sldChg chg="del">
        <pc:chgData name="Bobby Bruce" userId="3058c8c1-4bfd-455e-878e-43f1fa6ea2d1" providerId="ADAL" clId="{BA043B88-5299-4748-BE3E-CBD180370A26}" dt="2023-02-14T16:34:29.409" v="1330" actId="2696"/>
        <pc:sldMkLst>
          <pc:docMk/>
          <pc:sldMk cId="3422500598" sldId="258"/>
        </pc:sldMkLst>
      </pc:sldChg>
      <pc:sldChg chg="del">
        <pc:chgData name="Bobby Bruce" userId="3058c8c1-4bfd-455e-878e-43f1fa6ea2d1" providerId="ADAL" clId="{BA043B88-5299-4748-BE3E-CBD180370A26}" dt="2023-02-14T15:49:07.204" v="520" actId="2696"/>
        <pc:sldMkLst>
          <pc:docMk/>
          <pc:sldMk cId="3480566017" sldId="259"/>
        </pc:sldMkLst>
      </pc:sldChg>
      <pc:sldChg chg="del">
        <pc:chgData name="Bobby Bruce" userId="3058c8c1-4bfd-455e-878e-43f1fa6ea2d1" providerId="ADAL" clId="{BA043B88-5299-4748-BE3E-CBD180370A26}" dt="2023-02-14T15:49:16.456" v="523" actId="2696"/>
        <pc:sldMkLst>
          <pc:docMk/>
          <pc:sldMk cId="2325444904" sldId="260"/>
        </pc:sldMkLst>
      </pc:sldChg>
      <pc:sldChg chg="del">
        <pc:chgData name="Bobby Bruce" userId="3058c8c1-4bfd-455e-878e-43f1fa6ea2d1" providerId="ADAL" clId="{BA043B88-5299-4748-BE3E-CBD180370A26}" dt="2023-02-14T15:49:25.597" v="529" actId="2696"/>
        <pc:sldMkLst>
          <pc:docMk/>
          <pc:sldMk cId="2497892757" sldId="263"/>
        </pc:sldMkLst>
      </pc:sldChg>
      <pc:sldChg chg="del">
        <pc:chgData name="Bobby Bruce" userId="3058c8c1-4bfd-455e-878e-43f1fa6ea2d1" providerId="ADAL" clId="{BA043B88-5299-4748-BE3E-CBD180370A26}" dt="2023-02-14T15:52:06.563" v="539" actId="2696"/>
        <pc:sldMkLst>
          <pc:docMk/>
          <pc:sldMk cId="1894499100" sldId="266"/>
        </pc:sldMkLst>
      </pc:sldChg>
      <pc:sldChg chg="delSp modSp mod">
        <pc:chgData name="Bobby Bruce" userId="3058c8c1-4bfd-455e-878e-43f1fa6ea2d1" providerId="ADAL" clId="{BA043B88-5299-4748-BE3E-CBD180370A26}" dt="2023-02-15T12:46:59.283" v="2238" actId="478"/>
        <pc:sldMkLst>
          <pc:docMk/>
          <pc:sldMk cId="2971262542" sldId="267"/>
        </pc:sldMkLst>
        <pc:spChg chg="mod">
          <ac:chgData name="Bobby Bruce" userId="3058c8c1-4bfd-455e-878e-43f1fa6ea2d1" providerId="ADAL" clId="{BA043B88-5299-4748-BE3E-CBD180370A26}" dt="2023-02-15T12:46:55.362" v="2237" actId="20577"/>
          <ac:spMkLst>
            <pc:docMk/>
            <pc:sldMk cId="2971262542" sldId="267"/>
            <ac:spMk id="5" creationId="{9D62CC07-D678-CFE7-1FF5-38E0B81F922C}"/>
          </ac:spMkLst>
        </pc:spChg>
        <pc:spChg chg="del">
          <ac:chgData name="Bobby Bruce" userId="3058c8c1-4bfd-455e-878e-43f1fa6ea2d1" providerId="ADAL" clId="{BA043B88-5299-4748-BE3E-CBD180370A26}" dt="2023-02-15T12:46:59.283" v="2238" actId="478"/>
          <ac:spMkLst>
            <pc:docMk/>
            <pc:sldMk cId="2971262542" sldId="267"/>
            <ac:spMk id="7" creationId="{939D693C-6981-A4F3-2E88-59C231D9A65C}"/>
          </ac:spMkLst>
        </pc:spChg>
      </pc:sldChg>
      <pc:sldChg chg="del">
        <pc:chgData name="Bobby Bruce" userId="3058c8c1-4bfd-455e-878e-43f1fa6ea2d1" providerId="ADAL" clId="{BA043B88-5299-4748-BE3E-CBD180370A26}" dt="2023-02-14T15:49:10.076" v="521" actId="2696"/>
        <pc:sldMkLst>
          <pc:docMk/>
          <pc:sldMk cId="1354008733" sldId="268"/>
        </pc:sldMkLst>
      </pc:sldChg>
      <pc:sldChg chg="del">
        <pc:chgData name="Bobby Bruce" userId="3058c8c1-4bfd-455e-878e-43f1fa6ea2d1" providerId="ADAL" clId="{BA043B88-5299-4748-BE3E-CBD180370A26}" dt="2023-02-14T15:49:16.960" v="524" actId="2696"/>
        <pc:sldMkLst>
          <pc:docMk/>
          <pc:sldMk cId="2428351880" sldId="269"/>
        </pc:sldMkLst>
      </pc:sldChg>
      <pc:sldChg chg="del">
        <pc:chgData name="Bobby Bruce" userId="3058c8c1-4bfd-455e-878e-43f1fa6ea2d1" providerId="ADAL" clId="{BA043B88-5299-4748-BE3E-CBD180370A26}" dt="2023-02-14T15:49:17.859" v="525" actId="2696"/>
        <pc:sldMkLst>
          <pc:docMk/>
          <pc:sldMk cId="2405467440" sldId="270"/>
        </pc:sldMkLst>
      </pc:sldChg>
      <pc:sldChg chg="del">
        <pc:chgData name="Bobby Bruce" userId="3058c8c1-4bfd-455e-878e-43f1fa6ea2d1" providerId="ADAL" clId="{BA043B88-5299-4748-BE3E-CBD180370A26}" dt="2023-02-14T15:49:26.774" v="531" actId="2696"/>
        <pc:sldMkLst>
          <pc:docMk/>
          <pc:sldMk cId="561801469" sldId="271"/>
        </pc:sldMkLst>
      </pc:sldChg>
      <pc:sldChg chg="del">
        <pc:chgData name="Bobby Bruce" userId="3058c8c1-4bfd-455e-878e-43f1fa6ea2d1" providerId="ADAL" clId="{BA043B88-5299-4748-BE3E-CBD180370A26}" dt="2023-02-14T15:49:24.987" v="528" actId="2696"/>
        <pc:sldMkLst>
          <pc:docMk/>
          <pc:sldMk cId="2634006879" sldId="273"/>
        </pc:sldMkLst>
      </pc:sldChg>
      <pc:sldChg chg="del">
        <pc:chgData name="Bobby Bruce" userId="3058c8c1-4bfd-455e-878e-43f1fa6ea2d1" providerId="ADAL" clId="{BA043B88-5299-4748-BE3E-CBD180370A26}" dt="2023-02-14T15:49:27.354" v="532" actId="2696"/>
        <pc:sldMkLst>
          <pc:docMk/>
          <pc:sldMk cId="4175975456" sldId="274"/>
        </pc:sldMkLst>
      </pc:sldChg>
      <pc:sldChg chg="del">
        <pc:chgData name="Bobby Bruce" userId="3058c8c1-4bfd-455e-878e-43f1fa6ea2d1" providerId="ADAL" clId="{BA043B88-5299-4748-BE3E-CBD180370A26}" dt="2023-02-14T15:49:30.736" v="534" actId="2696"/>
        <pc:sldMkLst>
          <pc:docMk/>
          <pc:sldMk cId="1037634205" sldId="275"/>
        </pc:sldMkLst>
      </pc:sldChg>
      <pc:sldChg chg="del">
        <pc:chgData name="Bobby Bruce" userId="3058c8c1-4bfd-455e-878e-43f1fa6ea2d1" providerId="ADAL" clId="{BA043B88-5299-4748-BE3E-CBD180370A26}" dt="2023-02-14T15:49:27.981" v="533" actId="2696"/>
        <pc:sldMkLst>
          <pc:docMk/>
          <pc:sldMk cId="4019048894" sldId="276"/>
        </pc:sldMkLst>
      </pc:sldChg>
      <pc:sldChg chg="del">
        <pc:chgData name="Bobby Bruce" userId="3058c8c1-4bfd-455e-878e-43f1fa6ea2d1" providerId="ADAL" clId="{BA043B88-5299-4748-BE3E-CBD180370A26}" dt="2023-02-14T15:51:53.362" v="538" actId="2696"/>
        <pc:sldMkLst>
          <pc:docMk/>
          <pc:sldMk cId="1071329442" sldId="277"/>
        </pc:sldMkLst>
      </pc:sldChg>
      <pc:sldChg chg="del">
        <pc:chgData name="Bobby Bruce" userId="3058c8c1-4bfd-455e-878e-43f1fa6ea2d1" providerId="ADAL" clId="{BA043B88-5299-4748-BE3E-CBD180370A26}" dt="2023-02-14T15:49:14.232" v="522" actId="2696"/>
        <pc:sldMkLst>
          <pc:docMk/>
          <pc:sldMk cId="72117549" sldId="278"/>
        </pc:sldMkLst>
      </pc:sldChg>
      <pc:sldChg chg="del">
        <pc:chgData name="Bobby Bruce" userId="3058c8c1-4bfd-455e-878e-43f1fa6ea2d1" providerId="ADAL" clId="{BA043B88-5299-4748-BE3E-CBD180370A26}" dt="2023-02-14T15:49:26.076" v="530" actId="2696"/>
        <pc:sldMkLst>
          <pc:docMk/>
          <pc:sldMk cId="3041819835" sldId="281"/>
        </pc:sldMkLst>
      </pc:sldChg>
      <pc:sldChg chg="del">
        <pc:chgData name="Bobby Bruce" userId="3058c8c1-4bfd-455e-878e-43f1fa6ea2d1" providerId="ADAL" clId="{BA043B88-5299-4748-BE3E-CBD180370A26}" dt="2023-02-14T15:49:24.281" v="527" actId="2696"/>
        <pc:sldMkLst>
          <pc:docMk/>
          <pc:sldMk cId="1354513177" sldId="282"/>
        </pc:sldMkLst>
      </pc:sldChg>
      <pc:sldChg chg="del">
        <pc:chgData name="Bobby Bruce" userId="3058c8c1-4bfd-455e-878e-43f1fa6ea2d1" providerId="ADAL" clId="{BA043B88-5299-4748-BE3E-CBD180370A26}" dt="2023-02-14T15:52:28.852" v="540" actId="2696"/>
        <pc:sldMkLst>
          <pc:docMk/>
          <pc:sldMk cId="487106906" sldId="288"/>
        </pc:sldMkLst>
      </pc:sldChg>
      <pc:sldChg chg="delSp modSp mod">
        <pc:chgData name="Bobby Bruce" userId="3058c8c1-4bfd-455e-878e-43f1fa6ea2d1" providerId="ADAL" clId="{BA043B88-5299-4748-BE3E-CBD180370A26}" dt="2023-02-14T15:52:39.381" v="543" actId="1076"/>
        <pc:sldMkLst>
          <pc:docMk/>
          <pc:sldMk cId="3755434544" sldId="290"/>
        </pc:sldMkLst>
        <pc:spChg chg="del">
          <ac:chgData name="Bobby Bruce" userId="3058c8c1-4bfd-455e-878e-43f1fa6ea2d1" providerId="ADAL" clId="{BA043B88-5299-4748-BE3E-CBD180370A26}" dt="2023-02-14T15:52:35.156" v="541" actId="478"/>
          <ac:spMkLst>
            <pc:docMk/>
            <pc:sldMk cId="3755434544" sldId="290"/>
            <ac:spMk id="7" creationId="{09A7B07A-37EF-6AB4-91D3-46A337F6FF97}"/>
          </ac:spMkLst>
        </pc:spChg>
        <pc:picChg chg="mod">
          <ac:chgData name="Bobby Bruce" userId="3058c8c1-4bfd-455e-878e-43f1fa6ea2d1" providerId="ADAL" clId="{BA043B88-5299-4748-BE3E-CBD180370A26}" dt="2023-02-14T15:52:39.381" v="543" actId="1076"/>
          <ac:picMkLst>
            <pc:docMk/>
            <pc:sldMk cId="3755434544" sldId="290"/>
            <ac:picMk id="8" creationId="{CCFAB15D-2A5D-252C-C7BD-8AAB18180331}"/>
          </ac:picMkLst>
        </pc:picChg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25489796" sldId="293"/>
        </pc:sldMkLst>
      </pc:sldChg>
      <pc:sldChg chg="del">
        <pc:chgData name="Bobby Bruce" userId="3058c8c1-4bfd-455e-878e-43f1fa6ea2d1" providerId="ADAL" clId="{BA043B88-5299-4748-BE3E-CBD180370A26}" dt="2023-02-14T15:49:32.022" v="535" actId="2696"/>
        <pc:sldMkLst>
          <pc:docMk/>
          <pc:sldMk cId="1466805427" sldId="294"/>
        </pc:sldMkLst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3192982927" sldId="295"/>
        </pc:sldMkLst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1654591503" sldId="296"/>
        </pc:sldMkLst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1313940536" sldId="297"/>
        </pc:sldMkLst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4152948102" sldId="298"/>
        </pc:sldMkLst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1281080535" sldId="299"/>
        </pc:sldMkLst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2591976229" sldId="300"/>
        </pc:sldMkLst>
      </pc:sldChg>
      <pc:sldChg chg="del">
        <pc:chgData name="Bobby Bruce" userId="3058c8c1-4bfd-455e-878e-43f1fa6ea2d1" providerId="ADAL" clId="{BA043B88-5299-4748-BE3E-CBD180370A26}" dt="2023-02-14T15:49:33.114" v="536" actId="2696"/>
        <pc:sldMkLst>
          <pc:docMk/>
          <pc:sldMk cId="2626852833" sldId="301"/>
        </pc:sldMkLst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3466667695" sldId="302"/>
        </pc:sldMkLst>
      </pc:sldChg>
      <pc:sldChg chg="del">
        <pc:chgData name="Bobby Bruce" userId="3058c8c1-4bfd-455e-878e-43f1fa6ea2d1" providerId="ADAL" clId="{BA043B88-5299-4748-BE3E-CBD180370A26}" dt="2023-02-14T15:48:18.729" v="518" actId="2696"/>
        <pc:sldMkLst>
          <pc:docMk/>
          <pc:sldMk cId="3934248133" sldId="317"/>
        </pc:sldMkLst>
      </pc:sldChg>
      <pc:sldChg chg="modSp mod">
        <pc:chgData name="Bobby Bruce" userId="3058c8c1-4bfd-455e-878e-43f1fa6ea2d1" providerId="ADAL" clId="{BA043B88-5299-4748-BE3E-CBD180370A26}" dt="2023-02-14T16:34:23.635" v="1329" actId="20577"/>
        <pc:sldMkLst>
          <pc:docMk/>
          <pc:sldMk cId="2519426150" sldId="324"/>
        </pc:sldMkLst>
        <pc:spChg chg="mod">
          <ac:chgData name="Bobby Bruce" userId="3058c8c1-4bfd-455e-878e-43f1fa6ea2d1" providerId="ADAL" clId="{BA043B88-5299-4748-BE3E-CBD180370A26}" dt="2023-02-14T16:34:23.635" v="1329" actId="20577"/>
          <ac:spMkLst>
            <pc:docMk/>
            <pc:sldMk cId="2519426150" sldId="324"/>
            <ac:spMk id="3" creationId="{00000000-0000-0000-0000-000000000000}"/>
          </ac:spMkLst>
        </pc:spChg>
      </pc:sldChg>
      <pc:sldChg chg="modAnim">
        <pc:chgData name="Bobby Bruce" userId="3058c8c1-4bfd-455e-878e-43f1fa6ea2d1" providerId="ADAL" clId="{BA043B88-5299-4748-BE3E-CBD180370A26}" dt="2023-02-14T16:45:45.620" v="1455"/>
        <pc:sldMkLst>
          <pc:docMk/>
          <pc:sldMk cId="3877890375" sldId="327"/>
        </pc:sldMkLst>
      </pc:sldChg>
      <pc:sldChg chg="addSp delSp modSp mod modAnim">
        <pc:chgData name="Bobby Bruce" userId="3058c8c1-4bfd-455e-878e-43f1fa6ea2d1" providerId="ADAL" clId="{BA043B88-5299-4748-BE3E-CBD180370A26}" dt="2023-02-14T17:03:54.834" v="1727"/>
        <pc:sldMkLst>
          <pc:docMk/>
          <pc:sldMk cId="3005109984" sldId="328"/>
        </pc:sldMkLst>
        <pc:spChg chg="del">
          <ac:chgData name="Bobby Bruce" userId="3058c8c1-4bfd-455e-878e-43f1fa6ea2d1" providerId="ADAL" clId="{BA043B88-5299-4748-BE3E-CBD180370A26}" dt="2023-02-14T17:02:37.364" v="1718" actId="478"/>
          <ac:spMkLst>
            <pc:docMk/>
            <pc:sldMk cId="3005109984" sldId="328"/>
            <ac:spMk id="5" creationId="{55E725B4-D799-CC64-4535-DE5F1C288C3F}"/>
          </ac:spMkLst>
        </pc:spChg>
        <pc:spChg chg="add mod">
          <ac:chgData name="Bobby Bruce" userId="3058c8c1-4bfd-455e-878e-43f1fa6ea2d1" providerId="ADAL" clId="{BA043B88-5299-4748-BE3E-CBD180370A26}" dt="2023-02-14T17:02:39.777" v="1720" actId="1076"/>
          <ac:spMkLst>
            <pc:docMk/>
            <pc:sldMk cId="3005109984" sldId="328"/>
            <ac:spMk id="7" creationId="{57D7F819-442B-4C3A-CC92-A8EE2B16B3E1}"/>
          </ac:spMkLst>
        </pc:spChg>
      </pc:sldChg>
      <pc:sldChg chg="delSp modSp mod delAnim">
        <pc:chgData name="Bobby Bruce" userId="3058c8c1-4bfd-455e-878e-43f1fa6ea2d1" providerId="ADAL" clId="{BA043B88-5299-4748-BE3E-CBD180370A26}" dt="2023-02-15T12:38:08.191" v="2146" actId="478"/>
        <pc:sldMkLst>
          <pc:docMk/>
          <pc:sldMk cId="146038447" sldId="330"/>
        </pc:sldMkLst>
        <pc:spChg chg="del mod">
          <ac:chgData name="Bobby Bruce" userId="3058c8c1-4bfd-455e-878e-43f1fa6ea2d1" providerId="ADAL" clId="{BA043B88-5299-4748-BE3E-CBD180370A26}" dt="2023-02-15T12:38:08.191" v="2146" actId="478"/>
          <ac:spMkLst>
            <pc:docMk/>
            <pc:sldMk cId="146038447" sldId="330"/>
            <ac:spMk id="16" creationId="{A09D3E4B-DBA7-961E-4A5B-3C58A177E881}"/>
          </ac:spMkLst>
        </pc:spChg>
      </pc:sldChg>
      <pc:sldChg chg="del">
        <pc:chgData name="Bobby Bruce" userId="3058c8c1-4bfd-455e-878e-43f1fa6ea2d1" providerId="ADAL" clId="{BA043B88-5299-4748-BE3E-CBD180370A26}" dt="2023-02-14T15:48:18.716" v="517" actId="2696"/>
        <pc:sldMkLst>
          <pc:docMk/>
          <pc:sldMk cId="3612432795" sldId="334"/>
        </pc:sldMkLst>
      </pc:sldChg>
      <pc:sldChg chg="del">
        <pc:chgData name="Bobby Bruce" userId="3058c8c1-4bfd-455e-878e-43f1fa6ea2d1" providerId="ADAL" clId="{BA043B88-5299-4748-BE3E-CBD180370A26}" dt="2023-02-14T15:48:57.473" v="519" actId="2696"/>
        <pc:sldMkLst>
          <pc:docMk/>
          <pc:sldMk cId="3117269153" sldId="335"/>
        </pc:sldMkLst>
      </pc:sldChg>
      <pc:sldChg chg="modSp mod">
        <pc:chgData name="Bobby Bruce" userId="3058c8c1-4bfd-455e-878e-43f1fa6ea2d1" providerId="ADAL" clId="{BA043B88-5299-4748-BE3E-CBD180370A26}" dt="2023-02-15T12:45:54.756" v="2232" actId="1076"/>
        <pc:sldMkLst>
          <pc:docMk/>
          <pc:sldMk cId="1745253395" sldId="336"/>
        </pc:sldMkLst>
        <pc:spChg chg="mod">
          <ac:chgData name="Bobby Bruce" userId="3058c8c1-4bfd-455e-878e-43f1fa6ea2d1" providerId="ADAL" clId="{BA043B88-5299-4748-BE3E-CBD180370A26}" dt="2023-02-15T12:45:54.756" v="2232" actId="1076"/>
          <ac:spMkLst>
            <pc:docMk/>
            <pc:sldMk cId="1745253395" sldId="336"/>
            <ac:spMk id="5" creationId="{9D62CC07-D678-CFE7-1FF5-38E0B81F922C}"/>
          </ac:spMkLst>
        </pc:spChg>
        <pc:spChg chg="mod">
          <ac:chgData name="Bobby Bruce" userId="3058c8c1-4bfd-455e-878e-43f1fa6ea2d1" providerId="ADAL" clId="{BA043B88-5299-4748-BE3E-CBD180370A26}" dt="2023-02-15T12:45:51.057" v="2231" actId="20577"/>
          <ac:spMkLst>
            <pc:docMk/>
            <pc:sldMk cId="1745253395" sldId="336"/>
            <ac:spMk id="9" creationId="{F685F7F7-7DB5-A61D-FFBF-7E5AD6BD98B6}"/>
          </ac:spMkLst>
        </pc:spChg>
      </pc:sldChg>
      <pc:sldChg chg="del">
        <pc:chgData name="Bobby Bruce" userId="3058c8c1-4bfd-455e-878e-43f1fa6ea2d1" providerId="ADAL" clId="{BA043B88-5299-4748-BE3E-CBD180370A26}" dt="2023-02-14T15:49:23.584" v="526" actId="2696"/>
        <pc:sldMkLst>
          <pc:docMk/>
          <pc:sldMk cId="2139783219" sldId="337"/>
        </pc:sldMkLst>
      </pc:sldChg>
      <pc:sldChg chg="del">
        <pc:chgData name="Bobby Bruce" userId="3058c8c1-4bfd-455e-878e-43f1fa6ea2d1" providerId="ADAL" clId="{BA043B88-5299-4748-BE3E-CBD180370A26}" dt="2023-02-14T15:51:52.899" v="537" actId="2696"/>
        <pc:sldMkLst>
          <pc:docMk/>
          <pc:sldMk cId="1162766936" sldId="338"/>
        </pc:sldMkLst>
      </pc:sldChg>
      <pc:sldChg chg="delSp modSp mod">
        <pc:chgData name="Bobby Bruce" userId="3058c8c1-4bfd-455e-878e-43f1fa6ea2d1" providerId="ADAL" clId="{BA043B88-5299-4748-BE3E-CBD180370A26}" dt="2023-02-15T12:46:20.144" v="2234" actId="478"/>
        <pc:sldMkLst>
          <pc:docMk/>
          <pc:sldMk cId="504384282" sldId="339"/>
        </pc:sldMkLst>
        <pc:spChg chg="del mod">
          <ac:chgData name="Bobby Bruce" userId="3058c8c1-4bfd-455e-878e-43f1fa6ea2d1" providerId="ADAL" clId="{BA043B88-5299-4748-BE3E-CBD180370A26}" dt="2023-02-15T12:46:20.144" v="2234" actId="478"/>
          <ac:spMkLst>
            <pc:docMk/>
            <pc:sldMk cId="504384282" sldId="339"/>
            <ac:spMk id="2" creationId="{F69F74FB-E245-2EE3-778C-798E156609AF}"/>
          </ac:spMkLst>
        </pc:spChg>
      </pc:sldChg>
      <pc:sldChg chg="del">
        <pc:chgData name="Bobby Bruce" userId="3058c8c1-4bfd-455e-878e-43f1fa6ea2d1" providerId="ADAL" clId="{BA043B88-5299-4748-BE3E-CBD180370A26}" dt="2023-02-14T15:18:06.289" v="244" actId="2696"/>
        <pc:sldMkLst>
          <pc:docMk/>
          <pc:sldMk cId="364571849" sldId="340"/>
        </pc:sldMkLst>
      </pc:sldChg>
      <pc:sldChg chg="modSp mod">
        <pc:chgData name="Bobby Bruce" userId="3058c8c1-4bfd-455e-878e-43f1fa6ea2d1" providerId="ADAL" clId="{BA043B88-5299-4748-BE3E-CBD180370A26}" dt="2023-02-14T16:35:32.591" v="1427" actId="27636"/>
        <pc:sldMkLst>
          <pc:docMk/>
          <pc:sldMk cId="2459071761" sldId="341"/>
        </pc:sldMkLst>
        <pc:spChg chg="mod">
          <ac:chgData name="Bobby Bruce" userId="3058c8c1-4bfd-455e-878e-43f1fa6ea2d1" providerId="ADAL" clId="{BA043B88-5299-4748-BE3E-CBD180370A26}" dt="2023-02-14T16:35:32.591" v="1427" actId="27636"/>
          <ac:spMkLst>
            <pc:docMk/>
            <pc:sldMk cId="2459071761" sldId="341"/>
            <ac:spMk id="4" creationId="{987F6075-B1C0-3B01-7992-E4D713781FD4}"/>
          </ac:spMkLst>
        </pc:spChg>
      </pc:sldChg>
      <pc:sldChg chg="addSp delSp modSp mod">
        <pc:chgData name="Bobby Bruce" userId="3058c8c1-4bfd-455e-878e-43f1fa6ea2d1" providerId="ADAL" clId="{BA043B88-5299-4748-BE3E-CBD180370A26}" dt="2023-02-14T17:02:19.506" v="1717" actId="1076"/>
        <pc:sldMkLst>
          <pc:docMk/>
          <pc:sldMk cId="2328482029" sldId="342"/>
        </pc:sldMkLst>
        <pc:spChg chg="add del mod">
          <ac:chgData name="Bobby Bruce" userId="3058c8c1-4bfd-455e-878e-43f1fa6ea2d1" providerId="ADAL" clId="{BA043B88-5299-4748-BE3E-CBD180370A26}" dt="2023-02-14T17:02:16.780" v="1716" actId="478"/>
          <ac:spMkLst>
            <pc:docMk/>
            <pc:sldMk cId="2328482029" sldId="342"/>
            <ac:spMk id="5" creationId="{25200CE4-F917-CDA5-7827-215A1B10C94E}"/>
          </ac:spMkLst>
        </pc:spChg>
        <pc:spChg chg="add mod">
          <ac:chgData name="Bobby Bruce" userId="3058c8c1-4bfd-455e-878e-43f1fa6ea2d1" providerId="ADAL" clId="{BA043B88-5299-4748-BE3E-CBD180370A26}" dt="2023-02-14T17:02:19.506" v="1717" actId="1076"/>
          <ac:spMkLst>
            <pc:docMk/>
            <pc:sldMk cId="2328482029" sldId="342"/>
            <ac:spMk id="6" creationId="{37A67374-A701-03EF-381D-1D7FF0FF0ABA}"/>
          </ac:spMkLst>
        </pc:spChg>
      </pc:sldChg>
      <pc:sldChg chg="modAnim">
        <pc:chgData name="Bobby Bruce" userId="3058c8c1-4bfd-455e-878e-43f1fa6ea2d1" providerId="ADAL" clId="{BA043B88-5299-4748-BE3E-CBD180370A26}" dt="2023-02-14T16:39:29.887" v="1433"/>
        <pc:sldMkLst>
          <pc:docMk/>
          <pc:sldMk cId="2591183857" sldId="345"/>
        </pc:sldMkLst>
      </pc:sldChg>
      <pc:sldChg chg="modAnim">
        <pc:chgData name="Bobby Bruce" userId="3058c8c1-4bfd-455e-878e-43f1fa6ea2d1" providerId="ADAL" clId="{BA043B88-5299-4748-BE3E-CBD180370A26}" dt="2023-02-14T16:40:14.466" v="1437"/>
        <pc:sldMkLst>
          <pc:docMk/>
          <pc:sldMk cId="3014359472" sldId="346"/>
        </pc:sldMkLst>
      </pc:sldChg>
      <pc:sldChg chg="modSp mod modAnim">
        <pc:chgData name="Bobby Bruce" userId="3058c8c1-4bfd-455e-878e-43f1fa6ea2d1" providerId="ADAL" clId="{BA043B88-5299-4748-BE3E-CBD180370A26}" dt="2023-02-14T16:55:33.328" v="1687" actId="20577"/>
        <pc:sldMkLst>
          <pc:docMk/>
          <pc:sldMk cId="3406649636" sldId="347"/>
        </pc:sldMkLst>
        <pc:spChg chg="mod">
          <ac:chgData name="Bobby Bruce" userId="3058c8c1-4bfd-455e-878e-43f1fa6ea2d1" providerId="ADAL" clId="{BA043B88-5299-4748-BE3E-CBD180370A26}" dt="2023-02-14T16:55:03.669" v="1627" actId="20577"/>
          <ac:spMkLst>
            <pc:docMk/>
            <pc:sldMk cId="3406649636" sldId="347"/>
            <ac:spMk id="2" creationId="{00000000-0000-0000-0000-000000000000}"/>
          </ac:spMkLst>
        </pc:spChg>
        <pc:spChg chg="mod">
          <ac:chgData name="Bobby Bruce" userId="3058c8c1-4bfd-455e-878e-43f1fa6ea2d1" providerId="ADAL" clId="{BA043B88-5299-4748-BE3E-CBD180370A26}" dt="2023-02-14T16:55:33.328" v="1687" actId="20577"/>
          <ac:spMkLst>
            <pc:docMk/>
            <pc:sldMk cId="3406649636" sldId="347"/>
            <ac:spMk id="29" creationId="{0995722B-A3C7-2584-BD0F-0CC26CAD6003}"/>
          </ac:spMkLst>
        </pc:spChg>
      </pc:sldChg>
      <pc:sldChg chg="modSp mod modAnim">
        <pc:chgData name="Bobby Bruce" userId="3058c8c1-4bfd-455e-878e-43f1fa6ea2d1" providerId="ADAL" clId="{BA043B88-5299-4748-BE3E-CBD180370A26}" dt="2023-02-14T17:01:04.858" v="1705" actId="20577"/>
        <pc:sldMkLst>
          <pc:docMk/>
          <pc:sldMk cId="660086138" sldId="348"/>
        </pc:sldMkLst>
        <pc:spChg chg="mod">
          <ac:chgData name="Bobby Bruce" userId="3058c8c1-4bfd-455e-878e-43f1fa6ea2d1" providerId="ADAL" clId="{BA043B88-5299-4748-BE3E-CBD180370A26}" dt="2023-02-14T17:01:04.858" v="1705" actId="20577"/>
          <ac:spMkLst>
            <pc:docMk/>
            <pc:sldMk cId="660086138" sldId="348"/>
            <ac:spMk id="2" creationId="{00000000-0000-0000-0000-000000000000}"/>
          </ac:spMkLst>
        </pc:spChg>
        <pc:spChg chg="mod">
          <ac:chgData name="Bobby Bruce" userId="3058c8c1-4bfd-455e-878e-43f1fa6ea2d1" providerId="ADAL" clId="{BA043B88-5299-4748-BE3E-CBD180370A26}" dt="2023-02-14T16:50:53.154" v="1590" actId="1076"/>
          <ac:spMkLst>
            <pc:docMk/>
            <pc:sldMk cId="660086138" sldId="348"/>
            <ac:spMk id="5" creationId="{D6AE1A1F-59DE-6D2C-BEF7-94377D8D34FC}"/>
          </ac:spMkLst>
        </pc:spChg>
      </pc:sldChg>
      <pc:sldChg chg="ord">
        <pc:chgData name="Bobby Bruce" userId="3058c8c1-4bfd-455e-878e-43f1fa6ea2d1" providerId="ADAL" clId="{BA043B88-5299-4748-BE3E-CBD180370A26}" dt="2023-02-14T16:51:54.515" v="1603" actId="20578"/>
        <pc:sldMkLst>
          <pc:docMk/>
          <pc:sldMk cId="1408153352" sldId="349"/>
        </pc:sldMkLst>
      </pc:sldChg>
      <pc:sldChg chg="modSp mod modAnim">
        <pc:chgData name="Bobby Bruce" userId="3058c8c1-4bfd-455e-878e-43f1fa6ea2d1" providerId="ADAL" clId="{BA043B88-5299-4748-BE3E-CBD180370A26}" dt="2023-02-14T16:54:21.960" v="1625" actId="1076"/>
        <pc:sldMkLst>
          <pc:docMk/>
          <pc:sldMk cId="2421451494" sldId="356"/>
        </pc:sldMkLst>
        <pc:spChg chg="mod">
          <ac:chgData name="Bobby Bruce" userId="3058c8c1-4bfd-455e-878e-43f1fa6ea2d1" providerId="ADAL" clId="{BA043B88-5299-4748-BE3E-CBD180370A26}" dt="2023-02-14T16:54:21.960" v="1625" actId="1076"/>
          <ac:spMkLst>
            <pc:docMk/>
            <pc:sldMk cId="2421451494" sldId="356"/>
            <ac:spMk id="6" creationId="{B4B8A618-5C59-504A-0732-48859690A7AC}"/>
          </ac:spMkLst>
        </pc:spChg>
        <pc:spChg chg="mod">
          <ac:chgData name="Bobby Bruce" userId="3058c8c1-4bfd-455e-878e-43f1fa6ea2d1" providerId="ADAL" clId="{BA043B88-5299-4748-BE3E-CBD180370A26}" dt="2023-02-14T16:54:09.013" v="1605"/>
          <ac:spMkLst>
            <pc:docMk/>
            <pc:sldMk cId="2421451494" sldId="356"/>
            <ac:spMk id="7" creationId="{7690FB9B-D5FF-5430-21B5-FAD6DAA39F20}"/>
          </ac:spMkLst>
        </pc:spChg>
      </pc:sldChg>
      <pc:sldChg chg="modSp mod modAnim">
        <pc:chgData name="Bobby Bruce" userId="3058c8c1-4bfd-455e-878e-43f1fa6ea2d1" providerId="ADAL" clId="{BA043B88-5299-4748-BE3E-CBD180370A26}" dt="2023-02-15T12:19:47.893" v="2095" actId="115"/>
        <pc:sldMkLst>
          <pc:docMk/>
          <pc:sldMk cId="122899404" sldId="357"/>
        </pc:sldMkLst>
        <pc:spChg chg="mod">
          <ac:chgData name="Bobby Bruce" userId="3058c8c1-4bfd-455e-878e-43f1fa6ea2d1" providerId="ADAL" clId="{BA043B88-5299-4748-BE3E-CBD180370A26}" dt="2023-02-15T12:19:47.893" v="2095" actId="115"/>
          <ac:spMkLst>
            <pc:docMk/>
            <pc:sldMk cId="122899404" sldId="357"/>
            <ac:spMk id="3" creationId="{1F25CA88-BF29-DFCB-FCC1-3FA1E3E0CBDC}"/>
          </ac:spMkLst>
        </pc:spChg>
        <pc:spChg chg="mod">
          <ac:chgData name="Bobby Bruce" userId="3058c8c1-4bfd-455e-878e-43f1fa6ea2d1" providerId="ADAL" clId="{BA043B88-5299-4748-BE3E-CBD180370A26}" dt="2023-02-14T16:40:33.216" v="1439" actId="1076"/>
          <ac:spMkLst>
            <pc:docMk/>
            <pc:sldMk cId="122899404" sldId="357"/>
            <ac:spMk id="4" creationId="{A60DC3CD-9715-7D79-D5E7-E3215BE3A698}"/>
          </ac:spMkLst>
        </pc:spChg>
      </pc:sldChg>
      <pc:sldChg chg="addSp delSp modSp mod modAnim">
        <pc:chgData name="Bobby Bruce" userId="3058c8c1-4bfd-455e-878e-43f1fa6ea2d1" providerId="ADAL" clId="{BA043B88-5299-4748-BE3E-CBD180370A26}" dt="2023-02-14T17:11:46.868" v="1888"/>
        <pc:sldMkLst>
          <pc:docMk/>
          <pc:sldMk cId="2199733090" sldId="358"/>
        </pc:sldMkLst>
        <pc:spChg chg="add mod">
          <ac:chgData name="Bobby Bruce" userId="3058c8c1-4bfd-455e-878e-43f1fa6ea2d1" providerId="ADAL" clId="{BA043B88-5299-4748-BE3E-CBD180370A26}" dt="2023-02-14T17:11:32.782" v="1884" actId="1076"/>
          <ac:spMkLst>
            <pc:docMk/>
            <pc:sldMk cId="2199733090" sldId="358"/>
            <ac:spMk id="2" creationId="{3FD3FF51-B357-4EB8-EE79-76B876A41EAD}"/>
          </ac:spMkLst>
        </pc:spChg>
        <pc:spChg chg="add mod">
          <ac:chgData name="Bobby Bruce" userId="3058c8c1-4bfd-455e-878e-43f1fa6ea2d1" providerId="ADAL" clId="{BA043B88-5299-4748-BE3E-CBD180370A26}" dt="2023-02-14T17:11:32.782" v="1884" actId="1076"/>
          <ac:spMkLst>
            <pc:docMk/>
            <pc:sldMk cId="2199733090" sldId="358"/>
            <ac:spMk id="5" creationId="{BB73167F-1DBA-509E-97D3-F0D992D4A457}"/>
          </ac:spMkLst>
        </pc:spChg>
        <pc:spChg chg="add del mod">
          <ac:chgData name="Bobby Bruce" userId="3058c8c1-4bfd-455e-878e-43f1fa6ea2d1" providerId="ADAL" clId="{BA043B88-5299-4748-BE3E-CBD180370A26}" dt="2023-02-14T17:09:57.369" v="1821" actId="478"/>
          <ac:spMkLst>
            <pc:docMk/>
            <pc:sldMk cId="2199733090" sldId="358"/>
            <ac:spMk id="7" creationId="{F8D11FDC-7723-3351-D638-AD33C87113B1}"/>
          </ac:spMkLst>
        </pc:spChg>
        <pc:spChg chg="add del mod">
          <ac:chgData name="Bobby Bruce" userId="3058c8c1-4bfd-455e-878e-43f1fa6ea2d1" providerId="ADAL" clId="{BA043B88-5299-4748-BE3E-CBD180370A26}" dt="2023-02-14T17:09:59.826" v="1823" actId="478"/>
          <ac:spMkLst>
            <pc:docMk/>
            <pc:sldMk cId="2199733090" sldId="358"/>
            <ac:spMk id="8" creationId="{5C8051D8-9DC1-C8B3-51B8-83DF53791CDC}"/>
          </ac:spMkLst>
        </pc:spChg>
        <pc:spChg chg="add del mod">
          <ac:chgData name="Bobby Bruce" userId="3058c8c1-4bfd-455e-878e-43f1fa6ea2d1" providerId="ADAL" clId="{BA043B88-5299-4748-BE3E-CBD180370A26}" dt="2023-02-14T17:09:58.538" v="1822" actId="478"/>
          <ac:spMkLst>
            <pc:docMk/>
            <pc:sldMk cId="2199733090" sldId="358"/>
            <ac:spMk id="9" creationId="{2D9F92E7-FCBB-54B2-3BAC-2C5EF3A1ED97}"/>
          </ac:spMkLst>
        </pc:spChg>
        <pc:spChg chg="add mod">
          <ac:chgData name="Bobby Bruce" userId="3058c8c1-4bfd-455e-878e-43f1fa6ea2d1" providerId="ADAL" clId="{BA043B88-5299-4748-BE3E-CBD180370A26}" dt="2023-02-14T17:11:32.782" v="1884" actId="1076"/>
          <ac:spMkLst>
            <pc:docMk/>
            <pc:sldMk cId="2199733090" sldId="358"/>
            <ac:spMk id="10" creationId="{7AC04D90-A9C9-E14C-06AB-437AD1EFE568}"/>
          </ac:spMkLst>
        </pc:spChg>
        <pc:spChg chg="add mod">
          <ac:chgData name="Bobby Bruce" userId="3058c8c1-4bfd-455e-878e-43f1fa6ea2d1" providerId="ADAL" clId="{BA043B88-5299-4748-BE3E-CBD180370A26}" dt="2023-02-14T17:11:32.782" v="1884" actId="1076"/>
          <ac:spMkLst>
            <pc:docMk/>
            <pc:sldMk cId="2199733090" sldId="358"/>
            <ac:spMk id="11" creationId="{42427114-2DA5-408B-2D46-E2BFC2812FFE}"/>
          </ac:spMkLst>
        </pc:spChg>
      </pc:sldChg>
      <pc:sldChg chg="addSp modSp mod modAnim">
        <pc:chgData name="Bobby Bruce" userId="3058c8c1-4bfd-455e-878e-43f1fa6ea2d1" providerId="ADAL" clId="{BA043B88-5299-4748-BE3E-CBD180370A26}" dt="2023-02-15T12:37:09.389" v="2144" actId="20577"/>
        <pc:sldMkLst>
          <pc:docMk/>
          <pc:sldMk cId="4068356224" sldId="359"/>
        </pc:sldMkLst>
        <pc:spChg chg="add mod">
          <ac:chgData name="Bobby Bruce" userId="3058c8c1-4bfd-455e-878e-43f1fa6ea2d1" providerId="ADAL" clId="{BA043B88-5299-4748-BE3E-CBD180370A26}" dt="2023-02-15T12:37:09.389" v="2144" actId="20577"/>
          <ac:spMkLst>
            <pc:docMk/>
            <pc:sldMk cId="4068356224" sldId="359"/>
            <ac:spMk id="2" creationId="{E80DCDDA-FB1E-6FC4-803A-5A0ABC38FFAA}"/>
          </ac:spMkLst>
        </pc:spChg>
        <pc:spChg chg="add mod">
          <ac:chgData name="Bobby Bruce" userId="3058c8c1-4bfd-455e-878e-43f1fa6ea2d1" providerId="ADAL" clId="{BA043B88-5299-4748-BE3E-CBD180370A26}" dt="2023-02-15T12:37:07.708" v="2143" actId="20577"/>
          <ac:spMkLst>
            <pc:docMk/>
            <pc:sldMk cId="4068356224" sldId="359"/>
            <ac:spMk id="5" creationId="{B02F5A57-96FA-7811-64BD-03CAB58A4E32}"/>
          </ac:spMkLst>
        </pc:spChg>
      </pc:sldChg>
      <pc:sldChg chg="addSp delSp modSp mod">
        <pc:chgData name="Bobby Bruce" userId="3058c8c1-4bfd-455e-878e-43f1fa6ea2d1" providerId="ADAL" clId="{BA043B88-5299-4748-BE3E-CBD180370A26}" dt="2023-02-15T12:44:31.252" v="2167" actId="20577"/>
        <pc:sldMkLst>
          <pc:docMk/>
          <pc:sldMk cId="1596854547" sldId="360"/>
        </pc:sldMkLst>
        <pc:spChg chg="add mod">
          <ac:chgData name="Bobby Bruce" userId="3058c8c1-4bfd-455e-878e-43f1fa6ea2d1" providerId="ADAL" clId="{BA043B88-5299-4748-BE3E-CBD180370A26}" dt="2023-02-14T15:02:27.167" v="12" actId="1076"/>
          <ac:spMkLst>
            <pc:docMk/>
            <pc:sldMk cId="1596854547" sldId="360"/>
            <ac:spMk id="5" creationId="{F518B830-132E-D521-758B-F96B7A5E1BE6}"/>
          </ac:spMkLst>
        </pc:spChg>
        <pc:spChg chg="add mod">
          <ac:chgData name="Bobby Bruce" userId="3058c8c1-4bfd-455e-878e-43f1fa6ea2d1" providerId="ADAL" clId="{BA043B88-5299-4748-BE3E-CBD180370A26}" dt="2023-02-15T12:44:31.252" v="2167" actId="20577"/>
          <ac:spMkLst>
            <pc:docMk/>
            <pc:sldMk cId="1596854547" sldId="360"/>
            <ac:spMk id="6" creationId="{07497359-48B1-2081-03B4-7F9F7986573A}"/>
          </ac:spMkLst>
        </pc:spChg>
        <pc:spChg chg="add mod">
          <ac:chgData name="Bobby Bruce" userId="3058c8c1-4bfd-455e-878e-43f1fa6ea2d1" providerId="ADAL" clId="{BA043B88-5299-4748-BE3E-CBD180370A26}" dt="2023-02-14T15:04:10.401" v="169" actId="1076"/>
          <ac:spMkLst>
            <pc:docMk/>
            <pc:sldMk cId="1596854547" sldId="360"/>
            <ac:spMk id="7" creationId="{B774B062-BB0B-DB11-03AB-F38A1053BE78}"/>
          </ac:spMkLst>
        </pc:spChg>
        <pc:spChg chg="add del mod">
          <ac:chgData name="Bobby Bruce" userId="3058c8c1-4bfd-455e-878e-43f1fa6ea2d1" providerId="ADAL" clId="{BA043B88-5299-4748-BE3E-CBD180370A26}" dt="2023-02-14T15:03:32.321" v="84" actId="478"/>
          <ac:spMkLst>
            <pc:docMk/>
            <pc:sldMk cId="1596854547" sldId="360"/>
            <ac:spMk id="8" creationId="{EBC7A035-ED48-0EB4-73C8-54EC48285BE3}"/>
          </ac:spMkLst>
        </pc:spChg>
        <pc:spChg chg="add mod">
          <ac:chgData name="Bobby Bruce" userId="3058c8c1-4bfd-455e-878e-43f1fa6ea2d1" providerId="ADAL" clId="{BA043B88-5299-4748-BE3E-CBD180370A26}" dt="2023-02-14T15:04:04.446" v="167" actId="14100"/>
          <ac:spMkLst>
            <pc:docMk/>
            <pc:sldMk cId="1596854547" sldId="360"/>
            <ac:spMk id="9" creationId="{BFC96BAE-811B-9EC5-B59C-8E78D5A20EFF}"/>
          </ac:spMkLst>
        </pc:spChg>
      </pc:sldChg>
      <pc:sldChg chg="addSp delSp modSp add mod modShow">
        <pc:chgData name="Bobby Bruce" userId="3058c8c1-4bfd-455e-878e-43f1fa6ea2d1" providerId="ADAL" clId="{BA043B88-5299-4748-BE3E-CBD180370A26}" dt="2023-02-15T12:45:02.969" v="2168" actId="729"/>
        <pc:sldMkLst>
          <pc:docMk/>
          <pc:sldMk cId="1120112236" sldId="361"/>
        </pc:sldMkLst>
        <pc:spChg chg="mod">
          <ac:chgData name="Bobby Bruce" userId="3058c8c1-4bfd-455e-878e-43f1fa6ea2d1" providerId="ADAL" clId="{BA043B88-5299-4748-BE3E-CBD180370A26}" dt="2023-02-14T15:07:37.222" v="206" actId="20577"/>
          <ac:spMkLst>
            <pc:docMk/>
            <pc:sldMk cId="1120112236" sldId="361"/>
            <ac:spMk id="4" creationId="{C4FE20F0-1CCA-A815-0814-963441EC9FAA}"/>
          </ac:spMkLst>
        </pc:spChg>
        <pc:spChg chg="mod">
          <ac:chgData name="Bobby Bruce" userId="3058c8c1-4bfd-455e-878e-43f1fa6ea2d1" providerId="ADAL" clId="{BA043B88-5299-4748-BE3E-CBD180370A26}" dt="2023-02-14T15:08:23.524" v="224" actId="20577"/>
          <ac:spMkLst>
            <pc:docMk/>
            <pc:sldMk cId="1120112236" sldId="361"/>
            <ac:spMk id="5" creationId="{F518B830-132E-D521-758B-F96B7A5E1BE6}"/>
          </ac:spMkLst>
        </pc:spChg>
        <pc:spChg chg="del">
          <ac:chgData name="Bobby Bruce" userId="3058c8c1-4bfd-455e-878e-43f1fa6ea2d1" providerId="ADAL" clId="{BA043B88-5299-4748-BE3E-CBD180370A26}" dt="2023-02-14T15:07:51.489" v="209" actId="478"/>
          <ac:spMkLst>
            <pc:docMk/>
            <pc:sldMk cId="1120112236" sldId="361"/>
            <ac:spMk id="6" creationId="{07497359-48B1-2081-03B4-7F9F7986573A}"/>
          </ac:spMkLst>
        </pc:spChg>
        <pc:spChg chg="del">
          <ac:chgData name="Bobby Bruce" userId="3058c8c1-4bfd-455e-878e-43f1fa6ea2d1" providerId="ADAL" clId="{BA043B88-5299-4748-BE3E-CBD180370A26}" dt="2023-02-14T15:07:51.489" v="209" actId="478"/>
          <ac:spMkLst>
            <pc:docMk/>
            <pc:sldMk cId="1120112236" sldId="361"/>
            <ac:spMk id="7" creationId="{B774B062-BB0B-DB11-03AB-F38A1053BE78}"/>
          </ac:spMkLst>
        </pc:spChg>
        <pc:spChg chg="add mod">
          <ac:chgData name="Bobby Bruce" userId="3058c8c1-4bfd-455e-878e-43f1fa6ea2d1" providerId="ADAL" clId="{BA043B88-5299-4748-BE3E-CBD180370A26}" dt="2023-02-14T15:08:43.586" v="243" actId="20577"/>
          <ac:spMkLst>
            <pc:docMk/>
            <pc:sldMk cId="1120112236" sldId="361"/>
            <ac:spMk id="8" creationId="{2E341A7E-2F87-A800-D66E-49395D3797F4}"/>
          </ac:spMkLst>
        </pc:spChg>
        <pc:spChg chg="del mod">
          <ac:chgData name="Bobby Bruce" userId="3058c8c1-4bfd-455e-878e-43f1fa6ea2d1" providerId="ADAL" clId="{BA043B88-5299-4748-BE3E-CBD180370A26}" dt="2023-02-14T15:07:41.450" v="208" actId="478"/>
          <ac:spMkLst>
            <pc:docMk/>
            <pc:sldMk cId="1120112236" sldId="361"/>
            <ac:spMk id="9" creationId="{BFC96BAE-811B-9EC5-B59C-8E78D5A20EFF}"/>
          </ac:spMkLst>
        </pc:spChg>
      </pc:sldChg>
      <pc:sldChg chg="addSp delSp modSp new mod">
        <pc:chgData name="Bobby Bruce" userId="3058c8c1-4bfd-455e-878e-43f1fa6ea2d1" providerId="ADAL" clId="{BA043B88-5299-4748-BE3E-CBD180370A26}" dt="2023-02-14T15:35:38.766" v="434" actId="20577"/>
        <pc:sldMkLst>
          <pc:docMk/>
          <pc:sldMk cId="4218424960" sldId="362"/>
        </pc:sldMkLst>
        <pc:spChg chg="mod">
          <ac:chgData name="Bobby Bruce" userId="3058c8c1-4bfd-455e-878e-43f1fa6ea2d1" providerId="ADAL" clId="{BA043B88-5299-4748-BE3E-CBD180370A26}" dt="2023-02-14T15:35:38.766" v="434" actId="20577"/>
          <ac:spMkLst>
            <pc:docMk/>
            <pc:sldMk cId="4218424960" sldId="362"/>
            <ac:spMk id="2" creationId="{F630E97A-AA4D-C514-F61B-3EAD9C02D68E}"/>
          </ac:spMkLst>
        </pc:spChg>
        <pc:spChg chg="del">
          <ac:chgData name="Bobby Bruce" userId="3058c8c1-4bfd-455e-878e-43f1fa6ea2d1" providerId="ADAL" clId="{BA043B88-5299-4748-BE3E-CBD180370A26}" dt="2023-02-14T15:23:04.086" v="271" actId="478"/>
          <ac:spMkLst>
            <pc:docMk/>
            <pc:sldMk cId="4218424960" sldId="362"/>
            <ac:spMk id="3" creationId="{5700D16A-05AE-B59C-9268-BFD24FACD86B}"/>
          </ac:spMkLst>
        </pc:spChg>
        <pc:spChg chg="add del mod">
          <ac:chgData name="Bobby Bruce" userId="3058c8c1-4bfd-455e-878e-43f1fa6ea2d1" providerId="ADAL" clId="{BA043B88-5299-4748-BE3E-CBD180370A26}" dt="2023-02-14T15:35:25.735" v="411" actId="478"/>
          <ac:spMkLst>
            <pc:docMk/>
            <pc:sldMk cId="4218424960" sldId="362"/>
            <ac:spMk id="4" creationId="{214C5904-4C20-625C-B5C3-20CA5FA18E67}"/>
          </ac:spMkLst>
        </pc:spChg>
        <pc:spChg chg="add mod">
          <ac:chgData name="Bobby Bruce" userId="3058c8c1-4bfd-455e-878e-43f1fa6ea2d1" providerId="ADAL" clId="{BA043B88-5299-4748-BE3E-CBD180370A26}" dt="2023-02-14T15:23:26.552" v="286"/>
          <ac:spMkLst>
            <pc:docMk/>
            <pc:sldMk cId="4218424960" sldId="362"/>
            <ac:spMk id="6" creationId="{48A6CEAE-2748-7663-B68D-DB76FDD3F943}"/>
          </ac:spMkLst>
        </pc:spChg>
        <pc:spChg chg="add del mod">
          <ac:chgData name="Bobby Bruce" userId="3058c8c1-4bfd-455e-878e-43f1fa6ea2d1" providerId="ADAL" clId="{BA043B88-5299-4748-BE3E-CBD180370A26}" dt="2023-02-14T15:35:25.735" v="411" actId="478"/>
          <ac:spMkLst>
            <pc:docMk/>
            <pc:sldMk cId="4218424960" sldId="362"/>
            <ac:spMk id="7" creationId="{9BF00D47-7CFD-A387-CFD7-C9BB5DD131AE}"/>
          </ac:spMkLst>
        </pc:spChg>
        <pc:spChg chg="add del mod">
          <ac:chgData name="Bobby Bruce" userId="3058c8c1-4bfd-455e-878e-43f1fa6ea2d1" providerId="ADAL" clId="{BA043B88-5299-4748-BE3E-CBD180370A26}" dt="2023-02-14T15:35:25.735" v="411" actId="478"/>
          <ac:spMkLst>
            <pc:docMk/>
            <pc:sldMk cId="4218424960" sldId="362"/>
            <ac:spMk id="8" creationId="{78585923-A19E-1931-CDB0-927C48BECA84}"/>
          </ac:spMkLst>
        </pc:spChg>
        <pc:picChg chg="add mod">
          <ac:chgData name="Bobby Bruce" userId="3058c8c1-4bfd-455e-878e-43f1fa6ea2d1" providerId="ADAL" clId="{BA043B88-5299-4748-BE3E-CBD180370A26}" dt="2023-02-14T15:23:26.552" v="286"/>
          <ac:picMkLst>
            <pc:docMk/>
            <pc:sldMk cId="4218424960" sldId="362"/>
            <ac:picMk id="5" creationId="{8AA2B531-AF9F-2107-A627-0D2EDB0ACC1F}"/>
          </ac:picMkLst>
        </pc:picChg>
      </pc:sldChg>
      <pc:sldChg chg="addSp delSp modSp add mod modShow">
        <pc:chgData name="Bobby Bruce" userId="3058c8c1-4bfd-455e-878e-43f1fa6ea2d1" providerId="ADAL" clId="{BA043B88-5299-4748-BE3E-CBD180370A26}" dt="2023-02-15T12:20:04.014" v="2096" actId="729"/>
        <pc:sldMkLst>
          <pc:docMk/>
          <pc:sldMk cId="1242360964" sldId="363"/>
        </pc:sldMkLst>
        <pc:spChg chg="del">
          <ac:chgData name="Bobby Bruce" userId="3058c8c1-4bfd-455e-878e-43f1fa6ea2d1" providerId="ADAL" clId="{BA043B88-5299-4748-BE3E-CBD180370A26}" dt="2023-02-14T15:46:19.045" v="456" actId="478"/>
          <ac:spMkLst>
            <pc:docMk/>
            <pc:sldMk cId="1242360964" sldId="363"/>
            <ac:spMk id="3" creationId="{CD530E16-699E-D9D5-0BC7-37FCE07E4C50}"/>
          </ac:spMkLst>
        </pc:spChg>
        <pc:spChg chg="del mod">
          <ac:chgData name="Bobby Bruce" userId="3058c8c1-4bfd-455e-878e-43f1fa6ea2d1" providerId="ADAL" clId="{BA043B88-5299-4748-BE3E-CBD180370A26}" dt="2023-02-14T15:46:31.933" v="459" actId="478"/>
          <ac:spMkLst>
            <pc:docMk/>
            <pc:sldMk cId="1242360964" sldId="363"/>
            <ac:spMk id="4" creationId="{37C7F24C-F4B3-8901-066E-FACE3E7423F3}"/>
          </ac:spMkLst>
        </pc:spChg>
        <pc:spChg chg="del">
          <ac:chgData name="Bobby Bruce" userId="3058c8c1-4bfd-455e-878e-43f1fa6ea2d1" providerId="ADAL" clId="{BA043B88-5299-4748-BE3E-CBD180370A26}" dt="2023-02-14T15:46:21.893" v="457" actId="478"/>
          <ac:spMkLst>
            <pc:docMk/>
            <pc:sldMk cId="1242360964" sldId="363"/>
            <ac:spMk id="5" creationId="{636DEB9C-AC95-6EA6-59BD-F3E83E5005AE}"/>
          </ac:spMkLst>
        </pc:spChg>
        <pc:spChg chg="add mod">
          <ac:chgData name="Bobby Bruce" userId="3058c8c1-4bfd-455e-878e-43f1fa6ea2d1" providerId="ADAL" clId="{BA043B88-5299-4748-BE3E-CBD180370A26}" dt="2023-02-14T15:47:47.511" v="516" actId="1076"/>
          <ac:spMkLst>
            <pc:docMk/>
            <pc:sldMk cId="1242360964" sldId="363"/>
            <ac:spMk id="7" creationId="{7EC6807B-724E-E35F-1F9F-748B9DC74383}"/>
          </ac:spMkLst>
        </pc:spChg>
        <pc:spChg chg="del">
          <ac:chgData name="Bobby Bruce" userId="3058c8c1-4bfd-455e-878e-43f1fa6ea2d1" providerId="ADAL" clId="{BA043B88-5299-4748-BE3E-CBD180370A26}" dt="2023-02-14T15:46:19.045" v="456" actId="478"/>
          <ac:spMkLst>
            <pc:docMk/>
            <pc:sldMk cId="1242360964" sldId="363"/>
            <ac:spMk id="9" creationId="{09C91241-764F-E51D-255F-06D4FBABB2CF}"/>
          </ac:spMkLst>
        </pc:spChg>
        <pc:spChg chg="del">
          <ac:chgData name="Bobby Bruce" userId="3058c8c1-4bfd-455e-878e-43f1fa6ea2d1" providerId="ADAL" clId="{BA043B88-5299-4748-BE3E-CBD180370A26}" dt="2023-02-14T15:46:19.045" v="456" actId="478"/>
          <ac:spMkLst>
            <pc:docMk/>
            <pc:sldMk cId="1242360964" sldId="363"/>
            <ac:spMk id="10" creationId="{C34E5EFD-3006-893B-DABC-5011DB8BD8D9}"/>
          </ac:spMkLst>
        </pc:spChg>
        <pc:picChg chg="mod">
          <ac:chgData name="Bobby Bruce" userId="3058c8c1-4bfd-455e-878e-43f1fa6ea2d1" providerId="ADAL" clId="{BA043B88-5299-4748-BE3E-CBD180370A26}" dt="2023-02-14T15:46:35.241" v="461" actId="1076"/>
          <ac:picMkLst>
            <pc:docMk/>
            <pc:sldMk cId="1242360964" sldId="363"/>
            <ac:picMk id="8" creationId="{E8182A86-5417-8ED5-8F72-CB9BDC7D5296}"/>
          </ac:picMkLst>
        </pc:picChg>
        <pc:picChg chg="del">
          <ac:chgData name="Bobby Bruce" userId="3058c8c1-4bfd-455e-878e-43f1fa6ea2d1" providerId="ADAL" clId="{BA043B88-5299-4748-BE3E-CBD180370A26}" dt="2023-02-14T15:46:19.045" v="456" actId="478"/>
          <ac:picMkLst>
            <pc:docMk/>
            <pc:sldMk cId="1242360964" sldId="363"/>
            <ac:picMk id="1026" creationId="{9A2E57E9-E60E-D357-0D75-267704DB64EA}"/>
          </ac:picMkLst>
        </pc:picChg>
        <pc:picChg chg="del">
          <ac:chgData name="Bobby Bruce" userId="3058c8c1-4bfd-455e-878e-43f1fa6ea2d1" providerId="ADAL" clId="{BA043B88-5299-4748-BE3E-CBD180370A26}" dt="2023-02-14T15:46:19.045" v="456" actId="478"/>
          <ac:picMkLst>
            <pc:docMk/>
            <pc:sldMk cId="1242360964" sldId="363"/>
            <ac:picMk id="1028" creationId="{73060840-D0AD-97BF-069F-9C161F96553E}"/>
          </ac:picMkLst>
        </pc:picChg>
      </pc:sldChg>
      <pc:sldChg chg="addSp delSp modSp new mod setBg">
        <pc:chgData name="Bobby Bruce" userId="3058c8c1-4bfd-455e-878e-43f1fa6ea2d1" providerId="ADAL" clId="{BA043B88-5299-4748-BE3E-CBD180370A26}" dt="2023-02-14T15:57:49.914" v="865" actId="1076"/>
        <pc:sldMkLst>
          <pc:docMk/>
          <pc:sldMk cId="2609643799" sldId="364"/>
        </pc:sldMkLst>
        <pc:spChg chg="mod">
          <ac:chgData name="Bobby Bruce" userId="3058c8c1-4bfd-455e-878e-43f1fa6ea2d1" providerId="ADAL" clId="{BA043B88-5299-4748-BE3E-CBD180370A26}" dt="2023-02-14T15:54:41.796" v="573" actId="20577"/>
          <ac:spMkLst>
            <pc:docMk/>
            <pc:sldMk cId="2609643799" sldId="364"/>
            <ac:spMk id="2" creationId="{6710A537-9BCB-232B-5257-E45BBEE58B60}"/>
          </ac:spMkLst>
        </pc:spChg>
        <pc:spChg chg="del mod ord">
          <ac:chgData name="Bobby Bruce" userId="3058c8c1-4bfd-455e-878e-43f1fa6ea2d1" providerId="ADAL" clId="{BA043B88-5299-4748-BE3E-CBD180370A26}" dt="2023-02-14T15:54:18.212" v="553" actId="478"/>
          <ac:spMkLst>
            <pc:docMk/>
            <pc:sldMk cId="2609643799" sldId="364"/>
            <ac:spMk id="3" creationId="{FF72324A-42E2-4B85-BB41-61B0B5CEC0F3}"/>
          </ac:spMkLst>
        </pc:spChg>
        <pc:spChg chg="add mod">
          <ac:chgData name="Bobby Bruce" userId="3058c8c1-4bfd-455e-878e-43f1fa6ea2d1" providerId="ADAL" clId="{BA043B88-5299-4748-BE3E-CBD180370A26}" dt="2023-02-14T15:54:12.480" v="552" actId="26606"/>
          <ac:spMkLst>
            <pc:docMk/>
            <pc:sldMk cId="2609643799" sldId="364"/>
            <ac:spMk id="5" creationId="{86488C56-E39D-76D5-A586-6D78378B6716}"/>
          </ac:spMkLst>
        </pc:spChg>
        <pc:spChg chg="add mod">
          <ac:chgData name="Bobby Bruce" userId="3058c8c1-4bfd-455e-878e-43f1fa6ea2d1" providerId="ADAL" clId="{BA043B88-5299-4748-BE3E-CBD180370A26}" dt="2023-02-14T15:57:49.914" v="865" actId="1076"/>
          <ac:spMkLst>
            <pc:docMk/>
            <pc:sldMk cId="2609643799" sldId="364"/>
            <ac:spMk id="6" creationId="{16173E4D-3826-D50F-D2F6-9631EF744251}"/>
          </ac:spMkLst>
        </pc:spChg>
        <pc:spChg chg="add del">
          <ac:chgData name="Bobby Bruce" userId="3058c8c1-4bfd-455e-878e-43f1fa6ea2d1" providerId="ADAL" clId="{BA043B88-5299-4748-BE3E-CBD180370A26}" dt="2023-02-14T15:54:12.480" v="552" actId="26606"/>
          <ac:spMkLst>
            <pc:docMk/>
            <pc:sldMk cId="2609643799" sldId="364"/>
            <ac:spMk id="10" creationId="{3D2EE047-566C-48D4-9F44-4BB3B58FB300}"/>
          </ac:spMkLst>
        </pc:spChg>
        <pc:picChg chg="add mod">
          <ac:chgData name="Bobby Bruce" userId="3058c8c1-4bfd-455e-878e-43f1fa6ea2d1" providerId="ADAL" clId="{BA043B88-5299-4748-BE3E-CBD180370A26}" dt="2023-02-14T15:54:12.480" v="552" actId="26606"/>
          <ac:picMkLst>
            <pc:docMk/>
            <pc:sldMk cId="2609643799" sldId="364"/>
            <ac:picMk id="4" creationId="{A7EFD3C4-AE79-887B-7E6F-4788E6BC2CFB}"/>
          </ac:picMkLst>
        </pc:picChg>
      </pc:sldChg>
      <pc:sldChg chg="add del">
        <pc:chgData name="Bobby Bruce" userId="3058c8c1-4bfd-455e-878e-43f1fa6ea2d1" providerId="ADAL" clId="{BA043B88-5299-4748-BE3E-CBD180370A26}" dt="2023-02-14T15:54:00.783" v="548"/>
        <pc:sldMkLst>
          <pc:docMk/>
          <pc:sldMk cId="376567496" sldId="365"/>
        </pc:sldMkLst>
      </pc:sldChg>
      <pc:sldChg chg="add del">
        <pc:chgData name="Bobby Bruce" userId="3058c8c1-4bfd-455e-878e-43f1fa6ea2d1" providerId="ADAL" clId="{BA043B88-5299-4748-BE3E-CBD180370A26}" dt="2023-02-15T12:47:14.948" v="2239" actId="2696"/>
        <pc:sldMkLst>
          <pc:docMk/>
          <pc:sldMk cId="2745967247" sldId="365"/>
        </pc:sldMkLst>
      </pc:sldChg>
      <pc:sldChg chg="addSp delSp modSp add mod">
        <pc:chgData name="Bobby Bruce" userId="3058c8c1-4bfd-455e-878e-43f1fa6ea2d1" providerId="ADAL" clId="{BA043B88-5299-4748-BE3E-CBD180370A26}" dt="2023-02-14T16:37:31.401" v="1429" actId="20577"/>
        <pc:sldMkLst>
          <pc:docMk/>
          <pc:sldMk cId="295953339" sldId="366"/>
        </pc:sldMkLst>
        <pc:spChg chg="mod">
          <ac:chgData name="Bobby Bruce" userId="3058c8c1-4bfd-455e-878e-43f1fa6ea2d1" providerId="ADAL" clId="{BA043B88-5299-4748-BE3E-CBD180370A26}" dt="2023-02-14T16:37:31.401" v="1429" actId="20577"/>
          <ac:spMkLst>
            <pc:docMk/>
            <pc:sldMk cId="295953339" sldId="366"/>
            <ac:spMk id="2" creationId="{6710A537-9BCB-232B-5257-E45BBEE58B60}"/>
          </ac:spMkLst>
        </pc:spChg>
        <pc:spChg chg="add mod">
          <ac:chgData name="Bobby Bruce" userId="3058c8c1-4bfd-455e-878e-43f1fa6ea2d1" providerId="ADAL" clId="{BA043B88-5299-4748-BE3E-CBD180370A26}" dt="2023-02-14T16:02:56.879" v="961" actId="1076"/>
          <ac:spMkLst>
            <pc:docMk/>
            <pc:sldMk cId="295953339" sldId="366"/>
            <ac:spMk id="3" creationId="{297387FF-5762-4504-E995-CC5016D846D4}"/>
          </ac:spMkLst>
        </pc:spChg>
        <pc:spChg chg="del">
          <ac:chgData name="Bobby Bruce" userId="3058c8c1-4bfd-455e-878e-43f1fa6ea2d1" providerId="ADAL" clId="{BA043B88-5299-4748-BE3E-CBD180370A26}" dt="2023-02-14T16:00:20.749" v="927" actId="478"/>
          <ac:spMkLst>
            <pc:docMk/>
            <pc:sldMk cId="295953339" sldId="366"/>
            <ac:spMk id="6" creationId="{16173E4D-3826-D50F-D2F6-9631EF744251}"/>
          </ac:spMkLst>
        </pc:spChg>
        <pc:spChg chg="add mod">
          <ac:chgData name="Bobby Bruce" userId="3058c8c1-4bfd-455e-878e-43f1fa6ea2d1" providerId="ADAL" clId="{BA043B88-5299-4748-BE3E-CBD180370A26}" dt="2023-02-14T16:05:52.616" v="1000" actId="1076"/>
          <ac:spMkLst>
            <pc:docMk/>
            <pc:sldMk cId="295953339" sldId="366"/>
            <ac:spMk id="9" creationId="{88DDC4DA-0014-241F-A30C-2EF3C88A1378}"/>
          </ac:spMkLst>
        </pc:spChg>
        <pc:spChg chg="add">
          <ac:chgData name="Bobby Bruce" userId="3058c8c1-4bfd-455e-878e-43f1fa6ea2d1" providerId="ADAL" clId="{BA043B88-5299-4748-BE3E-CBD180370A26}" dt="2023-02-14T16:05:46.230" v="997" actId="11529"/>
          <ac:spMkLst>
            <pc:docMk/>
            <pc:sldMk cId="295953339" sldId="366"/>
            <ac:spMk id="10" creationId="{0E7CCBA9-407A-D675-2252-114C3DAD1B20}"/>
          </ac:spMkLst>
        </pc:spChg>
        <pc:spChg chg="add mod">
          <ac:chgData name="Bobby Bruce" userId="3058c8c1-4bfd-455e-878e-43f1fa6ea2d1" providerId="ADAL" clId="{BA043B88-5299-4748-BE3E-CBD180370A26}" dt="2023-02-14T16:05:49.718" v="999" actId="1076"/>
          <ac:spMkLst>
            <pc:docMk/>
            <pc:sldMk cId="295953339" sldId="366"/>
            <ac:spMk id="11" creationId="{8E05F69A-5CAD-84ED-6D3C-ED5F15C744A7}"/>
          </ac:spMkLst>
        </pc:spChg>
        <pc:picChg chg="add mod">
          <ac:chgData name="Bobby Bruce" userId="3058c8c1-4bfd-455e-878e-43f1fa6ea2d1" providerId="ADAL" clId="{BA043B88-5299-4748-BE3E-CBD180370A26}" dt="2023-02-14T16:05:38.448" v="996" actId="1076"/>
          <ac:picMkLst>
            <pc:docMk/>
            <pc:sldMk cId="295953339" sldId="366"/>
            <ac:picMk id="7" creationId="{FA20991D-E78A-88EC-7FD4-1C76BA8C60B0}"/>
          </ac:picMkLst>
        </pc:picChg>
        <pc:picChg chg="add del mod">
          <ac:chgData name="Bobby Bruce" userId="3058c8c1-4bfd-455e-878e-43f1fa6ea2d1" providerId="ADAL" clId="{BA043B88-5299-4748-BE3E-CBD180370A26}" dt="2023-02-14T16:03:38.042" v="964"/>
          <ac:picMkLst>
            <pc:docMk/>
            <pc:sldMk cId="295953339" sldId="366"/>
            <ac:picMk id="8" creationId="{D98CD970-9553-FF2A-114C-5C8A4A98F1D4}"/>
          </ac:picMkLst>
        </pc:picChg>
      </pc:sldChg>
      <pc:sldChg chg="addSp delSp modSp add mod">
        <pc:chgData name="Bobby Bruce" userId="3058c8c1-4bfd-455e-878e-43f1fa6ea2d1" providerId="ADAL" clId="{BA043B88-5299-4748-BE3E-CBD180370A26}" dt="2023-02-15T12:47:46.808" v="2240" actId="20577"/>
        <pc:sldMkLst>
          <pc:docMk/>
          <pc:sldMk cId="2976782513" sldId="367"/>
        </pc:sldMkLst>
        <pc:spChg chg="mod">
          <ac:chgData name="Bobby Bruce" userId="3058c8c1-4bfd-455e-878e-43f1fa6ea2d1" providerId="ADAL" clId="{BA043B88-5299-4748-BE3E-CBD180370A26}" dt="2023-02-14T16:06:24.709" v="1041" actId="33524"/>
          <ac:spMkLst>
            <pc:docMk/>
            <pc:sldMk cId="2976782513" sldId="367"/>
            <ac:spMk id="2" creationId="{6710A537-9BCB-232B-5257-E45BBEE58B60}"/>
          </ac:spMkLst>
        </pc:spChg>
        <pc:spChg chg="del">
          <ac:chgData name="Bobby Bruce" userId="3058c8c1-4bfd-455e-878e-43f1fa6ea2d1" providerId="ADAL" clId="{BA043B88-5299-4748-BE3E-CBD180370A26}" dt="2023-02-14T16:06:27.906" v="1042" actId="478"/>
          <ac:spMkLst>
            <pc:docMk/>
            <pc:sldMk cId="2976782513" sldId="367"/>
            <ac:spMk id="3" creationId="{297387FF-5762-4504-E995-CC5016D846D4}"/>
          </ac:spMkLst>
        </pc:spChg>
        <pc:spChg chg="del">
          <ac:chgData name="Bobby Bruce" userId="3058c8c1-4bfd-455e-878e-43f1fa6ea2d1" providerId="ADAL" clId="{BA043B88-5299-4748-BE3E-CBD180370A26}" dt="2023-02-14T16:06:27.906" v="1042" actId="478"/>
          <ac:spMkLst>
            <pc:docMk/>
            <pc:sldMk cId="2976782513" sldId="367"/>
            <ac:spMk id="9" creationId="{88DDC4DA-0014-241F-A30C-2EF3C88A1378}"/>
          </ac:spMkLst>
        </pc:spChg>
        <pc:spChg chg="del">
          <ac:chgData name="Bobby Bruce" userId="3058c8c1-4bfd-455e-878e-43f1fa6ea2d1" providerId="ADAL" clId="{BA043B88-5299-4748-BE3E-CBD180370A26}" dt="2023-02-14T16:06:27.906" v="1042" actId="478"/>
          <ac:spMkLst>
            <pc:docMk/>
            <pc:sldMk cId="2976782513" sldId="367"/>
            <ac:spMk id="10" creationId="{0E7CCBA9-407A-D675-2252-114C3DAD1B20}"/>
          </ac:spMkLst>
        </pc:spChg>
        <pc:spChg chg="del">
          <ac:chgData name="Bobby Bruce" userId="3058c8c1-4bfd-455e-878e-43f1fa6ea2d1" providerId="ADAL" clId="{BA043B88-5299-4748-BE3E-CBD180370A26}" dt="2023-02-14T16:06:27.906" v="1042" actId="478"/>
          <ac:spMkLst>
            <pc:docMk/>
            <pc:sldMk cId="2976782513" sldId="367"/>
            <ac:spMk id="11" creationId="{8E05F69A-5CAD-84ED-6D3C-ED5F15C744A7}"/>
          </ac:spMkLst>
        </pc:spChg>
        <pc:spChg chg="add mod">
          <ac:chgData name="Bobby Bruce" userId="3058c8c1-4bfd-455e-878e-43f1fa6ea2d1" providerId="ADAL" clId="{BA043B88-5299-4748-BE3E-CBD180370A26}" dt="2023-02-14T16:27:30.263" v="1089" actId="1076"/>
          <ac:spMkLst>
            <pc:docMk/>
            <pc:sldMk cId="2976782513" sldId="367"/>
            <ac:spMk id="16" creationId="{E48049D8-FC61-4739-A0BF-1E1311484666}"/>
          </ac:spMkLst>
        </pc:spChg>
        <pc:spChg chg="add mod">
          <ac:chgData name="Bobby Bruce" userId="3058c8c1-4bfd-455e-878e-43f1fa6ea2d1" providerId="ADAL" clId="{BA043B88-5299-4748-BE3E-CBD180370A26}" dt="2023-02-14T16:27:30.263" v="1089" actId="1076"/>
          <ac:spMkLst>
            <pc:docMk/>
            <pc:sldMk cId="2976782513" sldId="367"/>
            <ac:spMk id="17" creationId="{C08173A7-DB06-5E7A-B865-946D0985B54C}"/>
          </ac:spMkLst>
        </pc:spChg>
        <pc:spChg chg="add mod">
          <ac:chgData name="Bobby Bruce" userId="3058c8c1-4bfd-455e-878e-43f1fa6ea2d1" providerId="ADAL" clId="{BA043B88-5299-4748-BE3E-CBD180370A26}" dt="2023-02-15T12:47:46.808" v="2240" actId="20577"/>
          <ac:spMkLst>
            <pc:docMk/>
            <pc:sldMk cId="2976782513" sldId="367"/>
            <ac:spMk id="20" creationId="{72734004-28E5-04CA-0D98-994CB0E0DAA6}"/>
          </ac:spMkLst>
        </pc:spChg>
        <pc:picChg chg="del">
          <ac:chgData name="Bobby Bruce" userId="3058c8c1-4bfd-455e-878e-43f1fa6ea2d1" providerId="ADAL" clId="{BA043B88-5299-4748-BE3E-CBD180370A26}" dt="2023-02-14T16:06:29.650" v="1043" actId="478"/>
          <ac:picMkLst>
            <pc:docMk/>
            <pc:sldMk cId="2976782513" sldId="367"/>
            <ac:picMk id="7" creationId="{FA20991D-E78A-88EC-7FD4-1C76BA8C60B0}"/>
          </ac:picMkLst>
        </pc:picChg>
        <pc:cxnChg chg="add mod">
          <ac:chgData name="Bobby Bruce" userId="3058c8c1-4bfd-455e-878e-43f1fa6ea2d1" providerId="ADAL" clId="{BA043B88-5299-4748-BE3E-CBD180370A26}" dt="2023-02-14T16:27:30.263" v="1089" actId="1076"/>
          <ac:cxnSpMkLst>
            <pc:docMk/>
            <pc:sldMk cId="2976782513" sldId="367"/>
            <ac:cxnSpMk id="8" creationId="{3B614618-8652-3BA3-D574-9A9B727EDE48}"/>
          </ac:cxnSpMkLst>
        </pc:cxnChg>
        <pc:cxnChg chg="add mod">
          <ac:chgData name="Bobby Bruce" userId="3058c8c1-4bfd-455e-878e-43f1fa6ea2d1" providerId="ADAL" clId="{BA043B88-5299-4748-BE3E-CBD180370A26}" dt="2023-02-14T16:27:30.263" v="1089" actId="1076"/>
          <ac:cxnSpMkLst>
            <pc:docMk/>
            <pc:sldMk cId="2976782513" sldId="367"/>
            <ac:cxnSpMk id="12" creationId="{060DF5A8-9966-65C1-E1F5-1767DCF73A38}"/>
          </ac:cxnSpMkLst>
        </pc:cxnChg>
        <pc:cxnChg chg="add mod">
          <ac:chgData name="Bobby Bruce" userId="3058c8c1-4bfd-455e-878e-43f1fa6ea2d1" providerId="ADAL" clId="{BA043B88-5299-4748-BE3E-CBD180370A26}" dt="2023-02-14T16:27:30.263" v="1089" actId="1076"/>
          <ac:cxnSpMkLst>
            <pc:docMk/>
            <pc:sldMk cId="2976782513" sldId="367"/>
            <ac:cxnSpMk id="19" creationId="{0FEF08AC-45FA-F4EE-0EFD-D2F7DD993E9D}"/>
          </ac:cxnSpMkLst>
        </pc:cxnChg>
      </pc:sldChg>
      <pc:sldChg chg="addSp delSp modSp add mod modAnim">
        <pc:chgData name="Bobby Bruce" userId="3058c8c1-4bfd-455e-878e-43f1fa6ea2d1" providerId="ADAL" clId="{BA043B88-5299-4748-BE3E-CBD180370A26}" dt="2023-02-15T12:48:24.986" v="2245"/>
        <pc:sldMkLst>
          <pc:docMk/>
          <pc:sldMk cId="3632772524" sldId="368"/>
        </pc:sldMkLst>
        <pc:spChg chg="mod">
          <ac:chgData name="Bobby Bruce" userId="3058c8c1-4bfd-455e-878e-43f1fa6ea2d1" providerId="ADAL" clId="{BA043B88-5299-4748-BE3E-CBD180370A26}" dt="2023-02-14T17:08:13.843" v="1729" actId="1076"/>
          <ac:spMkLst>
            <pc:docMk/>
            <pc:sldMk cId="3632772524" sldId="368"/>
            <ac:spMk id="2" creationId="{6710A537-9BCB-232B-5257-E45BBEE58B60}"/>
          </ac:spMkLst>
        </pc:spChg>
        <pc:spChg chg="add mod">
          <ac:chgData name="Bobby Bruce" userId="3058c8c1-4bfd-455e-878e-43f1fa6ea2d1" providerId="ADAL" clId="{BA043B88-5299-4748-BE3E-CBD180370A26}" dt="2023-02-14T16:31:57.059" v="1301" actId="1076"/>
          <ac:spMkLst>
            <pc:docMk/>
            <pc:sldMk cId="3632772524" sldId="368"/>
            <ac:spMk id="3" creationId="{77604AA4-1F38-5582-9E05-BB45D251C12B}"/>
          </ac:spMkLst>
        </pc:spChg>
        <pc:spChg chg="add mod">
          <ac:chgData name="Bobby Bruce" userId="3058c8c1-4bfd-455e-878e-43f1fa6ea2d1" providerId="ADAL" clId="{BA043B88-5299-4748-BE3E-CBD180370A26}" dt="2023-02-14T16:31:59.237" v="1302" actId="1076"/>
          <ac:spMkLst>
            <pc:docMk/>
            <pc:sldMk cId="3632772524" sldId="368"/>
            <ac:spMk id="6" creationId="{A108073A-56E0-CE45-4D1C-962ECF309CF9}"/>
          </ac:spMkLst>
        </pc:spChg>
        <pc:spChg chg="add mod">
          <ac:chgData name="Bobby Bruce" userId="3058c8c1-4bfd-455e-878e-43f1fa6ea2d1" providerId="ADAL" clId="{BA043B88-5299-4748-BE3E-CBD180370A26}" dt="2023-02-14T16:31:43.236" v="1297" actId="1076"/>
          <ac:spMkLst>
            <pc:docMk/>
            <pc:sldMk cId="3632772524" sldId="368"/>
            <ac:spMk id="7" creationId="{5E6DADE7-4969-E554-AECD-7688F3F01CAE}"/>
          </ac:spMkLst>
        </pc:spChg>
        <pc:spChg chg="add mod">
          <ac:chgData name="Bobby Bruce" userId="3058c8c1-4bfd-455e-878e-43f1fa6ea2d1" providerId="ADAL" clId="{BA043B88-5299-4748-BE3E-CBD180370A26}" dt="2023-02-14T16:31:50.209" v="1299" actId="1076"/>
          <ac:spMkLst>
            <pc:docMk/>
            <pc:sldMk cId="3632772524" sldId="368"/>
            <ac:spMk id="9" creationId="{667A1E80-EF5C-F5D8-340F-E7ADF31F863C}"/>
          </ac:spMkLst>
        </pc:spChg>
        <pc:spChg chg="add mod">
          <ac:chgData name="Bobby Bruce" userId="3058c8c1-4bfd-455e-878e-43f1fa6ea2d1" providerId="ADAL" clId="{BA043B88-5299-4748-BE3E-CBD180370A26}" dt="2023-02-14T16:31:47.086" v="1298" actId="1076"/>
          <ac:spMkLst>
            <pc:docMk/>
            <pc:sldMk cId="3632772524" sldId="368"/>
            <ac:spMk id="10" creationId="{3A3AB7A0-EFFF-E70A-1548-D0472499311F}"/>
          </ac:spMkLst>
        </pc:spChg>
        <pc:spChg chg="del">
          <ac:chgData name="Bobby Bruce" userId="3058c8c1-4bfd-455e-878e-43f1fa6ea2d1" providerId="ADAL" clId="{BA043B88-5299-4748-BE3E-CBD180370A26}" dt="2023-02-14T16:28:35.049" v="1172" actId="478"/>
          <ac:spMkLst>
            <pc:docMk/>
            <pc:sldMk cId="3632772524" sldId="368"/>
            <ac:spMk id="16" creationId="{E48049D8-FC61-4739-A0BF-1E1311484666}"/>
          </ac:spMkLst>
        </pc:spChg>
        <pc:spChg chg="del">
          <ac:chgData name="Bobby Bruce" userId="3058c8c1-4bfd-455e-878e-43f1fa6ea2d1" providerId="ADAL" clId="{BA043B88-5299-4748-BE3E-CBD180370A26}" dt="2023-02-14T16:28:35.049" v="1172" actId="478"/>
          <ac:spMkLst>
            <pc:docMk/>
            <pc:sldMk cId="3632772524" sldId="368"/>
            <ac:spMk id="17" creationId="{C08173A7-DB06-5E7A-B865-946D0985B54C}"/>
          </ac:spMkLst>
        </pc:spChg>
        <pc:spChg chg="del">
          <ac:chgData name="Bobby Bruce" userId="3058c8c1-4bfd-455e-878e-43f1fa6ea2d1" providerId="ADAL" clId="{BA043B88-5299-4748-BE3E-CBD180370A26}" dt="2023-02-14T16:28:35.049" v="1172" actId="478"/>
          <ac:spMkLst>
            <pc:docMk/>
            <pc:sldMk cId="3632772524" sldId="368"/>
            <ac:spMk id="20" creationId="{72734004-28E5-04CA-0D98-994CB0E0DAA6}"/>
          </ac:spMkLst>
        </pc:spChg>
        <pc:cxnChg chg="del">
          <ac:chgData name="Bobby Bruce" userId="3058c8c1-4bfd-455e-878e-43f1fa6ea2d1" providerId="ADAL" clId="{BA043B88-5299-4748-BE3E-CBD180370A26}" dt="2023-02-14T16:28:35.049" v="1172" actId="478"/>
          <ac:cxnSpMkLst>
            <pc:docMk/>
            <pc:sldMk cId="3632772524" sldId="368"/>
            <ac:cxnSpMk id="8" creationId="{3B614618-8652-3BA3-D574-9A9B727EDE48}"/>
          </ac:cxnSpMkLst>
        </pc:cxnChg>
        <pc:cxnChg chg="del">
          <ac:chgData name="Bobby Bruce" userId="3058c8c1-4bfd-455e-878e-43f1fa6ea2d1" providerId="ADAL" clId="{BA043B88-5299-4748-BE3E-CBD180370A26}" dt="2023-02-14T16:28:35.049" v="1172" actId="478"/>
          <ac:cxnSpMkLst>
            <pc:docMk/>
            <pc:sldMk cId="3632772524" sldId="368"/>
            <ac:cxnSpMk id="12" creationId="{060DF5A8-9966-65C1-E1F5-1767DCF73A38}"/>
          </ac:cxnSpMkLst>
        </pc:cxnChg>
        <pc:cxnChg chg="del">
          <ac:chgData name="Bobby Bruce" userId="3058c8c1-4bfd-455e-878e-43f1fa6ea2d1" providerId="ADAL" clId="{BA043B88-5299-4748-BE3E-CBD180370A26}" dt="2023-02-14T16:28:35.049" v="1172" actId="478"/>
          <ac:cxnSpMkLst>
            <pc:docMk/>
            <pc:sldMk cId="3632772524" sldId="368"/>
            <ac:cxnSpMk id="19" creationId="{0FEF08AC-45FA-F4EE-0EFD-D2F7DD993E9D}"/>
          </ac:cxnSpMkLst>
        </pc:cxnChg>
      </pc:sldChg>
      <pc:sldChg chg="addSp delSp modSp new mod">
        <pc:chgData name="Bobby Bruce" userId="3058c8c1-4bfd-455e-878e-43f1fa6ea2d1" providerId="ADAL" clId="{BA043B88-5299-4748-BE3E-CBD180370A26}" dt="2023-02-15T12:32:20.847" v="2140" actId="1076"/>
        <pc:sldMkLst>
          <pc:docMk/>
          <pc:sldMk cId="929135106" sldId="369"/>
        </pc:sldMkLst>
        <pc:spChg chg="mod">
          <ac:chgData name="Bobby Bruce" userId="3058c8c1-4bfd-455e-878e-43f1fa6ea2d1" providerId="ADAL" clId="{BA043B88-5299-4748-BE3E-CBD180370A26}" dt="2023-02-15T12:31:53.468" v="2131" actId="20577"/>
          <ac:spMkLst>
            <pc:docMk/>
            <pc:sldMk cId="929135106" sldId="369"/>
            <ac:spMk id="2" creationId="{C2ADA461-CFCE-3317-93C3-AA2810908857}"/>
          </ac:spMkLst>
        </pc:spChg>
        <pc:spChg chg="del">
          <ac:chgData name="Bobby Bruce" userId="3058c8c1-4bfd-455e-878e-43f1fa6ea2d1" providerId="ADAL" clId="{BA043B88-5299-4748-BE3E-CBD180370A26}" dt="2023-02-15T12:31:57.396" v="2132" actId="478"/>
          <ac:spMkLst>
            <pc:docMk/>
            <pc:sldMk cId="929135106" sldId="369"/>
            <ac:spMk id="3" creationId="{138FF8F5-6176-CB7B-10D5-02F4C1E7192C}"/>
          </ac:spMkLst>
        </pc:spChg>
        <pc:spChg chg="add mod">
          <ac:chgData name="Bobby Bruce" userId="3058c8c1-4bfd-455e-878e-43f1fa6ea2d1" providerId="ADAL" clId="{BA043B88-5299-4748-BE3E-CBD180370A26}" dt="2023-02-15T12:32:13.439" v="2137"/>
          <ac:spMkLst>
            <pc:docMk/>
            <pc:sldMk cId="929135106" sldId="369"/>
            <ac:spMk id="7" creationId="{B46C9515-01A6-9449-841B-D2C53468875D}"/>
          </ac:spMkLst>
        </pc:spChg>
        <pc:picChg chg="add mod">
          <ac:chgData name="Bobby Bruce" userId="3058c8c1-4bfd-455e-878e-43f1fa6ea2d1" providerId="ADAL" clId="{BA043B88-5299-4748-BE3E-CBD180370A26}" dt="2023-02-15T12:32:20.847" v="2140" actId="1076"/>
          <ac:picMkLst>
            <pc:docMk/>
            <pc:sldMk cId="929135106" sldId="369"/>
            <ac:picMk id="4" creationId="{ACB6E62C-FFAF-3022-7ED8-05EB83ABB870}"/>
          </ac:picMkLst>
        </pc:picChg>
        <pc:picChg chg="add del mod">
          <ac:chgData name="Bobby Bruce" userId="3058c8c1-4bfd-455e-878e-43f1fa6ea2d1" providerId="ADAL" clId="{BA043B88-5299-4748-BE3E-CBD180370A26}" dt="2023-02-15T12:32:07.973" v="2136" actId="478"/>
          <ac:picMkLst>
            <pc:docMk/>
            <pc:sldMk cId="929135106" sldId="369"/>
            <ac:picMk id="5" creationId="{73BFB43F-9EE5-8452-FAB1-4948AC60A963}"/>
          </ac:picMkLst>
        </pc:picChg>
        <pc:picChg chg="add mod">
          <ac:chgData name="Bobby Bruce" userId="3058c8c1-4bfd-455e-878e-43f1fa6ea2d1" providerId="ADAL" clId="{BA043B88-5299-4748-BE3E-CBD180370A26}" dt="2023-02-15T12:32:13.439" v="2137"/>
          <ac:picMkLst>
            <pc:docMk/>
            <pc:sldMk cId="929135106" sldId="369"/>
            <ac:picMk id="6" creationId="{A64A7958-1DF3-D31A-AA23-AFE1658511BF}"/>
          </ac:picMkLst>
        </pc:picChg>
      </pc:sldChg>
    </pc:docChg>
  </pc:docChgLst>
  <pc:docChgLst>
    <pc:chgData name="Bobby Bruce" userId="3058c8c1-4bfd-455e-878e-43f1fa6ea2d1" providerId="ADAL" clId="{C3B36B26-E595-0D4E-83F0-15C8B887D76C}"/>
    <pc:docChg chg="undo custSel addSld delSld modSld sldOrd">
      <pc:chgData name="Bobby Bruce" userId="3058c8c1-4bfd-455e-878e-43f1fa6ea2d1" providerId="ADAL" clId="{C3B36B26-E595-0D4E-83F0-15C8B887D76C}" dt="2023-06-14T22:51:35.013" v="2550" actId="1076"/>
      <pc:docMkLst>
        <pc:docMk/>
      </pc:docMkLst>
      <pc:sldChg chg="modSp mod">
        <pc:chgData name="Bobby Bruce" userId="3058c8c1-4bfd-455e-878e-43f1fa6ea2d1" providerId="ADAL" clId="{C3B36B26-E595-0D4E-83F0-15C8B887D76C}" dt="2023-06-14T22:16:03.559" v="1657" actId="1076"/>
        <pc:sldMkLst>
          <pc:docMk/>
          <pc:sldMk cId="258386162" sldId="376"/>
        </pc:sldMkLst>
        <pc:spChg chg="mod">
          <ac:chgData name="Bobby Bruce" userId="3058c8c1-4bfd-455e-878e-43f1fa6ea2d1" providerId="ADAL" clId="{C3B36B26-E595-0D4E-83F0-15C8B887D76C}" dt="2023-06-14T22:16:03.559" v="1657" actId="1076"/>
          <ac:spMkLst>
            <pc:docMk/>
            <pc:sldMk cId="258386162" sldId="376"/>
            <ac:spMk id="2" creationId="{00000000-0000-0000-0000-000000000000}"/>
          </ac:spMkLst>
        </pc:spChg>
      </pc:sldChg>
      <pc:sldChg chg="modSp mod">
        <pc:chgData name="Bobby Bruce" userId="3058c8c1-4bfd-455e-878e-43f1fa6ea2d1" providerId="ADAL" clId="{C3B36B26-E595-0D4E-83F0-15C8B887D76C}" dt="2023-06-14T22:16:53.660" v="1660" actId="115"/>
        <pc:sldMkLst>
          <pc:docMk/>
          <pc:sldMk cId="2757217883" sldId="377"/>
        </pc:sldMkLst>
        <pc:spChg chg="mod">
          <ac:chgData name="Bobby Bruce" userId="3058c8c1-4bfd-455e-878e-43f1fa6ea2d1" providerId="ADAL" clId="{C3B36B26-E595-0D4E-83F0-15C8B887D76C}" dt="2023-06-14T22:16:53.660" v="1660" actId="115"/>
          <ac:spMkLst>
            <pc:docMk/>
            <pc:sldMk cId="2757217883" sldId="377"/>
            <ac:spMk id="2" creationId="{00000000-0000-0000-0000-000000000000}"/>
          </ac:spMkLst>
        </pc:spChg>
        <pc:spChg chg="mod">
          <ac:chgData name="Bobby Bruce" userId="3058c8c1-4bfd-455e-878e-43f1fa6ea2d1" providerId="ADAL" clId="{C3B36B26-E595-0D4E-83F0-15C8B887D76C}" dt="2023-06-14T20:58:56.914" v="629" actId="115"/>
          <ac:spMkLst>
            <pc:docMk/>
            <pc:sldMk cId="2757217883" sldId="377"/>
            <ac:spMk id="12" creationId="{B3157973-484A-12E8-19AC-521CFE2D025F}"/>
          </ac:spMkLst>
        </pc:spChg>
        <pc:spChg chg="mod">
          <ac:chgData name="Bobby Bruce" userId="3058c8c1-4bfd-455e-878e-43f1fa6ea2d1" providerId="ADAL" clId="{C3B36B26-E595-0D4E-83F0-15C8B887D76C}" dt="2023-06-14T21:00:33.221" v="631" actId="1076"/>
          <ac:spMkLst>
            <pc:docMk/>
            <pc:sldMk cId="2757217883" sldId="377"/>
            <ac:spMk id="15" creationId="{2192BB0E-B71F-FC2D-6C9C-C46F2D593327}"/>
          </ac:spMkLst>
        </pc:spChg>
      </pc:sldChg>
      <pc:sldChg chg="modSp mod">
        <pc:chgData name="Bobby Bruce" userId="3058c8c1-4bfd-455e-878e-43f1fa6ea2d1" providerId="ADAL" clId="{C3B36B26-E595-0D4E-83F0-15C8B887D76C}" dt="2023-06-14T22:16:57.127" v="1661" actId="115"/>
        <pc:sldMkLst>
          <pc:docMk/>
          <pc:sldMk cId="1362550402" sldId="378"/>
        </pc:sldMkLst>
        <pc:spChg chg="mod">
          <ac:chgData name="Bobby Bruce" userId="3058c8c1-4bfd-455e-878e-43f1fa6ea2d1" providerId="ADAL" clId="{C3B36B26-E595-0D4E-83F0-15C8B887D76C}" dt="2023-06-14T22:16:57.127" v="1661" actId="115"/>
          <ac:spMkLst>
            <pc:docMk/>
            <pc:sldMk cId="1362550402" sldId="378"/>
            <ac:spMk id="5" creationId="{94718183-9DA9-519D-84E0-F9E176C2CB2C}"/>
          </ac:spMkLst>
        </pc:spChg>
        <pc:spChg chg="mod">
          <ac:chgData name="Bobby Bruce" userId="3058c8c1-4bfd-455e-878e-43f1fa6ea2d1" providerId="ADAL" clId="{C3B36B26-E595-0D4E-83F0-15C8B887D76C}" dt="2023-06-14T22:16:27.108" v="1658" actId="1076"/>
          <ac:spMkLst>
            <pc:docMk/>
            <pc:sldMk cId="1362550402" sldId="378"/>
            <ac:spMk id="9" creationId="{1C728409-FD50-9DD0-6FE2-6DBB9594CD78}"/>
          </ac:spMkLst>
        </pc:spChg>
      </pc:sldChg>
      <pc:sldChg chg="modSp mod">
        <pc:chgData name="Bobby Bruce" userId="3058c8c1-4bfd-455e-878e-43f1fa6ea2d1" providerId="ADAL" clId="{C3B36B26-E595-0D4E-83F0-15C8B887D76C}" dt="2023-06-14T22:17:03.991" v="1662" actId="115"/>
        <pc:sldMkLst>
          <pc:docMk/>
          <pc:sldMk cId="611729404" sldId="379"/>
        </pc:sldMkLst>
        <pc:spChg chg="mod">
          <ac:chgData name="Bobby Bruce" userId="3058c8c1-4bfd-455e-878e-43f1fa6ea2d1" providerId="ADAL" clId="{C3B36B26-E595-0D4E-83F0-15C8B887D76C}" dt="2023-06-14T22:16:32.159" v="1659" actId="1076"/>
          <ac:spMkLst>
            <pc:docMk/>
            <pc:sldMk cId="611729404" sldId="379"/>
            <ac:spMk id="2" creationId="{455C65E9-036B-7170-233C-72823291B5DD}"/>
          </ac:spMkLst>
        </pc:spChg>
        <pc:spChg chg="mod">
          <ac:chgData name="Bobby Bruce" userId="3058c8c1-4bfd-455e-878e-43f1fa6ea2d1" providerId="ADAL" clId="{C3B36B26-E595-0D4E-83F0-15C8B887D76C}" dt="2023-06-14T22:17:03.991" v="1662" actId="115"/>
          <ac:spMkLst>
            <pc:docMk/>
            <pc:sldMk cId="611729404" sldId="379"/>
            <ac:spMk id="5" creationId="{94718183-9DA9-519D-84E0-F9E176C2CB2C}"/>
          </ac:spMkLst>
        </pc:spChg>
      </pc:sldChg>
      <pc:sldChg chg="addSp modSp mod">
        <pc:chgData name="Bobby Bruce" userId="3058c8c1-4bfd-455e-878e-43f1fa6ea2d1" providerId="ADAL" clId="{C3B36B26-E595-0D4E-83F0-15C8B887D76C}" dt="2023-06-14T22:17:10.093" v="1663" actId="115"/>
        <pc:sldMkLst>
          <pc:docMk/>
          <pc:sldMk cId="2772187212" sldId="380"/>
        </pc:sldMkLst>
        <pc:spChg chg="mod">
          <ac:chgData name="Bobby Bruce" userId="3058c8c1-4bfd-455e-878e-43f1fa6ea2d1" providerId="ADAL" clId="{C3B36B26-E595-0D4E-83F0-15C8B887D76C}" dt="2023-06-14T22:17:10.093" v="1663" actId="115"/>
          <ac:spMkLst>
            <pc:docMk/>
            <pc:sldMk cId="2772187212" sldId="380"/>
            <ac:spMk id="5" creationId="{94718183-9DA9-519D-84E0-F9E176C2CB2C}"/>
          </ac:spMkLst>
        </pc:spChg>
        <pc:spChg chg="add mod">
          <ac:chgData name="Bobby Bruce" userId="3058c8c1-4bfd-455e-878e-43f1fa6ea2d1" providerId="ADAL" clId="{C3B36B26-E595-0D4E-83F0-15C8B887D76C}" dt="2023-06-14T20:52:26.790" v="276" actId="12"/>
          <ac:spMkLst>
            <pc:docMk/>
            <pc:sldMk cId="2772187212" sldId="380"/>
            <ac:spMk id="8" creationId="{CFB4DA0C-47E5-B7DE-4EC5-49488CC38682}"/>
          </ac:spMkLst>
        </pc:spChg>
        <pc:spChg chg="add mod">
          <ac:chgData name="Bobby Bruce" userId="3058c8c1-4bfd-455e-878e-43f1fa6ea2d1" providerId="ADAL" clId="{C3B36B26-E595-0D4E-83F0-15C8B887D76C}" dt="2023-06-14T20:58:48.978" v="628" actId="115"/>
          <ac:spMkLst>
            <pc:docMk/>
            <pc:sldMk cId="2772187212" sldId="380"/>
            <ac:spMk id="9" creationId="{97378D99-BCAC-0B7C-0339-DF0A86380C75}"/>
          </ac:spMkLst>
        </pc:spChg>
        <pc:picChg chg="add mod">
          <ac:chgData name="Bobby Bruce" userId="3058c8c1-4bfd-455e-878e-43f1fa6ea2d1" providerId="ADAL" clId="{C3B36B26-E595-0D4E-83F0-15C8B887D76C}" dt="2023-06-14T20:50:51.586" v="135" actId="1076"/>
          <ac:picMkLst>
            <pc:docMk/>
            <pc:sldMk cId="2772187212" sldId="380"/>
            <ac:picMk id="3" creationId="{68FD4BF6-8536-6CD3-FCEC-9F7A3D8828C9}"/>
          </ac:picMkLst>
        </pc:picChg>
        <pc:picChg chg="add mod">
          <ac:chgData name="Bobby Bruce" userId="3058c8c1-4bfd-455e-878e-43f1fa6ea2d1" providerId="ADAL" clId="{C3B36B26-E595-0D4E-83F0-15C8B887D76C}" dt="2023-06-14T20:50:58.203" v="136" actId="1076"/>
          <ac:picMkLst>
            <pc:docMk/>
            <pc:sldMk cId="2772187212" sldId="380"/>
            <ac:picMk id="7" creationId="{BF06345B-1778-1017-CEBB-8AF2941CB97B}"/>
          </ac:picMkLst>
        </pc:picChg>
      </pc:sldChg>
      <pc:sldChg chg="addSp delSp modSp mod">
        <pc:chgData name="Bobby Bruce" userId="3058c8c1-4bfd-455e-878e-43f1fa6ea2d1" providerId="ADAL" clId="{C3B36B26-E595-0D4E-83F0-15C8B887D76C}" dt="2023-06-14T22:34:34.594" v="2039" actId="1076"/>
        <pc:sldMkLst>
          <pc:docMk/>
          <pc:sldMk cId="4111347893" sldId="381"/>
        </pc:sldMkLst>
        <pc:spChg chg="add del mod">
          <ac:chgData name="Bobby Bruce" userId="3058c8c1-4bfd-455e-878e-43f1fa6ea2d1" providerId="ADAL" clId="{C3B36B26-E595-0D4E-83F0-15C8B887D76C}" dt="2023-06-14T22:27:14.815" v="1900" actId="478"/>
          <ac:spMkLst>
            <pc:docMk/>
            <pc:sldMk cId="4111347893" sldId="381"/>
            <ac:spMk id="3" creationId="{08AD7D02-67B5-A40C-77E2-96D268471A08}"/>
          </ac:spMkLst>
        </pc:spChg>
        <pc:spChg chg="mod">
          <ac:chgData name="Bobby Bruce" userId="3058c8c1-4bfd-455e-878e-43f1fa6ea2d1" providerId="ADAL" clId="{C3B36B26-E595-0D4E-83F0-15C8B887D76C}" dt="2023-06-14T22:27:09.955" v="1899" actId="20577"/>
          <ac:spMkLst>
            <pc:docMk/>
            <pc:sldMk cId="4111347893" sldId="381"/>
            <ac:spMk id="5" creationId="{94718183-9DA9-519D-84E0-F9E176C2CB2C}"/>
          </ac:spMkLst>
        </pc:spChg>
        <pc:spChg chg="add del mod">
          <ac:chgData name="Bobby Bruce" userId="3058c8c1-4bfd-455e-878e-43f1fa6ea2d1" providerId="ADAL" clId="{C3B36B26-E595-0D4E-83F0-15C8B887D76C}" dt="2023-06-14T22:27:14.815" v="1900" actId="478"/>
          <ac:spMkLst>
            <pc:docMk/>
            <pc:sldMk cId="4111347893" sldId="381"/>
            <ac:spMk id="11" creationId="{0996D36D-4E60-330C-FADC-6AA2F5689F91}"/>
          </ac:spMkLst>
        </pc:spChg>
        <pc:spChg chg="add del mod">
          <ac:chgData name="Bobby Bruce" userId="3058c8c1-4bfd-455e-878e-43f1fa6ea2d1" providerId="ADAL" clId="{C3B36B26-E595-0D4E-83F0-15C8B887D76C}" dt="2023-06-14T22:27:14.815" v="1900" actId="478"/>
          <ac:spMkLst>
            <pc:docMk/>
            <pc:sldMk cId="4111347893" sldId="381"/>
            <ac:spMk id="12" creationId="{87A0714C-C537-D053-66EB-25D93D92FFAE}"/>
          </ac:spMkLst>
        </pc:spChg>
        <pc:spChg chg="add del mod">
          <ac:chgData name="Bobby Bruce" userId="3058c8c1-4bfd-455e-878e-43f1fa6ea2d1" providerId="ADAL" clId="{C3B36B26-E595-0D4E-83F0-15C8B887D76C}" dt="2023-06-14T22:27:14.815" v="1900" actId="478"/>
          <ac:spMkLst>
            <pc:docMk/>
            <pc:sldMk cId="4111347893" sldId="381"/>
            <ac:spMk id="15" creationId="{3CB68BC7-F06C-31B5-4A5C-0D5F464EB9F8}"/>
          </ac:spMkLst>
        </pc:spChg>
        <pc:spChg chg="add del mod">
          <ac:chgData name="Bobby Bruce" userId="3058c8c1-4bfd-455e-878e-43f1fa6ea2d1" providerId="ADAL" clId="{C3B36B26-E595-0D4E-83F0-15C8B887D76C}" dt="2023-06-14T22:27:14.815" v="1900" actId="478"/>
          <ac:spMkLst>
            <pc:docMk/>
            <pc:sldMk cId="4111347893" sldId="381"/>
            <ac:spMk id="16" creationId="{2510CC19-8614-A2BF-7963-934CCA44BF39}"/>
          </ac:spMkLst>
        </pc:spChg>
        <pc:spChg chg="add mod">
          <ac:chgData name="Bobby Bruce" userId="3058c8c1-4bfd-455e-878e-43f1fa6ea2d1" providerId="ADAL" clId="{C3B36B26-E595-0D4E-83F0-15C8B887D76C}" dt="2023-06-14T22:34:34.594" v="2039" actId="1076"/>
          <ac:spMkLst>
            <pc:docMk/>
            <pc:sldMk cId="4111347893" sldId="381"/>
            <ac:spMk id="17" creationId="{06DED95B-3873-312E-9756-2745C0E7FE69}"/>
          </ac:spMkLst>
        </pc:spChg>
        <pc:picChg chg="add del mod">
          <ac:chgData name="Bobby Bruce" userId="3058c8c1-4bfd-455e-878e-43f1fa6ea2d1" providerId="ADAL" clId="{C3B36B26-E595-0D4E-83F0-15C8B887D76C}" dt="2023-06-14T22:27:14.815" v="1900" actId="478"/>
          <ac:picMkLst>
            <pc:docMk/>
            <pc:sldMk cId="4111347893" sldId="381"/>
            <ac:picMk id="2" creationId="{1B0C95FF-7384-714E-2E7F-106820FFBFC3}"/>
          </ac:picMkLst>
        </pc:picChg>
        <pc:picChg chg="add del mod">
          <ac:chgData name="Bobby Bruce" userId="3058c8c1-4bfd-455e-878e-43f1fa6ea2d1" providerId="ADAL" clId="{C3B36B26-E595-0D4E-83F0-15C8B887D76C}" dt="2023-06-14T22:27:15.599" v="1901" actId="478"/>
          <ac:picMkLst>
            <pc:docMk/>
            <pc:sldMk cId="4111347893" sldId="381"/>
            <ac:picMk id="4" creationId="{3AD2CA15-C41A-A2CC-281C-2A3BD3FD7EFD}"/>
          </ac:picMkLst>
        </pc:picChg>
        <pc:picChg chg="add del mod">
          <ac:chgData name="Bobby Bruce" userId="3058c8c1-4bfd-455e-878e-43f1fa6ea2d1" providerId="ADAL" clId="{C3B36B26-E595-0D4E-83F0-15C8B887D76C}" dt="2023-06-14T22:27:14.815" v="1900" actId="478"/>
          <ac:picMkLst>
            <pc:docMk/>
            <pc:sldMk cId="4111347893" sldId="381"/>
            <ac:picMk id="7" creationId="{540A352E-D01A-267A-592F-8B23E93C2329}"/>
          </ac:picMkLst>
        </pc:picChg>
        <pc:picChg chg="add del mod">
          <ac:chgData name="Bobby Bruce" userId="3058c8c1-4bfd-455e-878e-43f1fa6ea2d1" providerId="ADAL" clId="{C3B36B26-E595-0D4E-83F0-15C8B887D76C}" dt="2023-06-14T22:20:32.280" v="1726" actId="478"/>
          <ac:picMkLst>
            <pc:docMk/>
            <pc:sldMk cId="4111347893" sldId="381"/>
            <ac:picMk id="8" creationId="{96ABDEF5-124A-D8A3-2108-1D7F859D99CE}"/>
          </ac:picMkLst>
        </pc:picChg>
        <pc:picChg chg="add del mod">
          <ac:chgData name="Bobby Bruce" userId="3058c8c1-4bfd-455e-878e-43f1fa6ea2d1" providerId="ADAL" clId="{C3B36B26-E595-0D4E-83F0-15C8B887D76C}" dt="2023-06-14T22:27:14.815" v="1900" actId="478"/>
          <ac:picMkLst>
            <pc:docMk/>
            <pc:sldMk cId="4111347893" sldId="381"/>
            <ac:picMk id="9" creationId="{1685BDBF-6246-D21F-786B-D69A3BAB32FE}"/>
          </ac:picMkLst>
        </pc:picChg>
        <pc:picChg chg="add del mod">
          <ac:chgData name="Bobby Bruce" userId="3058c8c1-4bfd-455e-878e-43f1fa6ea2d1" providerId="ADAL" clId="{C3B36B26-E595-0D4E-83F0-15C8B887D76C}" dt="2023-06-14T22:27:14.815" v="1900" actId="478"/>
          <ac:picMkLst>
            <pc:docMk/>
            <pc:sldMk cId="4111347893" sldId="381"/>
            <ac:picMk id="10" creationId="{A2B27A28-1264-A909-2C2D-F32A2A23B90C}"/>
          </ac:picMkLst>
        </pc:picChg>
      </pc:sldChg>
      <pc:sldChg chg="addSp delSp modSp add mod ord">
        <pc:chgData name="Bobby Bruce" userId="3058c8c1-4bfd-455e-878e-43f1fa6ea2d1" providerId="ADAL" clId="{C3B36B26-E595-0D4E-83F0-15C8B887D76C}" dt="2023-06-14T22:32:52.984" v="1938" actId="20578"/>
        <pc:sldMkLst>
          <pc:docMk/>
          <pc:sldMk cId="1761599001" sldId="382"/>
        </pc:sldMkLst>
        <pc:spChg chg="mod">
          <ac:chgData name="Bobby Bruce" userId="3058c8c1-4bfd-455e-878e-43f1fa6ea2d1" providerId="ADAL" clId="{C3B36B26-E595-0D4E-83F0-15C8B887D76C}" dt="2023-06-14T22:17:17.727" v="1664" actId="115"/>
          <ac:spMkLst>
            <pc:docMk/>
            <pc:sldMk cId="1761599001" sldId="382"/>
            <ac:spMk id="5" creationId="{94718183-9DA9-519D-84E0-F9E176C2CB2C}"/>
          </ac:spMkLst>
        </pc:spChg>
        <pc:spChg chg="del">
          <ac:chgData name="Bobby Bruce" userId="3058c8c1-4bfd-455e-878e-43f1fa6ea2d1" providerId="ADAL" clId="{C3B36B26-E595-0D4E-83F0-15C8B887D76C}" dt="2023-06-14T21:01:15.993" v="640" actId="478"/>
          <ac:spMkLst>
            <pc:docMk/>
            <pc:sldMk cId="1761599001" sldId="382"/>
            <ac:spMk id="8" creationId="{CFB4DA0C-47E5-B7DE-4EC5-49488CC38682}"/>
          </ac:spMkLst>
        </pc:spChg>
        <pc:spChg chg="del">
          <ac:chgData name="Bobby Bruce" userId="3058c8c1-4bfd-455e-878e-43f1fa6ea2d1" providerId="ADAL" clId="{C3B36B26-E595-0D4E-83F0-15C8B887D76C}" dt="2023-06-14T21:01:19.522" v="642" actId="478"/>
          <ac:spMkLst>
            <pc:docMk/>
            <pc:sldMk cId="1761599001" sldId="382"/>
            <ac:spMk id="9" creationId="{97378D99-BCAC-0B7C-0339-DF0A86380C75}"/>
          </ac:spMkLst>
        </pc:spChg>
        <pc:picChg chg="add del mod">
          <ac:chgData name="Bobby Bruce" userId="3058c8c1-4bfd-455e-878e-43f1fa6ea2d1" providerId="ADAL" clId="{C3B36B26-E595-0D4E-83F0-15C8B887D76C}" dt="2023-06-14T22:14:42.286" v="1460" actId="478"/>
          <ac:picMkLst>
            <pc:docMk/>
            <pc:sldMk cId="1761599001" sldId="382"/>
            <ac:picMk id="2" creationId="{A9F492F9-ACDB-0D2C-D901-9523CAFF6A71}"/>
          </ac:picMkLst>
        </pc:picChg>
        <pc:picChg chg="del">
          <ac:chgData name="Bobby Bruce" userId="3058c8c1-4bfd-455e-878e-43f1fa6ea2d1" providerId="ADAL" clId="{C3B36B26-E595-0D4E-83F0-15C8B887D76C}" dt="2023-06-14T21:01:20.153" v="643" actId="478"/>
          <ac:picMkLst>
            <pc:docMk/>
            <pc:sldMk cId="1761599001" sldId="382"/>
            <ac:picMk id="3" creationId="{68FD4BF6-8536-6CD3-FCEC-9F7A3D8828C9}"/>
          </ac:picMkLst>
        </pc:picChg>
        <pc:picChg chg="del">
          <ac:chgData name="Bobby Bruce" userId="3058c8c1-4bfd-455e-878e-43f1fa6ea2d1" providerId="ADAL" clId="{C3B36B26-E595-0D4E-83F0-15C8B887D76C}" dt="2023-06-14T21:01:17.657" v="641" actId="478"/>
          <ac:picMkLst>
            <pc:docMk/>
            <pc:sldMk cId="1761599001" sldId="382"/>
            <ac:picMk id="7" creationId="{BF06345B-1778-1017-CEBB-8AF2941CB97B}"/>
          </ac:picMkLst>
        </pc:picChg>
      </pc:sldChg>
      <pc:sldChg chg="addSp delSp modSp add mod modAnim">
        <pc:chgData name="Bobby Bruce" userId="3058c8c1-4bfd-455e-878e-43f1fa6ea2d1" providerId="ADAL" clId="{C3B36B26-E595-0D4E-83F0-15C8B887D76C}" dt="2023-06-14T22:17:22.509" v="1665" actId="115"/>
        <pc:sldMkLst>
          <pc:docMk/>
          <pc:sldMk cId="2902586824" sldId="383"/>
        </pc:sldMkLst>
        <pc:spChg chg="add del mod">
          <ac:chgData name="Bobby Bruce" userId="3058c8c1-4bfd-455e-878e-43f1fa6ea2d1" providerId="ADAL" clId="{C3B36B26-E595-0D4E-83F0-15C8B887D76C}" dt="2023-06-14T21:37:01.489" v="865" actId="478"/>
          <ac:spMkLst>
            <pc:docMk/>
            <pc:sldMk cId="2902586824" sldId="383"/>
            <ac:spMk id="2" creationId="{1712A848-3C19-2095-AA31-7E3DC17E1591}"/>
          </ac:spMkLst>
        </pc:spChg>
        <pc:spChg chg="add mod">
          <ac:chgData name="Bobby Bruce" userId="3058c8c1-4bfd-455e-878e-43f1fa6ea2d1" providerId="ADAL" clId="{C3B36B26-E595-0D4E-83F0-15C8B887D76C}" dt="2023-06-14T21:37:24.499" v="867" actId="1076"/>
          <ac:spMkLst>
            <pc:docMk/>
            <pc:sldMk cId="2902586824" sldId="383"/>
            <ac:spMk id="3" creationId="{BF8EEA0B-66D2-BE9D-743A-6A02EC1B64F1}"/>
          </ac:spMkLst>
        </pc:spChg>
        <pc:spChg chg="add del mod">
          <ac:chgData name="Bobby Bruce" userId="3058c8c1-4bfd-455e-878e-43f1fa6ea2d1" providerId="ADAL" clId="{C3B36B26-E595-0D4E-83F0-15C8B887D76C}" dt="2023-06-14T21:36:51.551" v="861" actId="478"/>
          <ac:spMkLst>
            <pc:docMk/>
            <pc:sldMk cId="2902586824" sldId="383"/>
            <ac:spMk id="4" creationId="{43B7448B-1B80-E5BF-2CB7-FF6178EAF73A}"/>
          </ac:spMkLst>
        </pc:spChg>
        <pc:spChg chg="mod">
          <ac:chgData name="Bobby Bruce" userId="3058c8c1-4bfd-455e-878e-43f1fa6ea2d1" providerId="ADAL" clId="{C3B36B26-E595-0D4E-83F0-15C8B887D76C}" dt="2023-06-14T22:17:22.509" v="1665" actId="115"/>
          <ac:spMkLst>
            <pc:docMk/>
            <pc:sldMk cId="2902586824" sldId="383"/>
            <ac:spMk id="5" creationId="{94718183-9DA9-519D-84E0-F9E176C2CB2C}"/>
          </ac:spMkLst>
        </pc:spChg>
        <pc:spChg chg="add del mod">
          <ac:chgData name="Bobby Bruce" userId="3058c8c1-4bfd-455e-878e-43f1fa6ea2d1" providerId="ADAL" clId="{C3B36B26-E595-0D4E-83F0-15C8B887D76C}" dt="2023-06-14T21:36:52.085" v="862" actId="478"/>
          <ac:spMkLst>
            <pc:docMk/>
            <pc:sldMk cId="2902586824" sldId="383"/>
            <ac:spMk id="7" creationId="{8AE430F1-33FF-ADBC-1B7F-2458552CDAA3}"/>
          </ac:spMkLst>
        </pc:spChg>
        <pc:spChg chg="add del mod">
          <ac:chgData name="Bobby Bruce" userId="3058c8c1-4bfd-455e-878e-43f1fa6ea2d1" providerId="ADAL" clId="{C3B36B26-E595-0D4E-83F0-15C8B887D76C}" dt="2023-06-14T21:36:53.006" v="863" actId="478"/>
          <ac:spMkLst>
            <pc:docMk/>
            <pc:sldMk cId="2902586824" sldId="383"/>
            <ac:spMk id="8" creationId="{A0C9FEBB-AA8A-5C61-4A7E-49FF949AA6E8}"/>
          </ac:spMkLst>
        </pc:spChg>
        <pc:spChg chg="add mod">
          <ac:chgData name="Bobby Bruce" userId="3058c8c1-4bfd-455e-878e-43f1fa6ea2d1" providerId="ADAL" clId="{C3B36B26-E595-0D4E-83F0-15C8B887D76C}" dt="2023-06-14T21:37:24.499" v="867" actId="1076"/>
          <ac:spMkLst>
            <pc:docMk/>
            <pc:sldMk cId="2902586824" sldId="383"/>
            <ac:spMk id="12" creationId="{048A16E4-B604-9FA6-DFAE-B94BB7BD8851}"/>
          </ac:spMkLst>
        </pc:spChg>
        <pc:spChg chg="add mod">
          <ac:chgData name="Bobby Bruce" userId="3058c8c1-4bfd-455e-878e-43f1fa6ea2d1" providerId="ADAL" clId="{C3B36B26-E595-0D4E-83F0-15C8B887D76C}" dt="2023-06-14T21:37:24.499" v="867" actId="1076"/>
          <ac:spMkLst>
            <pc:docMk/>
            <pc:sldMk cId="2902586824" sldId="383"/>
            <ac:spMk id="15" creationId="{9B53B9F7-E8D4-9B9A-E1D1-B64BF2A9C435}"/>
          </ac:spMkLst>
        </pc:spChg>
        <pc:cxnChg chg="add mod">
          <ac:chgData name="Bobby Bruce" userId="3058c8c1-4bfd-455e-878e-43f1fa6ea2d1" providerId="ADAL" clId="{C3B36B26-E595-0D4E-83F0-15C8B887D76C}" dt="2023-06-14T21:37:24.499" v="867" actId="1076"/>
          <ac:cxnSpMkLst>
            <pc:docMk/>
            <pc:sldMk cId="2902586824" sldId="383"/>
            <ac:cxnSpMk id="10" creationId="{CEB20343-9738-2D4D-17F7-4BBE5B2652BC}"/>
          </ac:cxnSpMkLst>
        </pc:cxnChg>
        <pc:cxnChg chg="add mod">
          <ac:chgData name="Bobby Bruce" userId="3058c8c1-4bfd-455e-878e-43f1fa6ea2d1" providerId="ADAL" clId="{C3B36B26-E595-0D4E-83F0-15C8B887D76C}" dt="2023-06-14T21:37:24.499" v="867" actId="1076"/>
          <ac:cxnSpMkLst>
            <pc:docMk/>
            <pc:sldMk cId="2902586824" sldId="383"/>
            <ac:cxnSpMk id="11" creationId="{C69755D9-2C1C-A157-274A-67633A01199F}"/>
          </ac:cxnSpMkLst>
        </pc:cxnChg>
      </pc:sldChg>
      <pc:sldChg chg="addSp delSp modSp add mod">
        <pc:chgData name="Bobby Bruce" userId="3058c8c1-4bfd-455e-878e-43f1fa6ea2d1" providerId="ADAL" clId="{C3B36B26-E595-0D4E-83F0-15C8B887D76C}" dt="2023-06-14T22:22:18.827" v="1773" actId="1076"/>
        <pc:sldMkLst>
          <pc:docMk/>
          <pc:sldMk cId="2658813617" sldId="384"/>
        </pc:sldMkLst>
        <pc:spChg chg="mod">
          <ac:chgData name="Bobby Bruce" userId="3058c8c1-4bfd-455e-878e-43f1fa6ea2d1" providerId="ADAL" clId="{C3B36B26-E595-0D4E-83F0-15C8B887D76C}" dt="2023-06-14T22:17:35.143" v="1667" actId="115"/>
          <ac:spMkLst>
            <pc:docMk/>
            <pc:sldMk cId="2658813617" sldId="384"/>
            <ac:spMk id="5" creationId="{94718183-9DA9-519D-84E0-F9E176C2CB2C}"/>
          </ac:spMkLst>
        </pc:spChg>
        <pc:spChg chg="add mod">
          <ac:chgData name="Bobby Bruce" userId="3058c8c1-4bfd-455e-878e-43f1fa6ea2d1" providerId="ADAL" clId="{C3B36B26-E595-0D4E-83F0-15C8B887D76C}" dt="2023-06-14T21:55:20.352" v="1187" actId="1076"/>
          <ac:spMkLst>
            <pc:docMk/>
            <pc:sldMk cId="2658813617" sldId="384"/>
            <ac:spMk id="9" creationId="{F06EB447-471F-88DD-A2B8-B95399013EAC}"/>
          </ac:spMkLst>
        </pc:spChg>
        <pc:spChg chg="add mod">
          <ac:chgData name="Bobby Bruce" userId="3058c8c1-4bfd-455e-878e-43f1fa6ea2d1" providerId="ADAL" clId="{C3B36B26-E595-0D4E-83F0-15C8B887D76C}" dt="2023-06-14T21:50:50.118" v="1142" actId="1076"/>
          <ac:spMkLst>
            <pc:docMk/>
            <pc:sldMk cId="2658813617" sldId="384"/>
            <ac:spMk id="11" creationId="{8A6D5F17-F716-5481-49C3-563295778A07}"/>
          </ac:spMkLst>
        </pc:spChg>
        <pc:spChg chg="add mod">
          <ac:chgData name="Bobby Bruce" userId="3058c8c1-4bfd-455e-878e-43f1fa6ea2d1" providerId="ADAL" clId="{C3B36B26-E595-0D4E-83F0-15C8B887D76C}" dt="2023-06-14T21:47:59.584" v="1054" actId="1076"/>
          <ac:spMkLst>
            <pc:docMk/>
            <pc:sldMk cId="2658813617" sldId="384"/>
            <ac:spMk id="12" creationId="{BCE10947-BC3D-B51E-D9DC-50C73A4D8E44}"/>
          </ac:spMkLst>
        </pc:spChg>
        <pc:spChg chg="add mod">
          <ac:chgData name="Bobby Bruce" userId="3058c8c1-4bfd-455e-878e-43f1fa6ea2d1" providerId="ADAL" clId="{C3B36B26-E595-0D4E-83F0-15C8B887D76C}" dt="2023-06-14T21:55:14.036" v="1186" actId="1076"/>
          <ac:spMkLst>
            <pc:docMk/>
            <pc:sldMk cId="2658813617" sldId="384"/>
            <ac:spMk id="15" creationId="{F969A29A-AD0E-9833-9076-9F0B85B6A60E}"/>
          </ac:spMkLst>
        </pc:spChg>
        <pc:spChg chg="add mod">
          <ac:chgData name="Bobby Bruce" userId="3058c8c1-4bfd-455e-878e-43f1fa6ea2d1" providerId="ADAL" clId="{C3B36B26-E595-0D4E-83F0-15C8B887D76C}" dt="2023-06-14T21:47:06.866" v="1045" actId="1076"/>
          <ac:spMkLst>
            <pc:docMk/>
            <pc:sldMk cId="2658813617" sldId="384"/>
            <ac:spMk id="17" creationId="{0D7CAB28-084C-44C2-0F0B-A8C6481412FE}"/>
          </ac:spMkLst>
        </pc:spChg>
        <pc:spChg chg="add mod">
          <ac:chgData name="Bobby Bruce" userId="3058c8c1-4bfd-455e-878e-43f1fa6ea2d1" providerId="ADAL" clId="{C3B36B26-E595-0D4E-83F0-15C8B887D76C}" dt="2023-06-14T21:47:31.051" v="1051" actId="1076"/>
          <ac:spMkLst>
            <pc:docMk/>
            <pc:sldMk cId="2658813617" sldId="384"/>
            <ac:spMk id="18" creationId="{394B9227-9E66-917D-096E-55F9714ED2DE}"/>
          </ac:spMkLst>
        </pc:spChg>
        <pc:spChg chg="add del mod">
          <ac:chgData name="Bobby Bruce" userId="3058c8c1-4bfd-455e-878e-43f1fa6ea2d1" providerId="ADAL" clId="{C3B36B26-E595-0D4E-83F0-15C8B887D76C}" dt="2023-06-14T21:49:06.317" v="1105" actId="478"/>
          <ac:spMkLst>
            <pc:docMk/>
            <pc:sldMk cId="2658813617" sldId="384"/>
            <ac:spMk id="19" creationId="{68022BFB-D4C7-FCFD-AC07-070AE907D5A2}"/>
          </ac:spMkLst>
        </pc:spChg>
        <pc:spChg chg="add del mod">
          <ac:chgData name="Bobby Bruce" userId="3058c8c1-4bfd-455e-878e-43f1fa6ea2d1" providerId="ADAL" clId="{C3B36B26-E595-0D4E-83F0-15C8B887D76C}" dt="2023-06-14T21:49:07.329" v="1106" actId="478"/>
          <ac:spMkLst>
            <pc:docMk/>
            <pc:sldMk cId="2658813617" sldId="384"/>
            <ac:spMk id="20" creationId="{35CE1EE4-9E9C-8494-AC6E-0B61199EF047}"/>
          </ac:spMkLst>
        </pc:spChg>
        <pc:spChg chg="add del mod">
          <ac:chgData name="Bobby Bruce" userId="3058c8c1-4bfd-455e-878e-43f1fa6ea2d1" providerId="ADAL" clId="{C3B36B26-E595-0D4E-83F0-15C8B887D76C}" dt="2023-06-14T21:49:08.971" v="1107" actId="478"/>
          <ac:spMkLst>
            <pc:docMk/>
            <pc:sldMk cId="2658813617" sldId="384"/>
            <ac:spMk id="21" creationId="{4B365435-A3DD-EF12-4C8E-A649375449EF}"/>
          </ac:spMkLst>
        </pc:spChg>
        <pc:spChg chg="add mod">
          <ac:chgData name="Bobby Bruce" userId="3058c8c1-4bfd-455e-878e-43f1fa6ea2d1" providerId="ADAL" clId="{C3B36B26-E595-0D4E-83F0-15C8B887D76C}" dt="2023-06-14T21:49:34.119" v="1115" actId="14100"/>
          <ac:spMkLst>
            <pc:docMk/>
            <pc:sldMk cId="2658813617" sldId="384"/>
            <ac:spMk id="23" creationId="{C612F6B3-1EF1-4F26-9694-73AEF7E25276}"/>
          </ac:spMkLst>
        </pc:spChg>
        <pc:spChg chg="add mod">
          <ac:chgData name="Bobby Bruce" userId="3058c8c1-4bfd-455e-878e-43f1fa6ea2d1" providerId="ADAL" clId="{C3B36B26-E595-0D4E-83F0-15C8B887D76C}" dt="2023-06-14T22:22:18.827" v="1773" actId="1076"/>
          <ac:spMkLst>
            <pc:docMk/>
            <pc:sldMk cId="2658813617" sldId="384"/>
            <ac:spMk id="25" creationId="{F67E0BDD-8FF8-E0E3-981A-F67F5B4F433B}"/>
          </ac:spMkLst>
        </pc:spChg>
        <pc:spChg chg="add mod">
          <ac:chgData name="Bobby Bruce" userId="3058c8c1-4bfd-455e-878e-43f1fa6ea2d1" providerId="ADAL" clId="{C3B36B26-E595-0D4E-83F0-15C8B887D76C}" dt="2023-06-14T21:50:22.235" v="1138" actId="14100"/>
          <ac:spMkLst>
            <pc:docMk/>
            <pc:sldMk cId="2658813617" sldId="384"/>
            <ac:spMk id="27" creationId="{886F1142-F6AC-D73B-EE70-1EB2C9D7D476}"/>
          </ac:spMkLst>
        </pc:spChg>
        <pc:picChg chg="add mod">
          <ac:chgData name="Bobby Bruce" userId="3058c8c1-4bfd-455e-878e-43f1fa6ea2d1" providerId="ADAL" clId="{C3B36B26-E595-0D4E-83F0-15C8B887D76C}" dt="2023-06-14T21:50:50.118" v="1142" actId="1076"/>
          <ac:picMkLst>
            <pc:docMk/>
            <pc:sldMk cId="2658813617" sldId="384"/>
            <ac:picMk id="2" creationId="{A9FAB4C7-CD95-6520-118B-6B3CA7E74B73}"/>
          </ac:picMkLst>
        </pc:picChg>
        <pc:picChg chg="add mod">
          <ac:chgData name="Bobby Bruce" userId="3058c8c1-4bfd-455e-878e-43f1fa6ea2d1" providerId="ADAL" clId="{C3B36B26-E595-0D4E-83F0-15C8B887D76C}" dt="2023-06-14T21:47:59.584" v="1054" actId="1076"/>
          <ac:picMkLst>
            <pc:docMk/>
            <pc:sldMk cId="2658813617" sldId="384"/>
            <ac:picMk id="3" creationId="{8DEFDD9C-932C-E604-0838-F816EA44D9E1}"/>
          </ac:picMkLst>
        </pc:picChg>
        <pc:picChg chg="add mod">
          <ac:chgData name="Bobby Bruce" userId="3058c8c1-4bfd-455e-878e-43f1fa6ea2d1" providerId="ADAL" clId="{C3B36B26-E595-0D4E-83F0-15C8B887D76C}" dt="2023-06-14T21:55:14.036" v="1186" actId="1076"/>
          <ac:picMkLst>
            <pc:docMk/>
            <pc:sldMk cId="2658813617" sldId="384"/>
            <ac:picMk id="4" creationId="{4E3C8565-A108-CA20-A4AE-C405A070A595}"/>
          </ac:picMkLst>
        </pc:picChg>
        <pc:picChg chg="add del mod">
          <ac:chgData name="Bobby Bruce" userId="3058c8c1-4bfd-455e-878e-43f1fa6ea2d1" providerId="ADAL" clId="{C3B36B26-E595-0D4E-83F0-15C8B887D76C}" dt="2023-06-14T21:44:35.019" v="989"/>
          <ac:picMkLst>
            <pc:docMk/>
            <pc:sldMk cId="2658813617" sldId="384"/>
            <ac:picMk id="10" creationId="{14A94E27-D566-0B34-2262-0302ADBAC6B0}"/>
          </ac:picMkLst>
        </pc:picChg>
        <pc:picChg chg="add mod">
          <ac:chgData name="Bobby Bruce" userId="3058c8c1-4bfd-455e-878e-43f1fa6ea2d1" providerId="ADAL" clId="{C3B36B26-E595-0D4E-83F0-15C8B887D76C}" dt="2023-06-14T21:46:41.732" v="1038" actId="1076"/>
          <ac:picMkLst>
            <pc:docMk/>
            <pc:sldMk cId="2658813617" sldId="384"/>
            <ac:picMk id="16" creationId="{DC1E7939-C602-652C-E841-DC8A7DD2B15C}"/>
          </ac:picMkLst>
        </pc:picChg>
        <pc:picChg chg="add mod">
          <ac:chgData name="Bobby Bruce" userId="3058c8c1-4bfd-455e-878e-43f1fa6ea2d1" providerId="ADAL" clId="{C3B36B26-E595-0D4E-83F0-15C8B887D76C}" dt="2023-06-14T21:55:07.882" v="1185" actId="1076"/>
          <ac:picMkLst>
            <pc:docMk/>
            <pc:sldMk cId="2658813617" sldId="384"/>
            <ac:picMk id="22" creationId="{7EE42275-37CB-F6D9-5D93-333A2EDD641D}"/>
          </ac:picMkLst>
        </pc:picChg>
        <pc:picChg chg="add mod">
          <ac:chgData name="Bobby Bruce" userId="3058c8c1-4bfd-455e-878e-43f1fa6ea2d1" providerId="ADAL" clId="{C3B36B26-E595-0D4E-83F0-15C8B887D76C}" dt="2023-06-14T22:22:18.827" v="1773" actId="1076"/>
          <ac:picMkLst>
            <pc:docMk/>
            <pc:sldMk cId="2658813617" sldId="384"/>
            <ac:picMk id="24" creationId="{CAB68950-C792-4C05-D1D7-0D10BD3EE654}"/>
          </ac:picMkLst>
        </pc:picChg>
        <pc:picChg chg="add mod">
          <ac:chgData name="Bobby Bruce" userId="3058c8c1-4bfd-455e-878e-43f1fa6ea2d1" providerId="ADAL" clId="{C3B36B26-E595-0D4E-83F0-15C8B887D76C}" dt="2023-06-14T21:50:14.453" v="1124" actId="1076"/>
          <ac:picMkLst>
            <pc:docMk/>
            <pc:sldMk cId="2658813617" sldId="384"/>
            <ac:picMk id="26" creationId="{74F46FC9-8EAA-B022-2790-D14C54B820B4}"/>
          </ac:picMkLst>
        </pc:picChg>
        <pc:cxnChg chg="add mod">
          <ac:chgData name="Bobby Bruce" userId="3058c8c1-4bfd-455e-878e-43f1fa6ea2d1" providerId="ADAL" clId="{C3B36B26-E595-0D4E-83F0-15C8B887D76C}" dt="2023-06-14T21:43:32.316" v="964" actId="1076"/>
          <ac:cxnSpMkLst>
            <pc:docMk/>
            <pc:sldMk cId="2658813617" sldId="384"/>
            <ac:cxnSpMk id="8" creationId="{94B59255-A5FD-DC39-9DC2-60147BA1825F}"/>
          </ac:cxnSpMkLst>
        </pc:cxnChg>
      </pc:sldChg>
      <pc:sldChg chg="addSp delSp modSp add mod">
        <pc:chgData name="Bobby Bruce" userId="3058c8c1-4bfd-455e-878e-43f1fa6ea2d1" providerId="ADAL" clId="{C3B36B26-E595-0D4E-83F0-15C8B887D76C}" dt="2023-06-14T22:17:39.860" v="1668" actId="115"/>
        <pc:sldMkLst>
          <pc:docMk/>
          <pc:sldMk cId="2273662745" sldId="385"/>
        </pc:sldMkLst>
        <pc:spChg chg="add mod">
          <ac:chgData name="Bobby Bruce" userId="3058c8c1-4bfd-455e-878e-43f1fa6ea2d1" providerId="ADAL" clId="{C3B36B26-E595-0D4E-83F0-15C8B887D76C}" dt="2023-06-14T21:53:18.968" v="1179" actId="1076"/>
          <ac:spMkLst>
            <pc:docMk/>
            <pc:sldMk cId="2273662745" sldId="385"/>
            <ac:spMk id="3" creationId="{6F6F6C69-D03A-12C6-AB78-BC502971F4E5}"/>
          </ac:spMkLst>
        </pc:spChg>
        <pc:spChg chg="mod">
          <ac:chgData name="Bobby Bruce" userId="3058c8c1-4bfd-455e-878e-43f1fa6ea2d1" providerId="ADAL" clId="{C3B36B26-E595-0D4E-83F0-15C8B887D76C}" dt="2023-06-14T22:17:39.860" v="1668" actId="115"/>
          <ac:spMkLst>
            <pc:docMk/>
            <pc:sldMk cId="2273662745" sldId="385"/>
            <ac:spMk id="5" creationId="{94718183-9DA9-519D-84E0-F9E176C2CB2C}"/>
          </ac:spMkLst>
        </pc:spChg>
        <pc:spChg chg="add mod">
          <ac:chgData name="Bobby Bruce" userId="3058c8c1-4bfd-455e-878e-43f1fa6ea2d1" providerId="ADAL" clId="{C3B36B26-E595-0D4E-83F0-15C8B887D76C}" dt="2023-06-14T22:02:08.639" v="1272" actId="1076"/>
          <ac:spMkLst>
            <pc:docMk/>
            <pc:sldMk cId="2273662745" sldId="385"/>
            <ac:spMk id="19" creationId="{4184A404-8D92-73F4-7F2E-C139CA25D499}"/>
          </ac:spMkLst>
        </pc:spChg>
        <pc:spChg chg="add mod">
          <ac:chgData name="Bobby Bruce" userId="3058c8c1-4bfd-455e-878e-43f1fa6ea2d1" providerId="ADAL" clId="{C3B36B26-E595-0D4E-83F0-15C8B887D76C}" dt="2023-06-14T22:02:00.855" v="1271" actId="14100"/>
          <ac:spMkLst>
            <pc:docMk/>
            <pc:sldMk cId="2273662745" sldId="385"/>
            <ac:spMk id="20" creationId="{A1B390F8-77C0-6187-764E-7FC55DC18C43}"/>
          </ac:spMkLst>
        </pc:spChg>
        <pc:spChg chg="add mod">
          <ac:chgData name="Bobby Bruce" userId="3058c8c1-4bfd-455e-878e-43f1fa6ea2d1" providerId="ADAL" clId="{C3B36B26-E595-0D4E-83F0-15C8B887D76C}" dt="2023-06-14T22:00:31.673" v="1247" actId="1076"/>
          <ac:spMkLst>
            <pc:docMk/>
            <pc:sldMk cId="2273662745" sldId="385"/>
            <ac:spMk id="21" creationId="{CF60E37E-77C6-D32C-4D53-32EECA52E89B}"/>
          </ac:spMkLst>
        </pc:spChg>
        <pc:spChg chg="add mod">
          <ac:chgData name="Bobby Bruce" userId="3058c8c1-4bfd-455e-878e-43f1fa6ea2d1" providerId="ADAL" clId="{C3B36B26-E595-0D4E-83F0-15C8B887D76C}" dt="2023-06-14T22:01:55.205" v="1270" actId="1076"/>
          <ac:spMkLst>
            <pc:docMk/>
            <pc:sldMk cId="2273662745" sldId="385"/>
            <ac:spMk id="23" creationId="{067E2554-F5F0-A994-6E51-92DB32A222F8}"/>
          </ac:spMkLst>
        </pc:spChg>
        <pc:spChg chg="add mod">
          <ac:chgData name="Bobby Bruce" userId="3058c8c1-4bfd-455e-878e-43f1fa6ea2d1" providerId="ADAL" clId="{C3B36B26-E595-0D4E-83F0-15C8B887D76C}" dt="2023-06-14T22:01:50.455" v="1268" actId="1076"/>
          <ac:spMkLst>
            <pc:docMk/>
            <pc:sldMk cId="2273662745" sldId="385"/>
            <ac:spMk id="24" creationId="{E2F3A9A1-CDF3-5DC4-C6A1-4F88F7509D58}"/>
          </ac:spMkLst>
        </pc:spChg>
        <pc:picChg chg="add mod">
          <ac:chgData name="Bobby Bruce" userId="3058c8c1-4bfd-455e-878e-43f1fa6ea2d1" providerId="ADAL" clId="{C3B36B26-E595-0D4E-83F0-15C8B887D76C}" dt="2023-06-14T21:52:09.150" v="1151" actId="1076"/>
          <ac:picMkLst>
            <pc:docMk/>
            <pc:sldMk cId="2273662745" sldId="385"/>
            <ac:picMk id="2" creationId="{D697BEA0-DA61-0F3B-93E9-FDDCE9BED9BF}"/>
          </ac:picMkLst>
        </pc:picChg>
        <pc:picChg chg="add del mod">
          <ac:chgData name="Bobby Bruce" userId="3058c8c1-4bfd-455e-878e-43f1fa6ea2d1" providerId="ADAL" clId="{C3B36B26-E595-0D4E-83F0-15C8B887D76C}" dt="2023-06-14T21:53:57.831" v="1183" actId="478"/>
          <ac:picMkLst>
            <pc:docMk/>
            <pc:sldMk cId="2273662745" sldId="385"/>
            <ac:picMk id="7" creationId="{32DAD720-8A84-0694-7EA2-F1272B160ED7}"/>
          </ac:picMkLst>
        </pc:picChg>
        <pc:picChg chg="add del mod">
          <ac:chgData name="Bobby Bruce" userId="3058c8c1-4bfd-455e-878e-43f1fa6ea2d1" providerId="ADAL" clId="{C3B36B26-E595-0D4E-83F0-15C8B887D76C}" dt="2023-06-14T22:00:44.508" v="1249" actId="478"/>
          <ac:picMkLst>
            <pc:docMk/>
            <pc:sldMk cId="2273662745" sldId="385"/>
            <ac:picMk id="8" creationId="{9C652D83-5B7C-189C-62DD-64F569BF6C9E}"/>
          </ac:picMkLst>
        </pc:picChg>
        <pc:picChg chg="add mod">
          <ac:chgData name="Bobby Bruce" userId="3058c8c1-4bfd-455e-878e-43f1fa6ea2d1" providerId="ADAL" clId="{C3B36B26-E595-0D4E-83F0-15C8B887D76C}" dt="2023-06-14T22:01:47.621" v="1267" actId="1076"/>
          <ac:picMkLst>
            <pc:docMk/>
            <pc:sldMk cId="2273662745" sldId="385"/>
            <ac:picMk id="9" creationId="{8AF1ED31-A58D-08B0-0F4D-76B797A3675D}"/>
          </ac:picMkLst>
        </pc:picChg>
        <pc:picChg chg="add del mod">
          <ac:chgData name="Bobby Bruce" userId="3058c8c1-4bfd-455e-878e-43f1fa6ea2d1" providerId="ADAL" clId="{C3B36B26-E595-0D4E-83F0-15C8B887D76C}" dt="2023-06-14T22:00:43.582" v="1248" actId="478"/>
          <ac:picMkLst>
            <pc:docMk/>
            <pc:sldMk cId="2273662745" sldId="385"/>
            <ac:picMk id="10" creationId="{E90C6592-E2DD-957F-E470-38D0F36C7132}"/>
          </ac:picMkLst>
        </pc:picChg>
        <pc:picChg chg="add del mod">
          <ac:chgData name="Bobby Bruce" userId="3058c8c1-4bfd-455e-878e-43f1fa6ea2d1" providerId="ADAL" clId="{C3B36B26-E595-0D4E-83F0-15C8B887D76C}" dt="2023-06-14T21:57:15.486" v="1203"/>
          <ac:picMkLst>
            <pc:docMk/>
            <pc:sldMk cId="2273662745" sldId="385"/>
            <ac:picMk id="11" creationId="{8F200B6B-C560-9923-44ED-FA05C6992555}"/>
          </ac:picMkLst>
        </pc:picChg>
        <pc:picChg chg="add del mod">
          <ac:chgData name="Bobby Bruce" userId="3058c8c1-4bfd-455e-878e-43f1fa6ea2d1" providerId="ADAL" clId="{C3B36B26-E595-0D4E-83F0-15C8B887D76C}" dt="2023-06-14T21:57:57.961" v="1205"/>
          <ac:picMkLst>
            <pc:docMk/>
            <pc:sldMk cId="2273662745" sldId="385"/>
            <ac:picMk id="12" creationId="{555AC81F-BA79-3A64-691F-768EC3F5AD2C}"/>
          </ac:picMkLst>
        </pc:picChg>
        <pc:picChg chg="add del mod">
          <ac:chgData name="Bobby Bruce" userId="3058c8c1-4bfd-455e-878e-43f1fa6ea2d1" providerId="ADAL" clId="{C3B36B26-E595-0D4E-83F0-15C8B887D76C}" dt="2023-06-14T21:58:37.781" v="1207" actId="478"/>
          <ac:picMkLst>
            <pc:docMk/>
            <pc:sldMk cId="2273662745" sldId="385"/>
            <ac:picMk id="15" creationId="{BFD824F7-592B-DE7D-C6EC-A5139C74F54E}"/>
          </ac:picMkLst>
        </pc:picChg>
        <pc:picChg chg="add del mod">
          <ac:chgData name="Bobby Bruce" userId="3058c8c1-4bfd-455e-878e-43f1fa6ea2d1" providerId="ADAL" clId="{C3B36B26-E595-0D4E-83F0-15C8B887D76C}" dt="2023-06-14T21:58:50.809" v="1209" actId="478"/>
          <ac:picMkLst>
            <pc:docMk/>
            <pc:sldMk cId="2273662745" sldId="385"/>
            <ac:picMk id="16" creationId="{DCF22ACA-A748-632D-5D41-0FBA78889F40}"/>
          </ac:picMkLst>
        </pc:picChg>
        <pc:picChg chg="add mod">
          <ac:chgData name="Bobby Bruce" userId="3058c8c1-4bfd-455e-878e-43f1fa6ea2d1" providerId="ADAL" clId="{C3B36B26-E595-0D4E-83F0-15C8B887D76C}" dt="2023-06-14T21:59:20.603" v="1215" actId="1076"/>
          <ac:picMkLst>
            <pc:docMk/>
            <pc:sldMk cId="2273662745" sldId="385"/>
            <ac:picMk id="17" creationId="{CDBE2923-2A1A-5F65-00F8-2E58791D2CC5}"/>
          </ac:picMkLst>
        </pc:picChg>
        <pc:picChg chg="add del mod">
          <ac:chgData name="Bobby Bruce" userId="3058c8c1-4bfd-455e-878e-43f1fa6ea2d1" providerId="ADAL" clId="{C3B36B26-E595-0D4E-83F0-15C8B887D76C}" dt="2023-06-14T21:59:48.879" v="1221" actId="478"/>
          <ac:picMkLst>
            <pc:docMk/>
            <pc:sldMk cId="2273662745" sldId="385"/>
            <ac:picMk id="18" creationId="{FF43741B-3F7E-8D7B-6A13-D4B29D3EF8F2}"/>
          </ac:picMkLst>
        </pc:picChg>
        <pc:picChg chg="add mod">
          <ac:chgData name="Bobby Bruce" userId="3058c8c1-4bfd-455e-878e-43f1fa6ea2d1" providerId="ADAL" clId="{C3B36B26-E595-0D4E-83F0-15C8B887D76C}" dt="2023-06-14T22:01:52.388" v="1269" actId="1076"/>
          <ac:picMkLst>
            <pc:docMk/>
            <pc:sldMk cId="2273662745" sldId="385"/>
            <ac:picMk id="22" creationId="{EB11BD30-90EB-6285-EAA2-A1DF71C9AB3A}"/>
          </ac:picMkLst>
        </pc:picChg>
      </pc:sldChg>
      <pc:sldChg chg="addSp delSp modSp add mod">
        <pc:chgData name="Bobby Bruce" userId="3058c8c1-4bfd-455e-878e-43f1fa6ea2d1" providerId="ADAL" clId="{C3B36B26-E595-0D4E-83F0-15C8B887D76C}" dt="2023-06-14T22:17:44.676" v="1669" actId="115"/>
        <pc:sldMkLst>
          <pc:docMk/>
          <pc:sldMk cId="910393306" sldId="386"/>
        </pc:sldMkLst>
        <pc:spChg chg="add mod">
          <ac:chgData name="Bobby Bruce" userId="3058c8c1-4bfd-455e-878e-43f1fa6ea2d1" providerId="ADAL" clId="{C3B36B26-E595-0D4E-83F0-15C8B887D76C}" dt="2023-06-14T22:09:45.506" v="1328" actId="1076"/>
          <ac:spMkLst>
            <pc:docMk/>
            <pc:sldMk cId="910393306" sldId="386"/>
            <ac:spMk id="2" creationId="{E799B7B0-83B2-B6F8-33E5-31FFEFAC9832}"/>
          </ac:spMkLst>
        </pc:spChg>
        <pc:spChg chg="mod">
          <ac:chgData name="Bobby Bruce" userId="3058c8c1-4bfd-455e-878e-43f1fa6ea2d1" providerId="ADAL" clId="{C3B36B26-E595-0D4E-83F0-15C8B887D76C}" dt="2023-06-14T22:17:44.676" v="1669" actId="115"/>
          <ac:spMkLst>
            <pc:docMk/>
            <pc:sldMk cId="910393306" sldId="386"/>
            <ac:spMk id="5" creationId="{94718183-9DA9-519D-84E0-F9E176C2CB2C}"/>
          </ac:spMkLst>
        </pc:spChg>
        <pc:spChg chg="add del mod">
          <ac:chgData name="Bobby Bruce" userId="3058c8c1-4bfd-455e-878e-43f1fa6ea2d1" providerId="ADAL" clId="{C3B36B26-E595-0D4E-83F0-15C8B887D76C}" dt="2023-06-14T22:09:50.575" v="1333"/>
          <ac:spMkLst>
            <pc:docMk/>
            <pc:sldMk cId="910393306" sldId="386"/>
            <ac:spMk id="7" creationId="{A27A899B-21EF-EC6E-2B68-4D4C25EF0B27}"/>
          </ac:spMkLst>
        </pc:spChg>
        <pc:spChg chg="add del mod">
          <ac:chgData name="Bobby Bruce" userId="3058c8c1-4bfd-455e-878e-43f1fa6ea2d1" providerId="ADAL" clId="{C3B36B26-E595-0D4E-83F0-15C8B887D76C}" dt="2023-06-14T22:09:50.568" v="1331" actId="478"/>
          <ac:spMkLst>
            <pc:docMk/>
            <pc:sldMk cId="910393306" sldId="386"/>
            <ac:spMk id="8" creationId="{A33FAF61-6CE2-FDAB-E163-FF36537C49A5}"/>
          </ac:spMkLst>
        </pc:spChg>
        <pc:spChg chg="add del mod">
          <ac:chgData name="Bobby Bruce" userId="3058c8c1-4bfd-455e-878e-43f1fa6ea2d1" providerId="ADAL" clId="{C3B36B26-E595-0D4E-83F0-15C8B887D76C}" dt="2023-06-14T22:11:57.337" v="1402" actId="478"/>
          <ac:spMkLst>
            <pc:docMk/>
            <pc:sldMk cId="910393306" sldId="386"/>
            <ac:spMk id="9" creationId="{F6CD76F7-8EBD-198D-6D6F-1D43200EBC84}"/>
          </ac:spMkLst>
        </pc:spChg>
        <pc:spChg chg="add mod">
          <ac:chgData name="Bobby Bruce" userId="3058c8c1-4bfd-455e-878e-43f1fa6ea2d1" providerId="ADAL" clId="{C3B36B26-E595-0D4E-83F0-15C8B887D76C}" dt="2023-06-14T22:10:46.407" v="1365" actId="13822"/>
          <ac:spMkLst>
            <pc:docMk/>
            <pc:sldMk cId="910393306" sldId="386"/>
            <ac:spMk id="10" creationId="{6B614278-2D2C-2BFE-338B-4645809BD051}"/>
          </ac:spMkLst>
        </pc:spChg>
        <pc:spChg chg="add mod">
          <ac:chgData name="Bobby Bruce" userId="3058c8c1-4bfd-455e-878e-43f1fa6ea2d1" providerId="ADAL" clId="{C3B36B26-E595-0D4E-83F0-15C8B887D76C}" dt="2023-06-14T22:15:42.441" v="1656" actId="1076"/>
          <ac:spMkLst>
            <pc:docMk/>
            <pc:sldMk cId="910393306" sldId="386"/>
            <ac:spMk id="11" creationId="{929FBD00-0B6F-7F22-9348-CF14CA3A7379}"/>
          </ac:spMkLst>
        </pc:spChg>
        <pc:spChg chg="add mod">
          <ac:chgData name="Bobby Bruce" userId="3058c8c1-4bfd-455e-878e-43f1fa6ea2d1" providerId="ADAL" clId="{C3B36B26-E595-0D4E-83F0-15C8B887D76C}" dt="2023-06-14T22:12:28.873" v="1423" actId="1076"/>
          <ac:spMkLst>
            <pc:docMk/>
            <pc:sldMk cId="910393306" sldId="386"/>
            <ac:spMk id="12" creationId="{C73B4281-8E5C-D3D2-32A6-194577E95725}"/>
          </ac:spMkLst>
        </pc:spChg>
        <pc:spChg chg="add mod">
          <ac:chgData name="Bobby Bruce" userId="3058c8c1-4bfd-455e-878e-43f1fa6ea2d1" providerId="ADAL" clId="{C3B36B26-E595-0D4E-83F0-15C8B887D76C}" dt="2023-06-14T22:12:55.591" v="1433" actId="1076"/>
          <ac:spMkLst>
            <pc:docMk/>
            <pc:sldMk cId="910393306" sldId="386"/>
            <ac:spMk id="15" creationId="{D1048DD5-0DFE-3C77-8D5B-CB946F0D746B}"/>
          </ac:spMkLst>
        </pc:spChg>
        <pc:spChg chg="add mod">
          <ac:chgData name="Bobby Bruce" userId="3058c8c1-4bfd-455e-878e-43f1fa6ea2d1" providerId="ADAL" clId="{C3B36B26-E595-0D4E-83F0-15C8B887D76C}" dt="2023-06-14T22:12:27.342" v="1422" actId="1076"/>
          <ac:spMkLst>
            <pc:docMk/>
            <pc:sldMk cId="910393306" sldId="386"/>
            <ac:spMk id="16" creationId="{60AE9EDB-9D02-BC58-0D39-A4EBAF975FD9}"/>
          </ac:spMkLst>
        </pc:spChg>
        <pc:spChg chg="add mod">
          <ac:chgData name="Bobby Bruce" userId="3058c8c1-4bfd-455e-878e-43f1fa6ea2d1" providerId="ADAL" clId="{C3B36B26-E595-0D4E-83F0-15C8B887D76C}" dt="2023-06-14T22:12:31.989" v="1424" actId="1076"/>
          <ac:spMkLst>
            <pc:docMk/>
            <pc:sldMk cId="910393306" sldId="386"/>
            <ac:spMk id="17" creationId="{D5E53D0C-D843-E6EB-26ED-5D229BDA103E}"/>
          </ac:spMkLst>
        </pc:spChg>
        <pc:spChg chg="add mod">
          <ac:chgData name="Bobby Bruce" userId="3058c8c1-4bfd-455e-878e-43f1fa6ea2d1" providerId="ADAL" clId="{C3B36B26-E595-0D4E-83F0-15C8B887D76C}" dt="2023-06-14T22:13:39.041" v="1452" actId="1076"/>
          <ac:spMkLst>
            <pc:docMk/>
            <pc:sldMk cId="910393306" sldId="386"/>
            <ac:spMk id="19" creationId="{2B645002-4770-7493-EB1A-05E40EF16096}"/>
          </ac:spMkLst>
        </pc:spChg>
        <pc:spChg chg="add mod">
          <ac:chgData name="Bobby Bruce" userId="3058c8c1-4bfd-455e-878e-43f1fa6ea2d1" providerId="ADAL" clId="{C3B36B26-E595-0D4E-83F0-15C8B887D76C}" dt="2023-06-14T22:13:50.874" v="1456" actId="1076"/>
          <ac:spMkLst>
            <pc:docMk/>
            <pc:sldMk cId="910393306" sldId="386"/>
            <ac:spMk id="20" creationId="{BCA016B1-28DC-434A-6ED5-AD4B0799F6CB}"/>
          </ac:spMkLst>
        </pc:spChg>
        <pc:spChg chg="add mod">
          <ac:chgData name="Bobby Bruce" userId="3058c8c1-4bfd-455e-878e-43f1fa6ea2d1" providerId="ADAL" clId="{C3B36B26-E595-0D4E-83F0-15C8B887D76C}" dt="2023-06-14T22:15:36.108" v="1655" actId="1076"/>
          <ac:spMkLst>
            <pc:docMk/>
            <pc:sldMk cId="910393306" sldId="386"/>
            <ac:spMk id="21" creationId="{69E02BE1-F775-F01D-CD1E-A4E77D5F1D8E}"/>
          </ac:spMkLst>
        </pc:spChg>
        <pc:picChg chg="add del mod">
          <ac:chgData name="Bobby Bruce" userId="3058c8c1-4bfd-455e-878e-43f1fa6ea2d1" providerId="ADAL" clId="{C3B36B26-E595-0D4E-83F0-15C8B887D76C}" dt="2023-06-14T22:08:29.341" v="1292" actId="478"/>
          <ac:picMkLst>
            <pc:docMk/>
            <pc:sldMk cId="910393306" sldId="386"/>
            <ac:picMk id="3" creationId="{C683E2E4-9DE4-9AF7-A348-EA969D9D305E}"/>
          </ac:picMkLst>
        </pc:picChg>
        <pc:picChg chg="add mod">
          <ac:chgData name="Bobby Bruce" userId="3058c8c1-4bfd-455e-878e-43f1fa6ea2d1" providerId="ADAL" clId="{C3B36B26-E595-0D4E-83F0-15C8B887D76C}" dt="2023-06-14T22:09:24.492" v="1294" actId="1076"/>
          <ac:picMkLst>
            <pc:docMk/>
            <pc:sldMk cId="910393306" sldId="386"/>
            <ac:picMk id="4" creationId="{F7B083D8-CA7B-5939-4D83-A94B3A035599}"/>
          </ac:picMkLst>
        </pc:picChg>
        <pc:picChg chg="add mod">
          <ac:chgData name="Bobby Bruce" userId="3058c8c1-4bfd-455e-878e-43f1fa6ea2d1" providerId="ADAL" clId="{C3B36B26-E595-0D4E-83F0-15C8B887D76C}" dt="2023-06-14T22:13:17.441" v="1436" actId="1076"/>
          <ac:picMkLst>
            <pc:docMk/>
            <pc:sldMk cId="910393306" sldId="386"/>
            <ac:picMk id="18" creationId="{A4991123-DC92-E02B-F570-6C550517ABE3}"/>
          </ac:picMkLst>
        </pc:picChg>
      </pc:sldChg>
      <pc:sldChg chg="addSp delSp modSp add mod modAnim">
        <pc:chgData name="Bobby Bruce" userId="3058c8c1-4bfd-455e-878e-43f1fa6ea2d1" providerId="ADAL" clId="{C3B36B26-E595-0D4E-83F0-15C8B887D76C}" dt="2023-06-14T22:17:28.227" v="1666" actId="115"/>
        <pc:sldMkLst>
          <pc:docMk/>
          <pc:sldMk cId="1268517225" sldId="387"/>
        </pc:sldMkLst>
        <pc:spChg chg="mod">
          <ac:chgData name="Bobby Bruce" userId="3058c8c1-4bfd-455e-878e-43f1fa6ea2d1" providerId="ADAL" clId="{C3B36B26-E595-0D4E-83F0-15C8B887D76C}" dt="2023-06-14T21:41:08.882" v="944" actId="1076"/>
          <ac:spMkLst>
            <pc:docMk/>
            <pc:sldMk cId="1268517225" sldId="387"/>
            <ac:spMk id="2" creationId="{1712A848-3C19-2095-AA31-7E3DC17E1591}"/>
          </ac:spMkLst>
        </pc:spChg>
        <pc:spChg chg="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3" creationId="{BF8EEA0B-66D2-BE9D-743A-6A02EC1B64F1}"/>
          </ac:spMkLst>
        </pc:spChg>
        <pc:spChg chg="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4" creationId="{43B7448B-1B80-E5BF-2CB7-FF6178EAF73A}"/>
          </ac:spMkLst>
        </pc:spChg>
        <pc:spChg chg="mod">
          <ac:chgData name="Bobby Bruce" userId="3058c8c1-4bfd-455e-878e-43f1fa6ea2d1" providerId="ADAL" clId="{C3B36B26-E595-0D4E-83F0-15C8B887D76C}" dt="2023-06-14T22:17:28.227" v="1666" actId="115"/>
          <ac:spMkLst>
            <pc:docMk/>
            <pc:sldMk cId="1268517225" sldId="387"/>
            <ac:spMk id="5" creationId="{94718183-9DA9-519D-84E0-F9E176C2CB2C}"/>
          </ac:spMkLst>
        </pc:spChg>
        <pc:spChg chg="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7" creationId="{8AE430F1-33FF-ADBC-1B7F-2458552CDAA3}"/>
          </ac:spMkLst>
        </pc:spChg>
        <pc:spChg chg="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8" creationId="{A0C9FEBB-AA8A-5C61-4A7E-49FF949AA6E8}"/>
          </ac:spMkLst>
        </pc:spChg>
        <pc:spChg chg="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12" creationId="{048A16E4-B604-9FA6-DFAE-B94BB7BD8851}"/>
          </ac:spMkLst>
        </pc:spChg>
        <pc:spChg chg="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15" creationId="{9B53B9F7-E8D4-9B9A-E1D1-B64BF2A9C435}"/>
          </ac:spMkLst>
        </pc:spChg>
        <pc:spChg chg="add 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16" creationId="{472FB886-271F-DF4A-24C6-203BDC84FBAC}"/>
          </ac:spMkLst>
        </pc:spChg>
        <pc:spChg chg="add 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18" creationId="{FC4D7174-DC13-C291-DF49-28969ABA612D}"/>
          </ac:spMkLst>
        </pc:spChg>
        <pc:spChg chg="add mod">
          <ac:chgData name="Bobby Bruce" userId="3058c8c1-4bfd-455e-878e-43f1fa6ea2d1" providerId="ADAL" clId="{C3B36B26-E595-0D4E-83F0-15C8B887D76C}" dt="2023-06-14T21:37:16.466" v="866" actId="1076"/>
          <ac:spMkLst>
            <pc:docMk/>
            <pc:sldMk cId="1268517225" sldId="387"/>
            <ac:spMk id="20" creationId="{364ABB03-5E41-1D4C-16A2-78567B06568C}"/>
          </ac:spMkLst>
        </pc:spChg>
        <pc:picChg chg="add del mod">
          <ac:chgData name="Bobby Bruce" userId="3058c8c1-4bfd-455e-878e-43f1fa6ea2d1" providerId="ADAL" clId="{C3B36B26-E595-0D4E-83F0-15C8B887D76C}" dt="2023-06-14T21:41:02.561" v="942" actId="478"/>
          <ac:picMkLst>
            <pc:docMk/>
            <pc:sldMk cId="1268517225" sldId="387"/>
            <ac:picMk id="21" creationId="{FE9D31D2-9089-31A9-ABF6-EB26167C94DD}"/>
          </ac:picMkLst>
        </pc:picChg>
        <pc:cxnChg chg="add mod">
          <ac:chgData name="Bobby Bruce" userId="3058c8c1-4bfd-455e-878e-43f1fa6ea2d1" providerId="ADAL" clId="{C3B36B26-E595-0D4E-83F0-15C8B887D76C}" dt="2023-06-14T21:37:16.466" v="866" actId="1076"/>
          <ac:cxnSpMkLst>
            <pc:docMk/>
            <pc:sldMk cId="1268517225" sldId="387"/>
            <ac:cxnSpMk id="9" creationId="{A614DA45-7530-EB83-A6AF-5678271FE56C}"/>
          </ac:cxnSpMkLst>
        </pc:cxnChg>
        <pc:cxnChg chg="mod">
          <ac:chgData name="Bobby Bruce" userId="3058c8c1-4bfd-455e-878e-43f1fa6ea2d1" providerId="ADAL" clId="{C3B36B26-E595-0D4E-83F0-15C8B887D76C}" dt="2023-06-14T21:37:16.466" v="866" actId="1076"/>
          <ac:cxnSpMkLst>
            <pc:docMk/>
            <pc:sldMk cId="1268517225" sldId="387"/>
            <ac:cxnSpMk id="10" creationId="{CEB20343-9738-2D4D-17F7-4BBE5B2652BC}"/>
          </ac:cxnSpMkLst>
        </pc:cxnChg>
        <pc:cxnChg chg="mod">
          <ac:chgData name="Bobby Bruce" userId="3058c8c1-4bfd-455e-878e-43f1fa6ea2d1" providerId="ADAL" clId="{C3B36B26-E595-0D4E-83F0-15C8B887D76C}" dt="2023-06-14T21:37:16.466" v="866" actId="1076"/>
          <ac:cxnSpMkLst>
            <pc:docMk/>
            <pc:sldMk cId="1268517225" sldId="387"/>
            <ac:cxnSpMk id="11" creationId="{C69755D9-2C1C-A157-274A-67633A01199F}"/>
          </ac:cxnSpMkLst>
        </pc:cxnChg>
        <pc:cxnChg chg="add mod">
          <ac:chgData name="Bobby Bruce" userId="3058c8c1-4bfd-455e-878e-43f1fa6ea2d1" providerId="ADAL" clId="{C3B36B26-E595-0D4E-83F0-15C8B887D76C}" dt="2023-06-14T21:37:16.466" v="866" actId="1076"/>
          <ac:cxnSpMkLst>
            <pc:docMk/>
            <pc:sldMk cId="1268517225" sldId="387"/>
            <ac:cxnSpMk id="17" creationId="{D06BCE61-F399-7D51-12B0-235D215B6672}"/>
          </ac:cxnSpMkLst>
        </pc:cxnChg>
        <pc:cxnChg chg="add mod">
          <ac:chgData name="Bobby Bruce" userId="3058c8c1-4bfd-455e-878e-43f1fa6ea2d1" providerId="ADAL" clId="{C3B36B26-E595-0D4E-83F0-15C8B887D76C}" dt="2023-06-14T21:37:16.466" v="866" actId="1076"/>
          <ac:cxnSpMkLst>
            <pc:docMk/>
            <pc:sldMk cId="1268517225" sldId="387"/>
            <ac:cxnSpMk id="19" creationId="{0F37C5BA-8285-7622-1FF6-291D62D46278}"/>
          </ac:cxnSpMkLst>
        </pc:cxnChg>
      </pc:sldChg>
      <pc:sldChg chg="addSp delSp modSp add mod">
        <pc:chgData name="Bobby Bruce" userId="3058c8c1-4bfd-455e-878e-43f1fa6ea2d1" providerId="ADAL" clId="{C3B36B26-E595-0D4E-83F0-15C8B887D76C}" dt="2023-06-14T22:26:42.944" v="1895" actId="1076"/>
        <pc:sldMkLst>
          <pc:docMk/>
          <pc:sldMk cId="3582564596" sldId="388"/>
        </pc:sldMkLst>
        <pc:spChg chg="del">
          <ac:chgData name="Bobby Bruce" userId="3058c8c1-4bfd-455e-878e-43f1fa6ea2d1" providerId="ADAL" clId="{C3B36B26-E595-0D4E-83F0-15C8B887D76C}" dt="2023-06-14T22:22:00.054" v="1770" actId="478"/>
          <ac:spMkLst>
            <pc:docMk/>
            <pc:sldMk cId="3582564596" sldId="388"/>
            <ac:spMk id="2" creationId="{E799B7B0-83B2-B6F8-33E5-31FFEFAC9832}"/>
          </ac:spMkLst>
        </pc:spChg>
        <pc:spChg chg="mod">
          <ac:chgData name="Bobby Bruce" userId="3058c8c1-4bfd-455e-878e-43f1fa6ea2d1" providerId="ADAL" clId="{C3B36B26-E595-0D4E-83F0-15C8B887D76C}" dt="2023-06-14T22:21:38.531" v="1765" actId="20577"/>
          <ac:spMkLst>
            <pc:docMk/>
            <pc:sldMk cId="3582564596" sldId="388"/>
            <ac:spMk id="5" creationId="{94718183-9DA9-519D-84E0-F9E176C2CB2C}"/>
          </ac:spMkLst>
        </pc:spChg>
        <pc:spChg chg="del">
          <ac:chgData name="Bobby Bruce" userId="3058c8c1-4bfd-455e-878e-43f1fa6ea2d1" providerId="ADAL" clId="{C3B36B26-E595-0D4E-83F0-15C8B887D76C}" dt="2023-06-14T22:21:57.485" v="1769" actId="478"/>
          <ac:spMkLst>
            <pc:docMk/>
            <pc:sldMk cId="3582564596" sldId="388"/>
            <ac:spMk id="10" creationId="{6B614278-2D2C-2BFE-338B-4645809BD051}"/>
          </ac:spMkLst>
        </pc:spChg>
        <pc:spChg chg="del">
          <ac:chgData name="Bobby Bruce" userId="3058c8c1-4bfd-455e-878e-43f1fa6ea2d1" providerId="ADAL" clId="{C3B36B26-E595-0D4E-83F0-15C8B887D76C}" dt="2023-06-14T22:21:57.485" v="1769" actId="478"/>
          <ac:spMkLst>
            <pc:docMk/>
            <pc:sldMk cId="3582564596" sldId="388"/>
            <ac:spMk id="11" creationId="{929FBD00-0B6F-7F22-9348-CF14CA3A7379}"/>
          </ac:spMkLst>
        </pc:spChg>
        <pc:spChg chg="del">
          <ac:chgData name="Bobby Bruce" userId="3058c8c1-4bfd-455e-878e-43f1fa6ea2d1" providerId="ADAL" clId="{C3B36B26-E595-0D4E-83F0-15C8B887D76C}" dt="2023-06-14T22:22:00.054" v="1770" actId="478"/>
          <ac:spMkLst>
            <pc:docMk/>
            <pc:sldMk cId="3582564596" sldId="388"/>
            <ac:spMk id="12" creationId="{C73B4281-8E5C-D3D2-32A6-194577E95725}"/>
          </ac:spMkLst>
        </pc:spChg>
        <pc:spChg chg="mod">
          <ac:chgData name="Bobby Bruce" userId="3058c8c1-4bfd-455e-878e-43f1fa6ea2d1" providerId="ADAL" clId="{C3B36B26-E595-0D4E-83F0-15C8B887D76C}" dt="2023-06-14T22:21:49.652" v="1767" actId="1076"/>
          <ac:spMkLst>
            <pc:docMk/>
            <pc:sldMk cId="3582564596" sldId="388"/>
            <ac:spMk id="13" creationId="{47374FD6-374B-D5FB-A945-3B2EB3D36544}"/>
          </ac:spMkLst>
        </pc:spChg>
        <pc:spChg chg="del">
          <ac:chgData name="Bobby Bruce" userId="3058c8c1-4bfd-455e-878e-43f1fa6ea2d1" providerId="ADAL" clId="{C3B36B26-E595-0D4E-83F0-15C8B887D76C}" dt="2023-06-14T22:22:00.054" v="1770" actId="478"/>
          <ac:spMkLst>
            <pc:docMk/>
            <pc:sldMk cId="3582564596" sldId="388"/>
            <ac:spMk id="15" creationId="{D1048DD5-0DFE-3C77-8D5B-CB946F0D746B}"/>
          </ac:spMkLst>
        </pc:spChg>
        <pc:spChg chg="del">
          <ac:chgData name="Bobby Bruce" userId="3058c8c1-4bfd-455e-878e-43f1fa6ea2d1" providerId="ADAL" clId="{C3B36B26-E595-0D4E-83F0-15C8B887D76C}" dt="2023-06-14T22:22:00.054" v="1770" actId="478"/>
          <ac:spMkLst>
            <pc:docMk/>
            <pc:sldMk cId="3582564596" sldId="388"/>
            <ac:spMk id="16" creationId="{60AE9EDB-9D02-BC58-0D39-A4EBAF975FD9}"/>
          </ac:spMkLst>
        </pc:spChg>
        <pc:spChg chg="del mod">
          <ac:chgData name="Bobby Bruce" userId="3058c8c1-4bfd-455e-878e-43f1fa6ea2d1" providerId="ADAL" clId="{C3B36B26-E595-0D4E-83F0-15C8B887D76C}" dt="2023-06-14T22:22:03.567" v="1772" actId="478"/>
          <ac:spMkLst>
            <pc:docMk/>
            <pc:sldMk cId="3582564596" sldId="388"/>
            <ac:spMk id="17" creationId="{D5E53D0C-D843-E6EB-26ED-5D229BDA103E}"/>
          </ac:spMkLst>
        </pc:spChg>
        <pc:spChg chg="del">
          <ac:chgData name="Bobby Bruce" userId="3058c8c1-4bfd-455e-878e-43f1fa6ea2d1" providerId="ADAL" clId="{C3B36B26-E595-0D4E-83F0-15C8B887D76C}" dt="2023-06-14T22:21:57.485" v="1769" actId="478"/>
          <ac:spMkLst>
            <pc:docMk/>
            <pc:sldMk cId="3582564596" sldId="388"/>
            <ac:spMk id="19" creationId="{2B645002-4770-7493-EB1A-05E40EF16096}"/>
          </ac:spMkLst>
        </pc:spChg>
        <pc:spChg chg="del">
          <ac:chgData name="Bobby Bruce" userId="3058c8c1-4bfd-455e-878e-43f1fa6ea2d1" providerId="ADAL" clId="{C3B36B26-E595-0D4E-83F0-15C8B887D76C}" dt="2023-06-14T22:22:00.054" v="1770" actId="478"/>
          <ac:spMkLst>
            <pc:docMk/>
            <pc:sldMk cId="3582564596" sldId="388"/>
            <ac:spMk id="20" creationId="{BCA016B1-28DC-434A-6ED5-AD4B0799F6CB}"/>
          </ac:spMkLst>
        </pc:spChg>
        <pc:spChg chg="del">
          <ac:chgData name="Bobby Bruce" userId="3058c8c1-4bfd-455e-878e-43f1fa6ea2d1" providerId="ADAL" clId="{C3B36B26-E595-0D4E-83F0-15C8B887D76C}" dt="2023-06-14T22:21:53.213" v="1768" actId="478"/>
          <ac:spMkLst>
            <pc:docMk/>
            <pc:sldMk cId="3582564596" sldId="388"/>
            <ac:spMk id="21" creationId="{69E02BE1-F775-F01D-CD1E-A4E77D5F1D8E}"/>
          </ac:spMkLst>
        </pc:spChg>
        <pc:spChg chg="add mod">
          <ac:chgData name="Bobby Bruce" userId="3058c8c1-4bfd-455e-878e-43f1fa6ea2d1" providerId="ADAL" clId="{C3B36B26-E595-0D4E-83F0-15C8B887D76C}" dt="2023-06-14T22:25:39.294" v="1829" actId="1076"/>
          <ac:spMkLst>
            <pc:docMk/>
            <pc:sldMk cId="3582564596" sldId="388"/>
            <ac:spMk id="22" creationId="{ED9D40E8-EFE2-5207-A083-EEDBFA85DBC0}"/>
          </ac:spMkLst>
        </pc:spChg>
        <pc:spChg chg="add mod">
          <ac:chgData name="Bobby Bruce" userId="3058c8c1-4bfd-455e-878e-43f1fa6ea2d1" providerId="ADAL" clId="{C3B36B26-E595-0D4E-83F0-15C8B887D76C}" dt="2023-06-14T22:26:42.944" v="1895" actId="1076"/>
          <ac:spMkLst>
            <pc:docMk/>
            <pc:sldMk cId="3582564596" sldId="388"/>
            <ac:spMk id="23" creationId="{B198BCD4-F21B-0434-CAF4-5CE3B17CE975}"/>
          </ac:spMkLst>
        </pc:spChg>
        <pc:picChg chg="del">
          <ac:chgData name="Bobby Bruce" userId="3058c8c1-4bfd-455e-878e-43f1fa6ea2d1" providerId="ADAL" clId="{C3B36B26-E595-0D4E-83F0-15C8B887D76C}" dt="2023-06-14T22:22:00.054" v="1770" actId="478"/>
          <ac:picMkLst>
            <pc:docMk/>
            <pc:sldMk cId="3582564596" sldId="388"/>
            <ac:picMk id="4" creationId="{F7B083D8-CA7B-5939-4D83-A94B3A035599}"/>
          </ac:picMkLst>
        </pc:picChg>
        <pc:picChg chg="add mod">
          <ac:chgData name="Bobby Bruce" userId="3058c8c1-4bfd-455e-878e-43f1fa6ea2d1" providerId="ADAL" clId="{C3B36B26-E595-0D4E-83F0-15C8B887D76C}" dt="2023-06-14T22:24:56.244" v="1798" actId="1076"/>
          <ac:picMkLst>
            <pc:docMk/>
            <pc:sldMk cId="3582564596" sldId="388"/>
            <ac:picMk id="7" creationId="{F41CFF22-BF0B-8DEF-4AAD-DF34C5DA98C3}"/>
          </ac:picMkLst>
        </pc:picChg>
        <pc:picChg chg="add mod">
          <ac:chgData name="Bobby Bruce" userId="3058c8c1-4bfd-455e-878e-43f1fa6ea2d1" providerId="ADAL" clId="{C3B36B26-E595-0D4E-83F0-15C8B887D76C}" dt="2023-06-14T22:24:53.827" v="1797" actId="1076"/>
          <ac:picMkLst>
            <pc:docMk/>
            <pc:sldMk cId="3582564596" sldId="388"/>
            <ac:picMk id="9" creationId="{18863DE7-859E-2C4E-8CFB-B7BEF50073EC}"/>
          </ac:picMkLst>
        </pc:picChg>
        <pc:picChg chg="del">
          <ac:chgData name="Bobby Bruce" userId="3058c8c1-4bfd-455e-878e-43f1fa6ea2d1" providerId="ADAL" clId="{C3B36B26-E595-0D4E-83F0-15C8B887D76C}" dt="2023-06-14T22:21:57.485" v="1769" actId="478"/>
          <ac:picMkLst>
            <pc:docMk/>
            <pc:sldMk cId="3582564596" sldId="388"/>
            <ac:picMk id="18" creationId="{A4991123-DC92-E02B-F570-6C550517ABE3}"/>
          </ac:picMkLst>
        </pc:picChg>
      </pc:sldChg>
      <pc:sldChg chg="addSp modSp add mod">
        <pc:chgData name="Bobby Bruce" userId="3058c8c1-4bfd-455e-878e-43f1fa6ea2d1" providerId="ADAL" clId="{C3B36B26-E595-0D4E-83F0-15C8B887D76C}" dt="2023-06-14T22:33:49.280" v="1990" actId="1076"/>
        <pc:sldMkLst>
          <pc:docMk/>
          <pc:sldMk cId="407831668" sldId="389"/>
        </pc:sldMkLst>
        <pc:spChg chg="add mod">
          <ac:chgData name="Bobby Bruce" userId="3058c8c1-4bfd-455e-878e-43f1fa6ea2d1" providerId="ADAL" clId="{C3B36B26-E595-0D4E-83F0-15C8B887D76C}" dt="2023-06-14T22:33:49.280" v="1990" actId="1076"/>
          <ac:spMkLst>
            <pc:docMk/>
            <pc:sldMk cId="407831668" sldId="389"/>
            <ac:spMk id="2" creationId="{FFA75079-37C0-02CA-8995-B4F712117366}"/>
          </ac:spMkLst>
        </pc:spChg>
        <pc:spChg chg="mod">
          <ac:chgData name="Bobby Bruce" userId="3058c8c1-4bfd-455e-878e-43f1fa6ea2d1" providerId="ADAL" clId="{C3B36B26-E595-0D4E-83F0-15C8B887D76C}" dt="2023-06-14T22:27:00.753" v="1897" actId="20577"/>
          <ac:spMkLst>
            <pc:docMk/>
            <pc:sldMk cId="407831668" sldId="389"/>
            <ac:spMk id="5" creationId="{94718183-9DA9-519D-84E0-F9E176C2CB2C}"/>
          </ac:spMkLst>
        </pc:spChg>
      </pc:sldChg>
      <pc:sldChg chg="addSp modSp add mod">
        <pc:chgData name="Bobby Bruce" userId="3058c8c1-4bfd-455e-878e-43f1fa6ea2d1" providerId="ADAL" clId="{C3B36B26-E595-0D4E-83F0-15C8B887D76C}" dt="2023-06-14T22:41:50.679" v="2222" actId="1076"/>
        <pc:sldMkLst>
          <pc:docMk/>
          <pc:sldMk cId="1785568183" sldId="390"/>
        </pc:sldMkLst>
        <pc:spChg chg="mod">
          <ac:chgData name="Bobby Bruce" userId="3058c8c1-4bfd-455e-878e-43f1fa6ea2d1" providerId="ADAL" clId="{C3B36B26-E595-0D4E-83F0-15C8B887D76C}" dt="2023-06-14T22:41:50.679" v="2222" actId="1076"/>
          <ac:spMkLst>
            <pc:docMk/>
            <pc:sldMk cId="1785568183" sldId="390"/>
            <ac:spMk id="3" creationId="{08AD7D02-67B5-A40C-77E2-96D268471A08}"/>
          </ac:spMkLst>
        </pc:spChg>
        <pc:spChg chg="add mod">
          <ac:chgData name="Bobby Bruce" userId="3058c8c1-4bfd-455e-878e-43f1fa6ea2d1" providerId="ADAL" clId="{C3B36B26-E595-0D4E-83F0-15C8B887D76C}" dt="2023-06-14T22:41:50.679" v="2222" actId="1076"/>
          <ac:spMkLst>
            <pc:docMk/>
            <pc:sldMk cId="1785568183" sldId="390"/>
            <ac:spMk id="8" creationId="{47C72BA1-EE41-AA5D-A357-D26415F14C93}"/>
          </ac:spMkLst>
        </pc:spChg>
        <pc:spChg chg="mod">
          <ac:chgData name="Bobby Bruce" userId="3058c8c1-4bfd-455e-878e-43f1fa6ea2d1" providerId="ADAL" clId="{C3B36B26-E595-0D4E-83F0-15C8B887D76C}" dt="2023-06-14T22:41:50.679" v="2222" actId="1076"/>
          <ac:spMkLst>
            <pc:docMk/>
            <pc:sldMk cId="1785568183" sldId="390"/>
            <ac:spMk id="11" creationId="{0996D36D-4E60-330C-FADC-6AA2F5689F91}"/>
          </ac:spMkLst>
        </pc:spChg>
        <pc:spChg chg="mod">
          <ac:chgData name="Bobby Bruce" userId="3058c8c1-4bfd-455e-878e-43f1fa6ea2d1" providerId="ADAL" clId="{C3B36B26-E595-0D4E-83F0-15C8B887D76C}" dt="2023-06-14T22:41:50.679" v="2222" actId="1076"/>
          <ac:spMkLst>
            <pc:docMk/>
            <pc:sldMk cId="1785568183" sldId="390"/>
            <ac:spMk id="12" creationId="{87A0714C-C537-D053-66EB-25D93D92FFAE}"/>
          </ac:spMkLst>
        </pc:spChg>
        <pc:spChg chg="mod">
          <ac:chgData name="Bobby Bruce" userId="3058c8c1-4bfd-455e-878e-43f1fa6ea2d1" providerId="ADAL" clId="{C3B36B26-E595-0D4E-83F0-15C8B887D76C}" dt="2023-06-14T22:41:50.679" v="2222" actId="1076"/>
          <ac:spMkLst>
            <pc:docMk/>
            <pc:sldMk cId="1785568183" sldId="390"/>
            <ac:spMk id="15" creationId="{3CB68BC7-F06C-31B5-4A5C-0D5F464EB9F8}"/>
          </ac:spMkLst>
        </pc:spChg>
        <pc:spChg chg="mod">
          <ac:chgData name="Bobby Bruce" userId="3058c8c1-4bfd-455e-878e-43f1fa6ea2d1" providerId="ADAL" clId="{C3B36B26-E595-0D4E-83F0-15C8B887D76C}" dt="2023-06-14T22:41:50.679" v="2222" actId="1076"/>
          <ac:spMkLst>
            <pc:docMk/>
            <pc:sldMk cId="1785568183" sldId="390"/>
            <ac:spMk id="16" creationId="{2510CC19-8614-A2BF-7963-934CCA44BF39}"/>
          </ac:spMkLst>
        </pc:spChg>
        <pc:picChg chg="mod">
          <ac:chgData name="Bobby Bruce" userId="3058c8c1-4bfd-455e-878e-43f1fa6ea2d1" providerId="ADAL" clId="{C3B36B26-E595-0D4E-83F0-15C8B887D76C}" dt="2023-06-14T22:41:50.679" v="2222" actId="1076"/>
          <ac:picMkLst>
            <pc:docMk/>
            <pc:sldMk cId="1785568183" sldId="390"/>
            <ac:picMk id="2" creationId="{1B0C95FF-7384-714E-2E7F-106820FFBFC3}"/>
          </ac:picMkLst>
        </pc:picChg>
        <pc:picChg chg="mod">
          <ac:chgData name="Bobby Bruce" userId="3058c8c1-4bfd-455e-878e-43f1fa6ea2d1" providerId="ADAL" clId="{C3B36B26-E595-0D4E-83F0-15C8B887D76C}" dt="2023-06-14T22:41:50.679" v="2222" actId="1076"/>
          <ac:picMkLst>
            <pc:docMk/>
            <pc:sldMk cId="1785568183" sldId="390"/>
            <ac:picMk id="4" creationId="{3AD2CA15-C41A-A2CC-281C-2A3BD3FD7EFD}"/>
          </ac:picMkLst>
        </pc:picChg>
        <pc:picChg chg="mod">
          <ac:chgData name="Bobby Bruce" userId="3058c8c1-4bfd-455e-878e-43f1fa6ea2d1" providerId="ADAL" clId="{C3B36B26-E595-0D4E-83F0-15C8B887D76C}" dt="2023-06-14T22:41:50.679" v="2222" actId="1076"/>
          <ac:picMkLst>
            <pc:docMk/>
            <pc:sldMk cId="1785568183" sldId="390"/>
            <ac:picMk id="7" creationId="{540A352E-D01A-267A-592F-8B23E93C2329}"/>
          </ac:picMkLst>
        </pc:picChg>
        <pc:picChg chg="mod">
          <ac:chgData name="Bobby Bruce" userId="3058c8c1-4bfd-455e-878e-43f1fa6ea2d1" providerId="ADAL" clId="{C3B36B26-E595-0D4E-83F0-15C8B887D76C}" dt="2023-06-14T22:41:50.679" v="2222" actId="1076"/>
          <ac:picMkLst>
            <pc:docMk/>
            <pc:sldMk cId="1785568183" sldId="390"/>
            <ac:picMk id="9" creationId="{1685BDBF-6246-D21F-786B-D69A3BAB32FE}"/>
          </ac:picMkLst>
        </pc:picChg>
        <pc:picChg chg="mod">
          <ac:chgData name="Bobby Bruce" userId="3058c8c1-4bfd-455e-878e-43f1fa6ea2d1" providerId="ADAL" clId="{C3B36B26-E595-0D4E-83F0-15C8B887D76C}" dt="2023-06-14T22:41:50.679" v="2222" actId="1076"/>
          <ac:picMkLst>
            <pc:docMk/>
            <pc:sldMk cId="1785568183" sldId="390"/>
            <ac:picMk id="10" creationId="{A2B27A28-1264-A909-2C2D-F32A2A23B90C}"/>
          </ac:picMkLst>
        </pc:picChg>
      </pc:sldChg>
      <pc:sldChg chg="addSp delSp modSp add mod">
        <pc:chgData name="Bobby Bruce" userId="3058c8c1-4bfd-455e-878e-43f1fa6ea2d1" providerId="ADAL" clId="{C3B36B26-E595-0D4E-83F0-15C8B887D76C}" dt="2023-06-14T22:30:39.663" v="1935" actId="1076"/>
        <pc:sldMkLst>
          <pc:docMk/>
          <pc:sldMk cId="432082035" sldId="391"/>
        </pc:sldMkLst>
        <pc:spChg chg="del">
          <ac:chgData name="Bobby Bruce" userId="3058c8c1-4bfd-455e-878e-43f1fa6ea2d1" providerId="ADAL" clId="{C3B36B26-E595-0D4E-83F0-15C8B887D76C}" dt="2023-06-14T22:28:52.154" v="1903" actId="478"/>
          <ac:spMkLst>
            <pc:docMk/>
            <pc:sldMk cId="432082035" sldId="391"/>
            <ac:spMk id="3" creationId="{08AD7D02-67B5-A40C-77E2-96D268471A08}"/>
          </ac:spMkLst>
        </pc:spChg>
        <pc:spChg chg="mod">
          <ac:chgData name="Bobby Bruce" userId="3058c8c1-4bfd-455e-878e-43f1fa6ea2d1" providerId="ADAL" clId="{C3B36B26-E595-0D4E-83F0-15C8B887D76C}" dt="2023-06-14T22:30:33.634" v="1932"/>
          <ac:spMkLst>
            <pc:docMk/>
            <pc:sldMk cId="432082035" sldId="391"/>
            <ac:spMk id="5" creationId="{94718183-9DA9-519D-84E0-F9E176C2CB2C}"/>
          </ac:spMkLst>
        </pc:spChg>
        <pc:spChg chg="del">
          <ac:chgData name="Bobby Bruce" userId="3058c8c1-4bfd-455e-878e-43f1fa6ea2d1" providerId="ADAL" clId="{C3B36B26-E595-0D4E-83F0-15C8B887D76C}" dt="2023-06-14T22:28:52.154" v="1903" actId="478"/>
          <ac:spMkLst>
            <pc:docMk/>
            <pc:sldMk cId="432082035" sldId="391"/>
            <ac:spMk id="11" creationId="{0996D36D-4E60-330C-FADC-6AA2F5689F91}"/>
          </ac:spMkLst>
        </pc:spChg>
        <pc:spChg chg="del">
          <ac:chgData name="Bobby Bruce" userId="3058c8c1-4bfd-455e-878e-43f1fa6ea2d1" providerId="ADAL" clId="{C3B36B26-E595-0D4E-83F0-15C8B887D76C}" dt="2023-06-14T22:28:52.154" v="1903" actId="478"/>
          <ac:spMkLst>
            <pc:docMk/>
            <pc:sldMk cId="432082035" sldId="391"/>
            <ac:spMk id="12" creationId="{87A0714C-C537-D053-66EB-25D93D92FFAE}"/>
          </ac:spMkLst>
        </pc:spChg>
        <pc:spChg chg="del">
          <ac:chgData name="Bobby Bruce" userId="3058c8c1-4bfd-455e-878e-43f1fa6ea2d1" providerId="ADAL" clId="{C3B36B26-E595-0D4E-83F0-15C8B887D76C}" dt="2023-06-14T22:28:52.154" v="1903" actId="478"/>
          <ac:spMkLst>
            <pc:docMk/>
            <pc:sldMk cId="432082035" sldId="391"/>
            <ac:spMk id="15" creationId="{3CB68BC7-F06C-31B5-4A5C-0D5F464EB9F8}"/>
          </ac:spMkLst>
        </pc:spChg>
        <pc:spChg chg="del">
          <ac:chgData name="Bobby Bruce" userId="3058c8c1-4bfd-455e-878e-43f1fa6ea2d1" providerId="ADAL" clId="{C3B36B26-E595-0D4E-83F0-15C8B887D76C}" dt="2023-06-14T22:28:52.154" v="1903" actId="478"/>
          <ac:spMkLst>
            <pc:docMk/>
            <pc:sldMk cId="432082035" sldId="391"/>
            <ac:spMk id="16" creationId="{2510CC19-8614-A2BF-7963-934CCA44BF39}"/>
          </ac:spMkLst>
        </pc:spChg>
        <pc:picChg chg="del">
          <ac:chgData name="Bobby Bruce" userId="3058c8c1-4bfd-455e-878e-43f1fa6ea2d1" providerId="ADAL" clId="{C3B36B26-E595-0D4E-83F0-15C8B887D76C}" dt="2023-06-14T22:28:52.154" v="1903" actId="478"/>
          <ac:picMkLst>
            <pc:docMk/>
            <pc:sldMk cId="432082035" sldId="391"/>
            <ac:picMk id="2" creationId="{1B0C95FF-7384-714E-2E7F-106820FFBFC3}"/>
          </ac:picMkLst>
        </pc:picChg>
        <pc:picChg chg="del">
          <ac:chgData name="Bobby Bruce" userId="3058c8c1-4bfd-455e-878e-43f1fa6ea2d1" providerId="ADAL" clId="{C3B36B26-E595-0D4E-83F0-15C8B887D76C}" dt="2023-06-14T22:28:55.188" v="1905" actId="478"/>
          <ac:picMkLst>
            <pc:docMk/>
            <pc:sldMk cId="432082035" sldId="391"/>
            <ac:picMk id="4" creationId="{3AD2CA15-C41A-A2CC-281C-2A3BD3FD7EFD}"/>
          </ac:picMkLst>
        </pc:picChg>
        <pc:picChg chg="del">
          <ac:chgData name="Bobby Bruce" userId="3058c8c1-4bfd-455e-878e-43f1fa6ea2d1" providerId="ADAL" clId="{C3B36B26-E595-0D4E-83F0-15C8B887D76C}" dt="2023-06-14T22:28:52.154" v="1903" actId="478"/>
          <ac:picMkLst>
            <pc:docMk/>
            <pc:sldMk cId="432082035" sldId="391"/>
            <ac:picMk id="7" creationId="{540A352E-D01A-267A-592F-8B23E93C2329}"/>
          </ac:picMkLst>
        </pc:picChg>
        <pc:picChg chg="add mod">
          <ac:chgData name="Bobby Bruce" userId="3058c8c1-4bfd-455e-878e-43f1fa6ea2d1" providerId="ADAL" clId="{C3B36B26-E595-0D4E-83F0-15C8B887D76C}" dt="2023-06-14T22:30:39.663" v="1935" actId="1076"/>
          <ac:picMkLst>
            <pc:docMk/>
            <pc:sldMk cId="432082035" sldId="391"/>
            <ac:picMk id="8" creationId="{9CD0A424-8684-7082-961A-0720E14EC9B1}"/>
          </ac:picMkLst>
        </pc:picChg>
        <pc:picChg chg="del">
          <ac:chgData name="Bobby Bruce" userId="3058c8c1-4bfd-455e-878e-43f1fa6ea2d1" providerId="ADAL" clId="{C3B36B26-E595-0D4E-83F0-15C8B887D76C}" dt="2023-06-14T22:28:52.154" v="1903" actId="478"/>
          <ac:picMkLst>
            <pc:docMk/>
            <pc:sldMk cId="432082035" sldId="391"/>
            <ac:picMk id="9" creationId="{1685BDBF-6246-D21F-786B-D69A3BAB32FE}"/>
          </ac:picMkLst>
        </pc:picChg>
        <pc:picChg chg="del">
          <ac:chgData name="Bobby Bruce" userId="3058c8c1-4bfd-455e-878e-43f1fa6ea2d1" providerId="ADAL" clId="{C3B36B26-E595-0D4E-83F0-15C8B887D76C}" dt="2023-06-14T22:28:54.288" v="1904" actId="478"/>
          <ac:picMkLst>
            <pc:docMk/>
            <pc:sldMk cId="432082035" sldId="391"/>
            <ac:picMk id="10" creationId="{A2B27A28-1264-A909-2C2D-F32A2A23B90C}"/>
          </ac:picMkLst>
        </pc:picChg>
      </pc:sldChg>
      <pc:sldChg chg="addSp delSp modSp add del mod">
        <pc:chgData name="Bobby Bruce" userId="3058c8c1-4bfd-455e-878e-43f1fa6ea2d1" providerId="ADAL" clId="{C3B36B26-E595-0D4E-83F0-15C8B887D76C}" dt="2023-06-14T22:43:38.900" v="2451" actId="2696"/>
        <pc:sldMkLst>
          <pc:docMk/>
          <pc:sldMk cId="2871135388" sldId="392"/>
        </pc:sldMkLst>
        <pc:spChg chg="add mod">
          <ac:chgData name="Bobby Bruce" userId="3058c8c1-4bfd-455e-878e-43f1fa6ea2d1" providerId="ADAL" clId="{C3B36B26-E595-0D4E-83F0-15C8B887D76C}" dt="2023-06-14T22:35:27.932" v="2073" actId="1076"/>
          <ac:spMkLst>
            <pc:docMk/>
            <pc:sldMk cId="2871135388" sldId="392"/>
            <ac:spMk id="2" creationId="{5FAABF0B-F1B2-30AE-5EDE-CBAFE9E5A7A2}"/>
          </ac:spMkLst>
        </pc:spChg>
        <pc:spChg chg="add del mod">
          <ac:chgData name="Bobby Bruce" userId="3058c8c1-4bfd-455e-878e-43f1fa6ea2d1" providerId="ADAL" clId="{C3B36B26-E595-0D4E-83F0-15C8B887D76C}" dt="2023-06-14T22:37:50.962" v="2076"/>
          <ac:spMkLst>
            <pc:docMk/>
            <pc:sldMk cId="2871135388" sldId="392"/>
            <ac:spMk id="3" creationId="{7E2E5BCC-6AC9-5B39-CBF6-0DB5C7DD3197}"/>
          </ac:spMkLst>
        </pc:spChg>
        <pc:spChg chg="mod">
          <ac:chgData name="Bobby Bruce" userId="3058c8c1-4bfd-455e-878e-43f1fa6ea2d1" providerId="ADAL" clId="{C3B36B26-E595-0D4E-83F0-15C8B887D76C}" dt="2023-06-14T22:35:11.865" v="2071" actId="20577"/>
          <ac:spMkLst>
            <pc:docMk/>
            <pc:sldMk cId="2871135388" sldId="392"/>
            <ac:spMk id="5" creationId="{94718183-9DA9-519D-84E0-F9E176C2CB2C}"/>
          </ac:spMkLst>
        </pc:spChg>
        <pc:picChg chg="del">
          <ac:chgData name="Bobby Bruce" userId="3058c8c1-4bfd-455e-878e-43f1fa6ea2d1" providerId="ADAL" clId="{C3B36B26-E595-0D4E-83F0-15C8B887D76C}" dt="2023-06-14T22:30:44.604" v="1937" actId="478"/>
          <ac:picMkLst>
            <pc:docMk/>
            <pc:sldMk cId="2871135388" sldId="392"/>
            <ac:picMk id="8" creationId="{9CD0A424-8684-7082-961A-0720E14EC9B1}"/>
          </ac:picMkLst>
        </pc:picChg>
      </pc:sldChg>
      <pc:sldChg chg="addSp delSp modSp add mod ord">
        <pc:chgData name="Bobby Bruce" userId="3058c8c1-4bfd-455e-878e-43f1fa6ea2d1" providerId="ADAL" clId="{C3B36B26-E595-0D4E-83F0-15C8B887D76C}" dt="2023-06-14T22:43:32.721" v="2450" actId="313"/>
        <pc:sldMkLst>
          <pc:docMk/>
          <pc:sldMk cId="2242807518" sldId="393"/>
        </pc:sldMkLst>
        <pc:spChg chg="del">
          <ac:chgData name="Bobby Bruce" userId="3058c8c1-4bfd-455e-878e-43f1fa6ea2d1" providerId="ADAL" clId="{C3B36B26-E595-0D4E-83F0-15C8B887D76C}" dt="2023-06-14T22:38:11.719" v="2093" actId="478"/>
          <ac:spMkLst>
            <pc:docMk/>
            <pc:sldMk cId="2242807518" sldId="393"/>
            <ac:spMk id="2" creationId="{5FAABF0B-F1B2-30AE-5EDE-CBAFE9E5A7A2}"/>
          </ac:spMkLst>
        </pc:spChg>
        <pc:spChg chg="mod">
          <ac:chgData name="Bobby Bruce" userId="3058c8c1-4bfd-455e-878e-43f1fa6ea2d1" providerId="ADAL" clId="{C3B36B26-E595-0D4E-83F0-15C8B887D76C}" dt="2023-06-14T22:38:00.331" v="2092" actId="20577"/>
          <ac:spMkLst>
            <pc:docMk/>
            <pc:sldMk cId="2242807518" sldId="393"/>
            <ac:spMk id="5" creationId="{94718183-9DA9-519D-84E0-F9E176C2CB2C}"/>
          </ac:spMkLst>
        </pc:spChg>
        <pc:spChg chg="add mod">
          <ac:chgData name="Bobby Bruce" userId="3058c8c1-4bfd-455e-878e-43f1fa6ea2d1" providerId="ADAL" clId="{C3B36B26-E595-0D4E-83F0-15C8B887D76C}" dt="2023-06-14T22:43:32.721" v="2450" actId="313"/>
          <ac:spMkLst>
            <pc:docMk/>
            <pc:sldMk cId="2242807518" sldId="393"/>
            <ac:spMk id="7" creationId="{F0D721F9-CC96-F8F5-283E-C006F390FECE}"/>
          </ac:spMkLst>
        </pc:spChg>
        <pc:picChg chg="add mod">
          <ac:chgData name="Bobby Bruce" userId="3058c8c1-4bfd-455e-878e-43f1fa6ea2d1" providerId="ADAL" clId="{C3B36B26-E595-0D4E-83F0-15C8B887D76C}" dt="2023-06-14T22:38:31.596" v="2096" actId="1076"/>
          <ac:picMkLst>
            <pc:docMk/>
            <pc:sldMk cId="2242807518" sldId="393"/>
            <ac:picMk id="4" creationId="{BAD4A8DA-167B-CEBD-8AE7-E98882492A83}"/>
          </ac:picMkLst>
        </pc:picChg>
      </pc:sldChg>
      <pc:sldChg chg="addSp delSp modSp add mod">
        <pc:chgData name="Bobby Bruce" userId="3058c8c1-4bfd-455e-878e-43f1fa6ea2d1" providerId="ADAL" clId="{C3B36B26-E595-0D4E-83F0-15C8B887D76C}" dt="2023-06-14T22:51:35.013" v="2550" actId="1076"/>
        <pc:sldMkLst>
          <pc:docMk/>
          <pc:sldMk cId="1003946665" sldId="394"/>
        </pc:sldMkLst>
        <pc:spChg chg="mod">
          <ac:chgData name="Bobby Bruce" userId="3058c8c1-4bfd-455e-878e-43f1fa6ea2d1" providerId="ADAL" clId="{C3B36B26-E595-0D4E-83F0-15C8B887D76C}" dt="2023-06-14T22:45:49.890" v="2475" actId="20577"/>
          <ac:spMkLst>
            <pc:docMk/>
            <pc:sldMk cId="1003946665" sldId="394"/>
            <ac:spMk id="5" creationId="{94718183-9DA9-519D-84E0-F9E176C2CB2C}"/>
          </ac:spMkLst>
        </pc:spChg>
        <pc:spChg chg="add mod">
          <ac:chgData name="Bobby Bruce" userId="3058c8c1-4bfd-455e-878e-43f1fa6ea2d1" providerId="ADAL" clId="{C3B36B26-E595-0D4E-83F0-15C8B887D76C}" dt="2023-06-14T22:50:43.718" v="2535" actId="14100"/>
          <ac:spMkLst>
            <pc:docMk/>
            <pc:sldMk cId="1003946665" sldId="394"/>
            <ac:spMk id="17" creationId="{6E1AF1EF-723E-352D-E29D-0048D8B62862}"/>
          </ac:spMkLst>
        </pc:spChg>
        <pc:spChg chg="add mod">
          <ac:chgData name="Bobby Bruce" userId="3058c8c1-4bfd-455e-878e-43f1fa6ea2d1" providerId="ADAL" clId="{C3B36B26-E595-0D4E-83F0-15C8B887D76C}" dt="2023-06-14T22:50:09.335" v="2523" actId="1076"/>
          <ac:spMkLst>
            <pc:docMk/>
            <pc:sldMk cId="1003946665" sldId="394"/>
            <ac:spMk id="19" creationId="{B4321A6C-9143-5F3F-E0A0-55E3BA6910A6}"/>
          </ac:spMkLst>
        </pc:spChg>
        <pc:spChg chg="add mod">
          <ac:chgData name="Bobby Bruce" userId="3058c8c1-4bfd-455e-878e-43f1fa6ea2d1" providerId="ADAL" clId="{C3B36B26-E595-0D4E-83F0-15C8B887D76C}" dt="2023-06-14T22:50:26.766" v="2529" actId="14100"/>
          <ac:spMkLst>
            <pc:docMk/>
            <pc:sldMk cId="1003946665" sldId="394"/>
            <ac:spMk id="21" creationId="{FCBD1C86-A798-3B17-F1F4-13C8AEF22A13}"/>
          </ac:spMkLst>
        </pc:spChg>
        <pc:spChg chg="add mod">
          <ac:chgData name="Bobby Bruce" userId="3058c8c1-4bfd-455e-878e-43f1fa6ea2d1" providerId="ADAL" clId="{C3B36B26-E595-0D4E-83F0-15C8B887D76C}" dt="2023-06-14T22:50:39.129" v="2534" actId="14100"/>
          <ac:spMkLst>
            <pc:docMk/>
            <pc:sldMk cId="1003946665" sldId="394"/>
            <ac:spMk id="22" creationId="{96E89576-9DDC-D5E1-8EF2-8DCC4CE28B55}"/>
          </ac:spMkLst>
        </pc:spChg>
        <pc:spChg chg="add mod">
          <ac:chgData name="Bobby Bruce" userId="3058c8c1-4bfd-455e-878e-43f1fa6ea2d1" providerId="ADAL" clId="{C3B36B26-E595-0D4E-83F0-15C8B887D76C}" dt="2023-06-14T22:51:04.330" v="2542" actId="14100"/>
          <ac:spMkLst>
            <pc:docMk/>
            <pc:sldMk cId="1003946665" sldId="394"/>
            <ac:spMk id="24" creationId="{5BC2C950-19AB-21B6-311B-B424CA0259A5}"/>
          </ac:spMkLst>
        </pc:spChg>
        <pc:spChg chg="add mod">
          <ac:chgData name="Bobby Bruce" userId="3058c8c1-4bfd-455e-878e-43f1fa6ea2d1" providerId="ADAL" clId="{C3B36B26-E595-0D4E-83F0-15C8B887D76C}" dt="2023-06-14T22:51:16.201" v="2546" actId="1076"/>
          <ac:spMkLst>
            <pc:docMk/>
            <pc:sldMk cId="1003946665" sldId="394"/>
            <ac:spMk id="25" creationId="{4DCA9FD5-0C21-F3B2-016C-2AEA2D730162}"/>
          </ac:spMkLst>
        </pc:spChg>
        <pc:picChg chg="add del mod">
          <ac:chgData name="Bobby Bruce" userId="3058c8c1-4bfd-455e-878e-43f1fa6ea2d1" providerId="ADAL" clId="{C3B36B26-E595-0D4E-83F0-15C8B887D76C}" dt="2023-06-14T22:46:19.128" v="2478" actId="478"/>
          <ac:picMkLst>
            <pc:docMk/>
            <pc:sldMk cId="1003946665" sldId="394"/>
            <ac:picMk id="2" creationId="{DBE3C79C-255E-0D0F-B17F-A15B31DEE7D0}"/>
          </ac:picMkLst>
        </pc:picChg>
        <pc:picChg chg="add del mod">
          <ac:chgData name="Bobby Bruce" userId="3058c8c1-4bfd-455e-878e-43f1fa6ea2d1" providerId="ADAL" clId="{C3B36B26-E595-0D4E-83F0-15C8B887D76C}" dt="2023-06-14T22:46:26.884" v="2480" actId="478"/>
          <ac:picMkLst>
            <pc:docMk/>
            <pc:sldMk cId="1003946665" sldId="394"/>
            <ac:picMk id="3" creationId="{BF87911B-1209-9F5A-DE79-26F2E17BB8A7}"/>
          </ac:picMkLst>
        </pc:picChg>
        <pc:picChg chg="add mod">
          <ac:chgData name="Bobby Bruce" userId="3058c8c1-4bfd-455e-878e-43f1fa6ea2d1" providerId="ADAL" clId="{C3B36B26-E595-0D4E-83F0-15C8B887D76C}" dt="2023-06-14T22:48:31.265" v="2499" actId="1076"/>
          <ac:picMkLst>
            <pc:docMk/>
            <pc:sldMk cId="1003946665" sldId="394"/>
            <ac:picMk id="4" creationId="{B6091494-5440-82A4-8C9C-A260C2ED5B4F}"/>
          </ac:picMkLst>
        </pc:picChg>
        <pc:picChg chg="add del mod">
          <ac:chgData name="Bobby Bruce" userId="3058c8c1-4bfd-455e-878e-43f1fa6ea2d1" providerId="ADAL" clId="{C3B36B26-E595-0D4E-83F0-15C8B887D76C}" dt="2023-06-14T22:47:17.732" v="2485" actId="478"/>
          <ac:picMkLst>
            <pc:docMk/>
            <pc:sldMk cId="1003946665" sldId="394"/>
            <ac:picMk id="7" creationId="{B9478E27-253F-8427-8ABA-CD00467FC0A6}"/>
          </ac:picMkLst>
        </pc:picChg>
        <pc:picChg chg="del">
          <ac:chgData name="Bobby Bruce" userId="3058c8c1-4bfd-455e-878e-43f1fa6ea2d1" providerId="ADAL" clId="{C3B36B26-E595-0D4E-83F0-15C8B887D76C}" dt="2023-06-14T22:45:51.981" v="2476" actId="478"/>
          <ac:picMkLst>
            <pc:docMk/>
            <pc:sldMk cId="1003946665" sldId="394"/>
            <ac:picMk id="8" creationId="{9CD0A424-8684-7082-961A-0720E14EC9B1}"/>
          </ac:picMkLst>
        </pc:picChg>
        <pc:picChg chg="add mod">
          <ac:chgData name="Bobby Bruce" userId="3058c8c1-4bfd-455e-878e-43f1fa6ea2d1" providerId="ADAL" clId="{C3B36B26-E595-0D4E-83F0-15C8B887D76C}" dt="2023-06-14T22:51:35.013" v="2550" actId="1076"/>
          <ac:picMkLst>
            <pc:docMk/>
            <pc:sldMk cId="1003946665" sldId="394"/>
            <ac:picMk id="9" creationId="{10111EC2-118B-4C9B-07FF-2083CDE8D028}"/>
          </ac:picMkLst>
        </pc:picChg>
        <pc:picChg chg="add del mod">
          <ac:chgData name="Bobby Bruce" userId="3058c8c1-4bfd-455e-878e-43f1fa6ea2d1" providerId="ADAL" clId="{C3B36B26-E595-0D4E-83F0-15C8B887D76C}" dt="2023-06-14T22:48:09.875" v="2491"/>
          <ac:picMkLst>
            <pc:docMk/>
            <pc:sldMk cId="1003946665" sldId="394"/>
            <ac:picMk id="10" creationId="{8F61AEA7-CAF2-AB04-73D9-688C2ACE0C93}"/>
          </ac:picMkLst>
        </pc:picChg>
        <pc:picChg chg="add mod">
          <ac:chgData name="Bobby Bruce" userId="3058c8c1-4bfd-455e-878e-43f1fa6ea2d1" providerId="ADAL" clId="{C3B36B26-E595-0D4E-83F0-15C8B887D76C}" dt="2023-06-14T22:51:32.513" v="2549" actId="1076"/>
          <ac:picMkLst>
            <pc:docMk/>
            <pc:sldMk cId="1003946665" sldId="394"/>
            <ac:picMk id="11" creationId="{9C78BBEB-5D2F-0FA8-AFD3-FB24B49EE0D0}"/>
          </ac:picMkLst>
        </pc:picChg>
        <pc:picChg chg="add mod">
          <ac:chgData name="Bobby Bruce" userId="3058c8c1-4bfd-455e-878e-43f1fa6ea2d1" providerId="ADAL" clId="{C3B36B26-E595-0D4E-83F0-15C8B887D76C}" dt="2023-06-14T22:49:10.694" v="2504" actId="1076"/>
          <ac:picMkLst>
            <pc:docMk/>
            <pc:sldMk cId="1003946665" sldId="394"/>
            <ac:picMk id="12" creationId="{1291B77D-3753-88EB-953E-2C42086D9DA1}"/>
          </ac:picMkLst>
        </pc:picChg>
        <pc:picChg chg="add mod">
          <ac:chgData name="Bobby Bruce" userId="3058c8c1-4bfd-455e-878e-43f1fa6ea2d1" providerId="ADAL" clId="{C3B36B26-E595-0D4E-83F0-15C8B887D76C}" dt="2023-06-14T22:49:15.562" v="2506" actId="1076"/>
          <ac:picMkLst>
            <pc:docMk/>
            <pc:sldMk cId="1003946665" sldId="394"/>
            <ac:picMk id="15" creationId="{7025645C-24FA-8494-371D-C29290AF13C6}"/>
          </ac:picMkLst>
        </pc:picChg>
        <pc:picChg chg="add mod">
          <ac:chgData name="Bobby Bruce" userId="3058c8c1-4bfd-455e-878e-43f1fa6ea2d1" providerId="ADAL" clId="{C3B36B26-E595-0D4E-83F0-15C8B887D76C}" dt="2023-06-14T22:49:21.063" v="2508" actId="1076"/>
          <ac:picMkLst>
            <pc:docMk/>
            <pc:sldMk cId="1003946665" sldId="394"/>
            <ac:picMk id="16" creationId="{87347568-88C3-0364-785B-3069C24E6384}"/>
          </ac:picMkLst>
        </pc:picChg>
        <pc:picChg chg="add mod">
          <ac:chgData name="Bobby Bruce" userId="3058c8c1-4bfd-455e-878e-43f1fa6ea2d1" providerId="ADAL" clId="{C3B36B26-E595-0D4E-83F0-15C8B887D76C}" dt="2023-06-14T22:50:11.709" v="2524" actId="1076"/>
          <ac:picMkLst>
            <pc:docMk/>
            <pc:sldMk cId="1003946665" sldId="394"/>
            <ac:picMk id="18" creationId="{B50BB2ED-703E-FAC4-D7DF-4ECE1987B02A}"/>
          </ac:picMkLst>
        </pc:picChg>
        <pc:picChg chg="add mod">
          <ac:chgData name="Bobby Bruce" userId="3058c8c1-4bfd-455e-878e-43f1fa6ea2d1" providerId="ADAL" clId="{C3B36B26-E595-0D4E-83F0-15C8B887D76C}" dt="2023-06-14T22:50:47.729" v="2536" actId="1076"/>
          <ac:picMkLst>
            <pc:docMk/>
            <pc:sldMk cId="1003946665" sldId="394"/>
            <ac:picMk id="20" creationId="{DBDFD5CD-F7DF-C1B4-40BB-4A9194DD72D6}"/>
          </ac:picMkLst>
        </pc:picChg>
        <pc:picChg chg="add mod">
          <ac:chgData name="Bobby Bruce" userId="3058c8c1-4bfd-455e-878e-43f1fa6ea2d1" providerId="ADAL" clId="{C3B36B26-E595-0D4E-83F0-15C8B887D76C}" dt="2023-06-14T22:51:17.596" v="2547" actId="1076"/>
          <ac:picMkLst>
            <pc:docMk/>
            <pc:sldMk cId="1003946665" sldId="394"/>
            <ac:picMk id="23" creationId="{30BB5AE6-E77D-E85E-1C82-537E57824096}"/>
          </ac:picMkLst>
        </pc:picChg>
      </pc:sldChg>
    </pc:docChg>
  </pc:docChgLst>
  <pc:docChgLst>
    <pc:chgData name="Bobby Bruce" userId="3058c8c1-4bfd-455e-878e-43f1fa6ea2d1" providerId="ADAL" clId="{95B29428-4B60-D54C-AA12-7E122DF489F1}"/>
    <pc:docChg chg="undo custSel addSld modSld sldOrd">
      <pc:chgData name="Bobby Bruce" userId="3058c8c1-4bfd-455e-878e-43f1fa6ea2d1" providerId="ADAL" clId="{95B29428-4B60-D54C-AA12-7E122DF489F1}" dt="2023-06-17T12:41:07.775" v="264" actId="1076"/>
      <pc:docMkLst>
        <pc:docMk/>
      </pc:docMkLst>
      <pc:sldChg chg="addSp delSp modSp mod">
        <pc:chgData name="Bobby Bruce" userId="3058c8c1-4bfd-455e-878e-43f1fa6ea2d1" providerId="ADAL" clId="{95B29428-4B60-D54C-AA12-7E122DF489F1}" dt="2023-06-17T12:41:07.775" v="264" actId="1076"/>
        <pc:sldMkLst>
          <pc:docMk/>
          <pc:sldMk cId="2757217883" sldId="377"/>
        </pc:sldMkLst>
        <pc:spChg chg="add del mod">
          <ac:chgData name="Bobby Bruce" userId="3058c8c1-4bfd-455e-878e-43f1fa6ea2d1" providerId="ADAL" clId="{95B29428-4B60-D54C-AA12-7E122DF489F1}" dt="2023-06-17T12:35:58.074" v="134" actId="478"/>
          <ac:spMkLst>
            <pc:docMk/>
            <pc:sldMk cId="2757217883" sldId="377"/>
            <ac:spMk id="3" creationId="{02B1DAE4-27F5-AAF7-7B14-B6899D03A072}"/>
          </ac:spMkLst>
        </pc:spChg>
        <pc:spChg chg="add mod">
          <ac:chgData name="Bobby Bruce" userId="3058c8c1-4bfd-455e-878e-43f1fa6ea2d1" providerId="ADAL" clId="{95B29428-4B60-D54C-AA12-7E122DF489F1}" dt="2023-06-17T12:41:07.775" v="264" actId="1076"/>
          <ac:spMkLst>
            <pc:docMk/>
            <pc:sldMk cId="2757217883" sldId="377"/>
            <ac:spMk id="4" creationId="{3E40B50B-7974-095A-E02D-8F6472C6EDC1}"/>
          </ac:spMkLst>
        </pc:spChg>
      </pc:sldChg>
      <pc:sldChg chg="modSp mod">
        <pc:chgData name="Bobby Bruce" userId="3058c8c1-4bfd-455e-878e-43f1fa6ea2d1" providerId="ADAL" clId="{95B29428-4B60-D54C-AA12-7E122DF489F1}" dt="2023-06-16T16:59:35.373" v="4" actId="1076"/>
        <pc:sldMkLst>
          <pc:docMk/>
          <pc:sldMk cId="2772187212" sldId="380"/>
        </pc:sldMkLst>
        <pc:spChg chg="mod">
          <ac:chgData name="Bobby Bruce" userId="3058c8c1-4bfd-455e-878e-43f1fa6ea2d1" providerId="ADAL" clId="{95B29428-4B60-D54C-AA12-7E122DF489F1}" dt="2023-06-16T16:59:35.373" v="4" actId="1076"/>
          <ac:spMkLst>
            <pc:docMk/>
            <pc:sldMk cId="2772187212" sldId="380"/>
            <ac:spMk id="8" creationId="{CFB4DA0C-47E5-B7DE-4EC5-49488CC38682}"/>
          </ac:spMkLst>
        </pc:spChg>
        <pc:spChg chg="mod">
          <ac:chgData name="Bobby Bruce" userId="3058c8c1-4bfd-455e-878e-43f1fa6ea2d1" providerId="ADAL" clId="{95B29428-4B60-D54C-AA12-7E122DF489F1}" dt="2023-06-16T16:59:25.314" v="2" actId="255"/>
          <ac:spMkLst>
            <pc:docMk/>
            <pc:sldMk cId="2772187212" sldId="380"/>
            <ac:spMk id="9" creationId="{97378D99-BCAC-0B7C-0339-DF0A86380C75}"/>
          </ac:spMkLst>
        </pc:spChg>
      </pc:sldChg>
      <pc:sldChg chg="addSp delSp modSp mod">
        <pc:chgData name="Bobby Bruce" userId="3058c8c1-4bfd-455e-878e-43f1fa6ea2d1" providerId="ADAL" clId="{95B29428-4B60-D54C-AA12-7E122DF489F1}" dt="2023-06-17T12:06:03.353" v="125" actId="1076"/>
        <pc:sldMkLst>
          <pc:docMk/>
          <pc:sldMk cId="1761599001" sldId="382"/>
        </pc:sldMkLst>
        <pc:spChg chg="add del mod">
          <ac:chgData name="Bobby Bruce" userId="3058c8c1-4bfd-455e-878e-43f1fa6ea2d1" providerId="ADAL" clId="{95B29428-4B60-D54C-AA12-7E122DF489F1}" dt="2023-06-17T12:03:51.890" v="61" actId="478"/>
          <ac:spMkLst>
            <pc:docMk/>
            <pc:sldMk cId="1761599001" sldId="382"/>
            <ac:spMk id="3" creationId="{9DC31DA2-DE4D-D050-C578-F8B81E4D454D}"/>
          </ac:spMkLst>
        </pc:spChg>
        <pc:spChg chg="add del mod">
          <ac:chgData name="Bobby Bruce" userId="3058c8c1-4bfd-455e-878e-43f1fa6ea2d1" providerId="ADAL" clId="{95B29428-4B60-D54C-AA12-7E122DF489F1}" dt="2023-06-17T12:03:51.890" v="61" actId="478"/>
          <ac:spMkLst>
            <pc:docMk/>
            <pc:sldMk cId="1761599001" sldId="382"/>
            <ac:spMk id="4" creationId="{B055EB5C-2F86-307D-87B5-6F7EE7661C02}"/>
          </ac:spMkLst>
        </pc:spChg>
        <pc:spChg chg="mod">
          <ac:chgData name="Bobby Bruce" userId="3058c8c1-4bfd-455e-878e-43f1fa6ea2d1" providerId="ADAL" clId="{95B29428-4B60-D54C-AA12-7E122DF489F1}" dt="2023-06-17T12:05:47.037" v="122" actId="1076"/>
          <ac:spMkLst>
            <pc:docMk/>
            <pc:sldMk cId="1761599001" sldId="382"/>
            <ac:spMk id="5" creationId="{94718183-9DA9-519D-84E0-F9E176C2CB2C}"/>
          </ac:spMkLst>
        </pc:spChg>
        <pc:spChg chg="add del mod">
          <ac:chgData name="Bobby Bruce" userId="3058c8c1-4bfd-455e-878e-43f1fa6ea2d1" providerId="ADAL" clId="{95B29428-4B60-D54C-AA12-7E122DF489F1}" dt="2023-06-17T12:03:51.890" v="61" actId="478"/>
          <ac:spMkLst>
            <pc:docMk/>
            <pc:sldMk cId="1761599001" sldId="382"/>
            <ac:spMk id="7" creationId="{C4B25D61-4681-BC5B-B62D-C31B72BC4AFB}"/>
          </ac:spMkLst>
        </pc:spChg>
        <pc:spChg chg="add mod">
          <ac:chgData name="Bobby Bruce" userId="3058c8c1-4bfd-455e-878e-43f1fa6ea2d1" providerId="ADAL" clId="{95B29428-4B60-D54C-AA12-7E122DF489F1}" dt="2023-06-17T12:06:03.353" v="125" actId="1076"/>
          <ac:spMkLst>
            <pc:docMk/>
            <pc:sldMk cId="1761599001" sldId="382"/>
            <ac:spMk id="8" creationId="{22513455-A337-6FC2-3F98-D9DC6127A126}"/>
          </ac:spMkLst>
        </pc:spChg>
        <pc:spChg chg="add mod">
          <ac:chgData name="Bobby Bruce" userId="3058c8c1-4bfd-455e-878e-43f1fa6ea2d1" providerId="ADAL" clId="{95B29428-4B60-D54C-AA12-7E122DF489F1}" dt="2023-06-17T12:06:03.353" v="125" actId="1076"/>
          <ac:spMkLst>
            <pc:docMk/>
            <pc:sldMk cId="1761599001" sldId="382"/>
            <ac:spMk id="9" creationId="{7097333A-41C1-B985-D549-D0C0627F5BC0}"/>
          </ac:spMkLst>
        </pc:spChg>
        <pc:spChg chg="add mod">
          <ac:chgData name="Bobby Bruce" userId="3058c8c1-4bfd-455e-878e-43f1fa6ea2d1" providerId="ADAL" clId="{95B29428-4B60-D54C-AA12-7E122DF489F1}" dt="2023-06-17T12:06:03.353" v="125" actId="1076"/>
          <ac:spMkLst>
            <pc:docMk/>
            <pc:sldMk cId="1761599001" sldId="382"/>
            <ac:spMk id="10" creationId="{FC08D702-D798-1A54-0D7C-79882BAE8D7E}"/>
          </ac:spMkLst>
        </pc:spChg>
        <pc:spChg chg="add mod">
          <ac:chgData name="Bobby Bruce" userId="3058c8c1-4bfd-455e-878e-43f1fa6ea2d1" providerId="ADAL" clId="{95B29428-4B60-D54C-AA12-7E122DF489F1}" dt="2023-06-17T12:06:03.353" v="125" actId="1076"/>
          <ac:spMkLst>
            <pc:docMk/>
            <pc:sldMk cId="1761599001" sldId="382"/>
            <ac:spMk id="11" creationId="{F8443125-AFA1-51A1-8DDB-891534E856A3}"/>
          </ac:spMkLst>
        </pc:spChg>
        <pc:picChg chg="add mod">
          <ac:chgData name="Bobby Bruce" userId="3058c8c1-4bfd-455e-878e-43f1fa6ea2d1" providerId="ADAL" clId="{95B29428-4B60-D54C-AA12-7E122DF489F1}" dt="2023-06-17T12:06:03.353" v="125" actId="1076"/>
          <ac:picMkLst>
            <pc:docMk/>
            <pc:sldMk cId="1761599001" sldId="382"/>
            <ac:picMk id="2" creationId="{EC845554-FFE5-848A-A1C6-1948AC65CC40}"/>
          </ac:picMkLst>
        </pc:picChg>
      </pc:sldChg>
      <pc:sldChg chg="modSp mod">
        <pc:chgData name="Bobby Bruce" userId="3058c8c1-4bfd-455e-878e-43f1fa6ea2d1" providerId="ADAL" clId="{95B29428-4B60-D54C-AA12-7E122DF489F1}" dt="2023-06-16T17:00:23.511" v="15" actId="255"/>
        <pc:sldMkLst>
          <pc:docMk/>
          <pc:sldMk cId="2658813617" sldId="384"/>
        </pc:sldMkLst>
        <pc:spChg chg="mod">
          <ac:chgData name="Bobby Bruce" userId="3058c8c1-4bfd-455e-878e-43f1fa6ea2d1" providerId="ADAL" clId="{95B29428-4B60-D54C-AA12-7E122DF489F1}" dt="2023-06-16T17:00:15.072" v="14" actId="1076"/>
          <ac:spMkLst>
            <pc:docMk/>
            <pc:sldMk cId="2658813617" sldId="384"/>
            <ac:spMk id="11" creationId="{8A6D5F17-F716-5481-49C3-563295778A07}"/>
          </ac:spMkLst>
        </pc:spChg>
        <pc:spChg chg="mod">
          <ac:chgData name="Bobby Bruce" userId="3058c8c1-4bfd-455e-878e-43f1fa6ea2d1" providerId="ADAL" clId="{95B29428-4B60-D54C-AA12-7E122DF489F1}" dt="2023-06-16T17:00:03.851" v="11" actId="1076"/>
          <ac:spMkLst>
            <pc:docMk/>
            <pc:sldMk cId="2658813617" sldId="384"/>
            <ac:spMk id="12" creationId="{BCE10947-BC3D-B51E-D9DC-50C73A4D8E44}"/>
          </ac:spMkLst>
        </pc:spChg>
        <pc:spChg chg="mod">
          <ac:chgData name="Bobby Bruce" userId="3058c8c1-4bfd-455e-878e-43f1fa6ea2d1" providerId="ADAL" clId="{95B29428-4B60-D54C-AA12-7E122DF489F1}" dt="2023-06-16T17:00:07.027" v="12" actId="14100"/>
          <ac:spMkLst>
            <pc:docMk/>
            <pc:sldMk cId="2658813617" sldId="384"/>
            <ac:spMk id="15" creationId="{F969A29A-AD0E-9833-9076-9F0B85B6A60E}"/>
          </ac:spMkLst>
        </pc:spChg>
        <pc:spChg chg="mod">
          <ac:chgData name="Bobby Bruce" userId="3058c8c1-4bfd-455e-878e-43f1fa6ea2d1" providerId="ADAL" clId="{95B29428-4B60-D54C-AA12-7E122DF489F1}" dt="2023-06-16T17:00:23.511" v="15" actId="255"/>
          <ac:spMkLst>
            <pc:docMk/>
            <pc:sldMk cId="2658813617" sldId="384"/>
            <ac:spMk id="17" creationId="{0D7CAB28-084C-44C2-0F0B-A8C6481412FE}"/>
          </ac:spMkLst>
        </pc:spChg>
        <pc:spChg chg="mod">
          <ac:chgData name="Bobby Bruce" userId="3058c8c1-4bfd-455e-878e-43f1fa6ea2d1" providerId="ADAL" clId="{95B29428-4B60-D54C-AA12-7E122DF489F1}" dt="2023-06-16T17:00:00.571" v="10" actId="1076"/>
          <ac:spMkLst>
            <pc:docMk/>
            <pc:sldMk cId="2658813617" sldId="384"/>
            <ac:spMk id="23" creationId="{C612F6B3-1EF1-4F26-9694-73AEF7E25276}"/>
          </ac:spMkLst>
        </pc:spChg>
        <pc:spChg chg="mod">
          <ac:chgData name="Bobby Bruce" userId="3058c8c1-4bfd-455e-878e-43f1fa6ea2d1" providerId="ADAL" clId="{95B29428-4B60-D54C-AA12-7E122DF489F1}" dt="2023-06-16T16:59:49.550" v="6" actId="1076"/>
          <ac:spMkLst>
            <pc:docMk/>
            <pc:sldMk cId="2658813617" sldId="384"/>
            <ac:spMk id="25" creationId="{F67E0BDD-8FF8-E0E3-981A-F67F5B4F433B}"/>
          </ac:spMkLst>
        </pc:spChg>
        <pc:spChg chg="mod">
          <ac:chgData name="Bobby Bruce" userId="3058c8c1-4bfd-455e-878e-43f1fa6ea2d1" providerId="ADAL" clId="{95B29428-4B60-D54C-AA12-7E122DF489F1}" dt="2023-06-16T16:59:55.916" v="8" actId="1076"/>
          <ac:spMkLst>
            <pc:docMk/>
            <pc:sldMk cId="2658813617" sldId="384"/>
            <ac:spMk id="27" creationId="{886F1142-F6AC-D73B-EE70-1EB2C9D7D476}"/>
          </ac:spMkLst>
        </pc:spChg>
      </pc:sldChg>
      <pc:sldChg chg="modSp mod">
        <pc:chgData name="Bobby Bruce" userId="3058c8c1-4bfd-455e-878e-43f1fa6ea2d1" providerId="ADAL" clId="{95B29428-4B60-D54C-AA12-7E122DF489F1}" dt="2023-06-16T17:00:37.337" v="17" actId="14100"/>
        <pc:sldMkLst>
          <pc:docMk/>
          <pc:sldMk cId="2273662745" sldId="385"/>
        </pc:sldMkLst>
        <pc:spChg chg="mod">
          <ac:chgData name="Bobby Bruce" userId="3058c8c1-4bfd-455e-878e-43f1fa6ea2d1" providerId="ADAL" clId="{95B29428-4B60-D54C-AA12-7E122DF489F1}" dt="2023-06-16T17:00:34.251" v="16" actId="14100"/>
          <ac:spMkLst>
            <pc:docMk/>
            <pc:sldMk cId="2273662745" sldId="385"/>
            <ac:spMk id="3" creationId="{6F6F6C69-D03A-12C6-AB78-BC502971F4E5}"/>
          </ac:spMkLst>
        </pc:spChg>
        <pc:spChg chg="mod">
          <ac:chgData name="Bobby Bruce" userId="3058c8c1-4bfd-455e-878e-43f1fa6ea2d1" providerId="ADAL" clId="{95B29428-4B60-D54C-AA12-7E122DF489F1}" dt="2023-06-16T17:00:37.337" v="17" actId="14100"/>
          <ac:spMkLst>
            <pc:docMk/>
            <pc:sldMk cId="2273662745" sldId="385"/>
            <ac:spMk id="19" creationId="{4184A404-8D92-73F4-7F2E-C139CA25D499}"/>
          </ac:spMkLst>
        </pc:spChg>
      </pc:sldChg>
      <pc:sldChg chg="modSp mod">
        <pc:chgData name="Bobby Bruce" userId="3058c8c1-4bfd-455e-878e-43f1fa6ea2d1" providerId="ADAL" clId="{95B29428-4B60-D54C-AA12-7E122DF489F1}" dt="2023-06-16T17:00:47.662" v="19" actId="14100"/>
        <pc:sldMkLst>
          <pc:docMk/>
          <pc:sldMk cId="910393306" sldId="386"/>
        </pc:sldMkLst>
        <pc:spChg chg="mod">
          <ac:chgData name="Bobby Bruce" userId="3058c8c1-4bfd-455e-878e-43f1fa6ea2d1" providerId="ADAL" clId="{95B29428-4B60-D54C-AA12-7E122DF489F1}" dt="2023-06-16T17:00:44.017" v="18" actId="14100"/>
          <ac:spMkLst>
            <pc:docMk/>
            <pc:sldMk cId="910393306" sldId="386"/>
            <ac:spMk id="11" creationId="{929FBD00-0B6F-7F22-9348-CF14CA3A7379}"/>
          </ac:spMkLst>
        </pc:spChg>
        <pc:spChg chg="mod">
          <ac:chgData name="Bobby Bruce" userId="3058c8c1-4bfd-455e-878e-43f1fa6ea2d1" providerId="ADAL" clId="{95B29428-4B60-D54C-AA12-7E122DF489F1}" dt="2023-06-16T17:00:47.662" v="19" actId="14100"/>
          <ac:spMkLst>
            <pc:docMk/>
            <pc:sldMk cId="910393306" sldId="386"/>
            <ac:spMk id="15" creationId="{D1048DD5-0DFE-3C77-8D5B-CB946F0D746B}"/>
          </ac:spMkLst>
        </pc:spChg>
      </pc:sldChg>
      <pc:sldChg chg="delSp modSp mod">
        <pc:chgData name="Bobby Bruce" userId="3058c8c1-4bfd-455e-878e-43f1fa6ea2d1" providerId="ADAL" clId="{95B29428-4B60-D54C-AA12-7E122DF489F1}" dt="2023-06-17T12:24:43.022" v="129" actId="478"/>
        <pc:sldMkLst>
          <pc:docMk/>
          <pc:sldMk cId="1268517225" sldId="387"/>
        </pc:sldMkLst>
        <pc:spChg chg="del">
          <ac:chgData name="Bobby Bruce" userId="3058c8c1-4bfd-455e-878e-43f1fa6ea2d1" providerId="ADAL" clId="{95B29428-4B60-D54C-AA12-7E122DF489F1}" dt="2023-06-17T12:24:43.022" v="129" actId="478"/>
          <ac:spMkLst>
            <pc:docMk/>
            <pc:sldMk cId="1268517225" sldId="387"/>
            <ac:spMk id="15" creationId="{9B53B9F7-E8D4-9B9A-E1D1-B64BF2A9C435}"/>
          </ac:spMkLst>
        </pc:spChg>
        <pc:spChg chg="mod">
          <ac:chgData name="Bobby Bruce" userId="3058c8c1-4bfd-455e-878e-43f1fa6ea2d1" providerId="ADAL" clId="{95B29428-4B60-D54C-AA12-7E122DF489F1}" dt="2023-06-17T12:24:37.230" v="128" actId="20577"/>
          <ac:spMkLst>
            <pc:docMk/>
            <pc:sldMk cId="1268517225" sldId="387"/>
            <ac:spMk id="20" creationId="{364ABB03-5E41-1D4C-16A2-78567B06568C}"/>
          </ac:spMkLst>
        </pc:spChg>
        <pc:cxnChg chg="del">
          <ac:chgData name="Bobby Bruce" userId="3058c8c1-4bfd-455e-878e-43f1fa6ea2d1" providerId="ADAL" clId="{95B29428-4B60-D54C-AA12-7E122DF489F1}" dt="2023-06-17T12:24:43.022" v="129" actId="478"/>
          <ac:cxnSpMkLst>
            <pc:docMk/>
            <pc:sldMk cId="1268517225" sldId="387"/>
            <ac:cxnSpMk id="11" creationId="{C69755D9-2C1C-A157-274A-67633A01199F}"/>
          </ac:cxnSpMkLst>
        </pc:cxnChg>
      </pc:sldChg>
      <pc:sldChg chg="modSp mod">
        <pc:chgData name="Bobby Bruce" userId="3058c8c1-4bfd-455e-878e-43f1fa6ea2d1" providerId="ADAL" clId="{95B29428-4B60-D54C-AA12-7E122DF489F1}" dt="2023-06-16T17:00:56.682" v="20" actId="14100"/>
        <pc:sldMkLst>
          <pc:docMk/>
          <pc:sldMk cId="3582564596" sldId="388"/>
        </pc:sldMkLst>
        <pc:spChg chg="mod">
          <ac:chgData name="Bobby Bruce" userId="3058c8c1-4bfd-455e-878e-43f1fa6ea2d1" providerId="ADAL" clId="{95B29428-4B60-D54C-AA12-7E122DF489F1}" dt="2023-06-16T17:00:56.682" v="20" actId="14100"/>
          <ac:spMkLst>
            <pc:docMk/>
            <pc:sldMk cId="3582564596" sldId="388"/>
            <ac:spMk id="22" creationId="{ED9D40E8-EFE2-5207-A083-EEDBFA85DBC0}"/>
          </ac:spMkLst>
        </pc:spChg>
      </pc:sldChg>
      <pc:sldChg chg="ord">
        <pc:chgData name="Bobby Bruce" userId="3058c8c1-4bfd-455e-878e-43f1fa6ea2d1" providerId="ADAL" clId="{95B29428-4B60-D54C-AA12-7E122DF489F1}" dt="2023-06-17T12:24:18.445" v="126" actId="20578"/>
        <pc:sldMkLst>
          <pc:docMk/>
          <pc:sldMk cId="407831668" sldId="389"/>
        </pc:sldMkLst>
      </pc:sldChg>
      <pc:sldChg chg="modSp mod">
        <pc:chgData name="Bobby Bruce" userId="3058c8c1-4bfd-455e-878e-43f1fa6ea2d1" providerId="ADAL" clId="{95B29428-4B60-D54C-AA12-7E122DF489F1}" dt="2023-06-16T17:01:12.544" v="22" actId="14100"/>
        <pc:sldMkLst>
          <pc:docMk/>
          <pc:sldMk cId="1785568183" sldId="390"/>
        </pc:sldMkLst>
        <pc:spChg chg="mod">
          <ac:chgData name="Bobby Bruce" userId="3058c8c1-4bfd-455e-878e-43f1fa6ea2d1" providerId="ADAL" clId="{95B29428-4B60-D54C-AA12-7E122DF489F1}" dt="2023-06-16T17:01:07.148" v="21" actId="14100"/>
          <ac:spMkLst>
            <pc:docMk/>
            <pc:sldMk cId="1785568183" sldId="390"/>
            <ac:spMk id="3" creationId="{08AD7D02-67B5-A40C-77E2-96D268471A08}"/>
          </ac:spMkLst>
        </pc:spChg>
        <pc:spChg chg="mod">
          <ac:chgData name="Bobby Bruce" userId="3058c8c1-4bfd-455e-878e-43f1fa6ea2d1" providerId="ADAL" clId="{95B29428-4B60-D54C-AA12-7E122DF489F1}" dt="2023-06-16T17:01:12.544" v="22" actId="14100"/>
          <ac:spMkLst>
            <pc:docMk/>
            <pc:sldMk cId="1785568183" sldId="390"/>
            <ac:spMk id="8" creationId="{47C72BA1-EE41-AA5D-A357-D26415F14C93}"/>
          </ac:spMkLst>
        </pc:spChg>
      </pc:sldChg>
      <pc:sldChg chg="addSp delSp modSp add mod">
        <pc:chgData name="Bobby Bruce" userId="3058c8c1-4bfd-455e-878e-43f1fa6ea2d1" providerId="ADAL" clId="{95B29428-4B60-D54C-AA12-7E122DF489F1}" dt="2023-06-17T12:38:10.589" v="213" actId="1076"/>
        <pc:sldMkLst>
          <pc:docMk/>
          <pc:sldMk cId="2213388914" sldId="395"/>
        </pc:sldMkLst>
        <pc:spChg chg="mod">
          <ac:chgData name="Bobby Bruce" userId="3058c8c1-4bfd-455e-878e-43f1fa6ea2d1" providerId="ADAL" clId="{95B29428-4B60-D54C-AA12-7E122DF489F1}" dt="2023-06-17T12:36:11.563" v="165" actId="20577"/>
          <ac:spMkLst>
            <pc:docMk/>
            <pc:sldMk cId="2213388914" sldId="395"/>
            <ac:spMk id="2" creationId="{00000000-0000-0000-0000-000000000000}"/>
          </ac:spMkLst>
        </pc:spChg>
        <pc:spChg chg="add mod">
          <ac:chgData name="Bobby Bruce" userId="3058c8c1-4bfd-455e-878e-43f1fa6ea2d1" providerId="ADAL" clId="{95B29428-4B60-D54C-AA12-7E122DF489F1}" dt="2023-06-17T12:38:10.589" v="213" actId="1076"/>
          <ac:spMkLst>
            <pc:docMk/>
            <pc:sldMk cId="2213388914" sldId="395"/>
            <ac:spMk id="3" creationId="{D8C804B5-A84B-F014-2258-F272F451183A}"/>
          </ac:spMkLst>
        </pc:spChg>
        <pc:spChg chg="del">
          <ac:chgData name="Bobby Bruce" userId="3058c8c1-4bfd-455e-878e-43f1fa6ea2d1" providerId="ADAL" clId="{95B29428-4B60-D54C-AA12-7E122DF489F1}" dt="2023-06-17T12:36:15.571" v="167" actId="478"/>
          <ac:spMkLst>
            <pc:docMk/>
            <pc:sldMk cId="2213388914" sldId="395"/>
            <ac:spMk id="12" creationId="{B3157973-484A-12E8-19AC-521CFE2D025F}"/>
          </ac:spMkLst>
        </pc:spChg>
        <pc:spChg chg="del">
          <ac:chgData name="Bobby Bruce" userId="3058c8c1-4bfd-455e-878e-43f1fa6ea2d1" providerId="ADAL" clId="{95B29428-4B60-D54C-AA12-7E122DF489F1}" dt="2023-06-17T12:36:17.627" v="168" actId="478"/>
          <ac:spMkLst>
            <pc:docMk/>
            <pc:sldMk cId="2213388914" sldId="395"/>
            <ac:spMk id="15" creationId="{2192BB0E-B71F-FC2D-6C9C-C46F2D593327}"/>
          </ac:spMkLst>
        </pc:spChg>
        <pc:picChg chg="del">
          <ac:chgData name="Bobby Bruce" userId="3058c8c1-4bfd-455e-878e-43f1fa6ea2d1" providerId="ADAL" clId="{95B29428-4B60-D54C-AA12-7E122DF489F1}" dt="2023-06-17T12:36:13.133" v="166" actId="478"/>
          <ac:picMkLst>
            <pc:docMk/>
            <pc:sldMk cId="2213388914" sldId="395"/>
            <ac:picMk id="11" creationId="{7CD3D005-D4C3-7441-F34C-7F7F4FDAEF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EF493-FC83-B744-A676-20CABD388B0A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4EC66-BC2C-1440-A8F6-521700043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4EC66-BC2C-1440-A8F6-5217000431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9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4EC66-BC2C-1440-A8F6-5217000431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DCDEFB5-72EC-C413-6001-A07FB8F1F5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37755" cy="6865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306" y="1158749"/>
            <a:ext cx="4660184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7755" y="3889292"/>
            <a:ext cx="5309286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8722398" y="3525774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4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41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2/5/2017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6591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303807"/>
            <a:ext cx="10213200" cy="45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6/21/23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60" r:id="rId2"/>
    <p:sldLayoutId id="2147483861" r:id="rId3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bg2">
              <a:lumMod val="25000"/>
            </a:schemeClr>
          </a:solidFill>
          <a:latin typeface="Neuzei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800" kern="1200" spc="5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2800" b="0" i="1" kern="1200" spc="50" baseline="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800" kern="1200" spc="5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Tx/>
        <a:buNone/>
        <a:defRPr sz="2800" b="0" i="1" kern="1200" spc="50" baseline="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800" kern="1200" spc="50">
          <a:solidFill>
            <a:schemeClr val="bg2">
              <a:lumMod val="25000"/>
            </a:schemeClr>
          </a:solidFill>
          <a:latin typeface="Neuzei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386152"/>
            <a:ext cx="5752963" cy="208569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bg2">
                    <a:lumMod val="25000"/>
                  </a:schemeClr>
                </a:solidFill>
                <a:latin typeface="Neuzeit"/>
              </a:rPr>
              <a:t>gem5 Workshop 2023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Neuzeit"/>
              </a:rPr>
            </a:b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Neuzeit"/>
              </a:rPr>
            </a:b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Neuzeit"/>
              </a:rPr>
              <a:t>Closing Remarks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754" y="5025270"/>
            <a:ext cx="5309286" cy="1832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Presentation by Bobby R. Bruce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5E91-C711-4121-AA02-9685B73286BC}" type="slidenum">
              <a:rPr lang="en-US" smtClean="0"/>
              <a:t>2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7374FD6-374B-D5FB-A945-3B2EB3D36544}"/>
              </a:ext>
            </a:extLst>
          </p:cNvPr>
          <p:cNvSpPr txBox="1">
            <a:spLocks/>
          </p:cNvSpPr>
          <p:nvPr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FA5E91-C711-4121-AA02-9685B73286B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4989E9B-3C47-8904-6A11-21D1790193A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718183-9DA9-519D-84E0-F9E176C2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71" y="715923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The 1</a:t>
            </a:r>
            <a:r>
              <a:rPr lang="en-US" u="sng" baseline="30000" dirty="0"/>
              <a:t>st</a:t>
            </a:r>
            <a:r>
              <a:rPr lang="en-US" u="sng" dirty="0"/>
              <a:t> gem5 Community Impact Award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63B6F-A4A3-D786-6CDE-691729A002BE}"/>
              </a:ext>
            </a:extLst>
          </p:cNvPr>
          <p:cNvSpPr txBox="1"/>
          <p:nvPr/>
        </p:nvSpPr>
        <p:spPr>
          <a:xfrm>
            <a:off x="3099084" y="2218874"/>
            <a:ext cx="5885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award given to an individual, or group, who has made significant positive contributions to the gem5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91D9E-6A81-6718-EEE3-69C3D449CDEA}"/>
              </a:ext>
            </a:extLst>
          </p:cNvPr>
          <p:cNvSpPr txBox="1"/>
          <p:nvPr/>
        </p:nvSpPr>
        <p:spPr>
          <a:xfrm>
            <a:off x="3022426" y="3801337"/>
            <a:ext cx="588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should have been carried out in the last 3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7BDC5-FD0D-C2CC-589C-0F02B233A258}"/>
              </a:ext>
            </a:extLst>
          </p:cNvPr>
          <p:cNvSpPr txBox="1"/>
          <p:nvPr/>
        </p:nvSpPr>
        <p:spPr>
          <a:xfrm>
            <a:off x="3153055" y="4945761"/>
            <a:ext cx="588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Nominations accepted and voted on by the PMC.</a:t>
            </a:r>
          </a:p>
        </p:txBody>
      </p:sp>
    </p:spTree>
    <p:extLst>
      <p:ext uri="{BB962C8B-B14F-4D97-AF65-F5344CB8AC3E}">
        <p14:creationId xmlns:p14="http://schemas.microsoft.com/office/powerpoint/2010/main" val="5952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0902-C00F-6AD1-B327-C4E47CCC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AB5D4-74D7-A531-785E-E8485FDC3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890" y="0"/>
            <a:ext cx="12507890" cy="7715417"/>
          </a:xfrm>
        </p:spPr>
      </p:pic>
    </p:spTree>
    <p:extLst>
      <p:ext uri="{BB962C8B-B14F-4D97-AF65-F5344CB8AC3E}">
        <p14:creationId xmlns:p14="http://schemas.microsoft.com/office/powerpoint/2010/main" val="13868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5E91-C711-4121-AA02-9685B73286BC}" type="slidenum">
              <a:rPr lang="en-US" smtClean="0"/>
              <a:t>4</a:t>
            </a:fld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7374FD6-374B-D5FB-A945-3B2EB3D36544}"/>
              </a:ext>
            </a:extLst>
          </p:cNvPr>
          <p:cNvSpPr txBox="1">
            <a:spLocks/>
          </p:cNvSpPr>
          <p:nvPr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FA5E91-C711-4121-AA02-9685B73286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C4989E9B-3C47-8904-6A11-21D1790193A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90" y="5888686"/>
            <a:ext cx="2338821" cy="9340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718183-9DA9-519D-84E0-F9E176C2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71" y="715923"/>
            <a:ext cx="10213200" cy="65915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Thanks for coming!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ABCC1-D332-774A-77B2-554498165A0B}"/>
              </a:ext>
            </a:extLst>
          </p:cNvPr>
          <p:cNvSpPr txBox="1"/>
          <p:nvPr/>
        </p:nvSpPr>
        <p:spPr>
          <a:xfrm>
            <a:off x="2743201" y="2286000"/>
            <a:ext cx="663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I’ll be asking presenters for slides and permissions to archive on the website!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E1ABD-F803-D8F2-61C1-74F276880D1F}"/>
              </a:ext>
            </a:extLst>
          </p:cNvPr>
          <p:cNvSpPr txBox="1"/>
          <p:nvPr/>
        </p:nvSpPr>
        <p:spPr>
          <a:xfrm>
            <a:off x="2776331" y="3764177"/>
            <a:ext cx="663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an eye on the mailing list and other channels for future events!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B99F44-490B-66D7-44FF-CC777A9033D2}"/>
              </a:ext>
            </a:extLst>
          </p:cNvPr>
          <p:cNvSpPr txBox="1"/>
          <p:nvPr/>
        </p:nvSpPr>
        <p:spPr>
          <a:xfrm>
            <a:off x="2776331" y="5285821"/>
            <a:ext cx="66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you next year’s workshop!</a:t>
            </a:r>
          </a:p>
        </p:txBody>
      </p:sp>
    </p:spTree>
    <p:extLst>
      <p:ext uri="{BB962C8B-B14F-4D97-AF65-F5344CB8AC3E}">
        <p14:creationId xmlns:p14="http://schemas.microsoft.com/office/powerpoint/2010/main" val="1761599001"/>
      </p:ext>
    </p:extLst>
  </p:cSld>
  <p:clrMapOvr>
    <a:masterClrMapping/>
  </p:clrMapOvr>
</p:sld>
</file>

<file path=ppt/theme/theme1.xml><?xml version="1.0" encoding="utf-8"?>
<a:theme xmlns:a="http://schemas.openxmlformats.org/drawingml/2006/main" name="1_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gem5 font">
      <a:majorFont>
        <a:latin typeface="Neuzeit"/>
        <a:ea typeface=""/>
        <a:cs typeface=""/>
      </a:majorFont>
      <a:minorFont>
        <a:latin typeface="Neuzei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Macintosh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Neuzeit</vt:lpstr>
      <vt:lpstr>Wingdings</vt:lpstr>
      <vt:lpstr>1_FrostyVTI</vt:lpstr>
      <vt:lpstr>gem5 Workshop 2023  Closing Remarks</vt:lpstr>
      <vt:lpstr>The 1st gem5 Community Impact Award</vt:lpstr>
      <vt:lpstr>PowerPoint Presentation</vt:lpstr>
      <vt:lpstr>Thanks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Lowe-Power</dc:creator>
  <cp:lastModifiedBy>Bobby Bruce</cp:lastModifiedBy>
  <cp:revision>3</cp:revision>
  <dcterms:created xsi:type="dcterms:W3CDTF">2022-05-10T22:29:53Z</dcterms:created>
  <dcterms:modified xsi:type="dcterms:W3CDTF">2023-06-21T17:54:06Z</dcterms:modified>
</cp:coreProperties>
</file>