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745E5-B9E7-4D60-9895-CD3E12EFB3E0}" v="16" dt="2021-09-29T00:33:32.530"/>
    <p1510:client id="{74799A40-4778-4143-B3AA-DBE5F9D9D118}" v="1" dt="2021-09-29T17:59:06.308"/>
    <p1510:client id="{AEE65F85-C569-4549-9D1F-3475446C6885}" v="125" dt="2021-09-29T17:05:23.633"/>
    <p1510:client id="{CDA2EC3F-BB8C-407C-A6EF-ACE2368A92D4}" v="954" dt="2021-09-28T21:18:41.994"/>
    <p1510:client id="{E6D43B72-064E-4C4B-9392-CDBADB25077F}" v="8" dt="2021-09-29T00:26:31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by Bruce" userId="S::bbruce@ucdavis.edu::3058c8c1-4bfd-455e-878e-43f1fa6ea2d1" providerId="AD" clId="Web-{74799A40-4778-4143-B3AA-DBE5F9D9D118}"/>
    <pc:docChg chg="delSld">
      <pc:chgData name="Bobby Bruce" userId="S::bbruce@ucdavis.edu::3058c8c1-4bfd-455e-878e-43f1fa6ea2d1" providerId="AD" clId="Web-{74799A40-4778-4143-B3AA-DBE5F9D9D118}" dt="2021-09-29T17:59:06.308" v="0"/>
      <pc:docMkLst>
        <pc:docMk/>
      </pc:docMkLst>
      <pc:sldChg chg="del">
        <pc:chgData name="Bobby Bruce" userId="S::bbruce@ucdavis.edu::3058c8c1-4bfd-455e-878e-43f1fa6ea2d1" providerId="AD" clId="Web-{74799A40-4778-4143-B3AA-DBE5F9D9D118}" dt="2021-09-29T17:59:06.308" v="0"/>
        <pc:sldMkLst>
          <pc:docMk/>
          <pc:sldMk cId="1274412548" sldId="262"/>
        </pc:sldMkLst>
      </pc:sldChg>
    </pc:docChg>
  </pc:docChgLst>
  <pc:docChgLst>
    <pc:chgData name="Jason Lowe-Power" userId="S::jlowepower@ucdavis.edu::2903ce41-cbf1-4ec1-9611-a26d2ed25c0f" providerId="AD" clId="Web-{E6D43B72-064E-4C4B-9392-CDBADB25077F}"/>
    <pc:docChg chg="modSld">
      <pc:chgData name="Jason Lowe-Power" userId="S::jlowepower@ucdavis.edu::2903ce41-cbf1-4ec1-9611-a26d2ed25c0f" providerId="AD" clId="Web-{E6D43B72-064E-4C4B-9392-CDBADB25077F}" dt="2021-09-29T00:26:31.248" v="3" actId="14100"/>
      <pc:docMkLst>
        <pc:docMk/>
      </pc:docMkLst>
      <pc:sldChg chg="modSp">
        <pc:chgData name="Jason Lowe-Power" userId="S::jlowepower@ucdavis.edu::2903ce41-cbf1-4ec1-9611-a26d2ed25c0f" providerId="AD" clId="Web-{E6D43B72-064E-4C4B-9392-CDBADB25077F}" dt="2021-09-29T00:26:31.248" v="3" actId="14100"/>
        <pc:sldMkLst>
          <pc:docMk/>
          <pc:sldMk cId="1057233478" sldId="260"/>
        </pc:sldMkLst>
        <pc:spChg chg="mod">
          <ac:chgData name="Jason Lowe-Power" userId="S::jlowepower@ucdavis.edu::2903ce41-cbf1-4ec1-9611-a26d2ed25c0f" providerId="AD" clId="Web-{E6D43B72-064E-4C4B-9392-CDBADB25077F}" dt="2021-09-29T00:26:31.248" v="3" actId="14100"/>
          <ac:spMkLst>
            <pc:docMk/>
            <pc:sldMk cId="1057233478" sldId="260"/>
            <ac:spMk id="3" creationId="{48AE0D42-908C-4F89-A71E-2D6D6D660C00}"/>
          </ac:spMkLst>
        </pc:spChg>
      </pc:sldChg>
    </pc:docChg>
  </pc:docChgLst>
  <pc:docChgLst>
    <pc:chgData name="Bobby Bruce" userId="S::bbruce@ucdavis.edu::3058c8c1-4bfd-455e-878e-43f1fa6ea2d1" providerId="AD" clId="Web-{CDA2EC3F-BB8C-407C-A6EF-ACE2368A92D4}"/>
    <pc:docChg chg="addSld modSld sldOrd addMainMaster delMainMaster">
      <pc:chgData name="Bobby Bruce" userId="S::bbruce@ucdavis.edu::3058c8c1-4bfd-455e-878e-43f1fa6ea2d1" providerId="AD" clId="Web-{CDA2EC3F-BB8C-407C-A6EF-ACE2368A92D4}" dt="2021-09-28T21:18:41.994" v="902"/>
      <pc:docMkLst>
        <pc:docMk/>
      </pc:docMkLst>
      <pc:sldChg chg="addSp delSp modSp mod setBg modClrScheme addAnim delAnim setClrOvrMap chgLayout">
        <pc:chgData name="Bobby Bruce" userId="S::bbruce@ucdavis.edu::3058c8c1-4bfd-455e-878e-43f1fa6ea2d1" providerId="AD" clId="Web-{CDA2EC3F-BB8C-407C-A6EF-ACE2368A92D4}" dt="2021-09-28T17:40:12.392" v="82" actId="1076"/>
        <pc:sldMkLst>
          <pc:docMk/>
          <pc:sldMk cId="2979223466" sldId="256"/>
        </pc:sldMkLst>
        <pc:spChg chg="mod">
          <ac:chgData name="Bobby Bruce" userId="S::bbruce@ucdavis.edu::3058c8c1-4bfd-455e-878e-43f1fa6ea2d1" providerId="AD" clId="Web-{CDA2EC3F-BB8C-407C-A6EF-ACE2368A92D4}" dt="2021-09-28T17:38:12.315" v="74"/>
          <ac:spMkLst>
            <pc:docMk/>
            <pc:sldMk cId="2979223466" sldId="256"/>
            <ac:spMk id="2" creationId="{00000000-0000-0000-0000-000000000000}"/>
          </ac:spMkLst>
        </pc:spChg>
        <pc:spChg chg="mod">
          <ac:chgData name="Bobby Bruce" userId="S::bbruce@ucdavis.edu::3058c8c1-4bfd-455e-878e-43f1fa6ea2d1" providerId="AD" clId="Web-{CDA2EC3F-BB8C-407C-A6EF-ACE2368A92D4}" dt="2021-09-28T17:38:12.315" v="74"/>
          <ac:spMkLst>
            <pc:docMk/>
            <pc:sldMk cId="2979223466" sldId="256"/>
            <ac:spMk id="3" creationId="{00000000-0000-0000-0000-000000000000}"/>
          </ac:spMkLst>
        </pc:spChg>
        <pc:spChg chg="add del">
          <ac:chgData name="Bobby Bruce" userId="S::bbruce@ucdavis.edu::3058c8c1-4bfd-455e-878e-43f1fa6ea2d1" providerId="AD" clId="Web-{CDA2EC3F-BB8C-407C-A6EF-ACE2368A92D4}" dt="2021-09-28T17:35:46.425" v="65"/>
          <ac:spMkLst>
            <pc:docMk/>
            <pc:sldMk cId="2979223466" sldId="256"/>
            <ac:spMk id="6" creationId="{2FDF0794-1B86-42B2-B8C7-F60123E638ED}"/>
          </ac:spMkLst>
        </pc:spChg>
        <pc:spChg chg="add del">
          <ac:chgData name="Bobby Bruce" userId="S::bbruce@ucdavis.edu::3058c8c1-4bfd-455e-878e-43f1fa6ea2d1" providerId="AD" clId="Web-{CDA2EC3F-BB8C-407C-A6EF-ACE2368A92D4}" dt="2021-09-28T17:35:46.425" v="65"/>
          <ac:spMkLst>
            <pc:docMk/>
            <pc:sldMk cId="2979223466" sldId="256"/>
            <ac:spMk id="8" creationId="{C5373426-E26E-431D-959C-5DB96C0B6208}"/>
          </ac:spMkLst>
        </pc:spChg>
        <pc:spChg chg="add del">
          <ac:chgData name="Bobby Bruce" userId="S::bbruce@ucdavis.edu::3058c8c1-4bfd-455e-878e-43f1fa6ea2d1" providerId="AD" clId="Web-{CDA2EC3F-BB8C-407C-A6EF-ACE2368A92D4}" dt="2021-09-28T17:34:51.019" v="55"/>
          <ac:spMkLst>
            <pc:docMk/>
            <pc:sldMk cId="2979223466" sldId="256"/>
            <ac:spMk id="9" creationId="{4187D111-0A9D-421B-84EB-FC5811C3A931}"/>
          </ac:spMkLst>
        </pc:spChg>
        <pc:spChg chg="add del">
          <ac:chgData name="Bobby Bruce" userId="S::bbruce@ucdavis.edu::3058c8c1-4bfd-455e-878e-43f1fa6ea2d1" providerId="AD" clId="Web-{CDA2EC3F-BB8C-407C-A6EF-ACE2368A92D4}" dt="2021-09-28T17:38:06.487" v="67"/>
          <ac:spMkLst>
            <pc:docMk/>
            <pc:sldMk cId="2979223466" sldId="256"/>
            <ac:spMk id="10" creationId="{5AF95C2A-DC97-4FC5-B4D7-ECA8B8A660E9}"/>
          </ac:spMkLst>
        </pc:spChg>
        <pc:spChg chg="add del">
          <ac:chgData name="Bobby Bruce" userId="S::bbruce@ucdavis.edu::3058c8c1-4bfd-455e-878e-43f1fa6ea2d1" providerId="AD" clId="Web-{CDA2EC3F-BB8C-407C-A6EF-ACE2368A92D4}" dt="2021-09-28T17:38:06.487" v="67"/>
          <ac:spMkLst>
            <pc:docMk/>
            <pc:sldMk cId="2979223466" sldId="256"/>
            <ac:spMk id="12" creationId="{DEAF34AB-AE16-45B5-ABC1-801F062234F5}"/>
          </ac:spMkLst>
        </pc:spChg>
        <pc:spChg chg="add del">
          <ac:chgData name="Bobby Bruce" userId="S::bbruce@ucdavis.edu::3058c8c1-4bfd-455e-878e-43f1fa6ea2d1" providerId="AD" clId="Web-{CDA2EC3F-BB8C-407C-A6EF-ACE2368A92D4}" dt="2021-09-28T17:35:46.425" v="65"/>
          <ac:spMkLst>
            <pc:docMk/>
            <pc:sldMk cId="2979223466" sldId="256"/>
            <ac:spMk id="15" creationId="{E239D8CC-16F4-4B2B-80F0-203C56D0D2DE}"/>
          </ac:spMkLst>
        </pc:spChg>
        <pc:spChg chg="add del">
          <ac:chgData name="Bobby Bruce" userId="S::bbruce@ucdavis.edu::3058c8c1-4bfd-455e-878e-43f1fa6ea2d1" providerId="AD" clId="Web-{CDA2EC3F-BB8C-407C-A6EF-ACE2368A92D4}" dt="2021-09-28T17:38:12.221" v="73"/>
          <ac:spMkLst>
            <pc:docMk/>
            <pc:sldMk cId="2979223466" sldId="256"/>
            <ac:spMk id="16" creationId="{9B37791B-B040-4694-BFDC-8DD132D86E8E}"/>
          </ac:spMkLst>
        </pc:spChg>
        <pc:spChg chg="add">
          <ac:chgData name="Bobby Bruce" userId="S::bbruce@ucdavis.edu::3058c8c1-4bfd-455e-878e-43f1fa6ea2d1" providerId="AD" clId="Web-{CDA2EC3F-BB8C-407C-A6EF-ACE2368A92D4}" dt="2021-09-28T17:38:12.315" v="74"/>
          <ac:spMkLst>
            <pc:docMk/>
            <pc:sldMk cId="2979223466" sldId="256"/>
            <ac:spMk id="19" creationId="{4AA13AD3-0A4F-475A-BEBB-DEEFF5C096C3}"/>
          </ac:spMkLst>
        </pc:spChg>
        <pc:spChg chg="add del">
          <ac:chgData name="Bobby Bruce" userId="S::bbruce@ucdavis.edu::3058c8c1-4bfd-455e-878e-43f1fa6ea2d1" providerId="AD" clId="Web-{CDA2EC3F-BB8C-407C-A6EF-ACE2368A92D4}" dt="2021-09-28T17:38:06.487" v="67"/>
          <ac:spMkLst>
            <pc:docMk/>
            <pc:sldMk cId="2979223466" sldId="256"/>
            <ac:spMk id="20" creationId="{91080BBA-334D-47E7-984F-354D2ADEEB59}"/>
          </ac:spMkLst>
        </pc:spChg>
        <pc:spChg chg="add">
          <ac:chgData name="Bobby Bruce" userId="S::bbruce@ucdavis.edu::3058c8c1-4bfd-455e-878e-43f1fa6ea2d1" providerId="AD" clId="Web-{CDA2EC3F-BB8C-407C-A6EF-ACE2368A92D4}" dt="2021-09-28T17:38:12.315" v="74"/>
          <ac:spMkLst>
            <pc:docMk/>
            <pc:sldMk cId="2979223466" sldId="256"/>
            <ac:spMk id="23" creationId="{52F9B1C2-7D20-4F91-A660-197C98B9A3B1}"/>
          </ac:spMkLst>
        </pc:spChg>
        <pc:spChg chg="add">
          <ac:chgData name="Bobby Bruce" userId="S::bbruce@ucdavis.edu::3058c8c1-4bfd-455e-878e-43f1fa6ea2d1" providerId="AD" clId="Web-{CDA2EC3F-BB8C-407C-A6EF-ACE2368A92D4}" dt="2021-09-28T17:38:12.315" v="74"/>
          <ac:spMkLst>
            <pc:docMk/>
            <pc:sldMk cId="2979223466" sldId="256"/>
            <ac:spMk id="24" creationId="{A89C4E6E-ECA4-40E5-A54E-13E92B678E8C}"/>
          </ac:spMkLst>
        </pc:spChg>
        <pc:spChg chg="add del">
          <ac:chgData name="Bobby Bruce" userId="S::bbruce@ucdavis.edu::3058c8c1-4bfd-455e-878e-43f1fa6ea2d1" providerId="AD" clId="Web-{CDA2EC3F-BB8C-407C-A6EF-ACE2368A92D4}" dt="2021-09-28T17:34:51.019" v="55"/>
          <ac:spMkLst>
            <pc:docMk/>
            <pc:sldMk cId="2979223466" sldId="256"/>
            <ac:spMk id="44" creationId="{218D3B53-4071-48E8-9CB1-4566DAFA0BAE}"/>
          </ac:spMkLst>
        </pc:spChg>
        <pc:grpChg chg="add del">
          <ac:chgData name="Bobby Bruce" userId="S::bbruce@ucdavis.edu::3058c8c1-4bfd-455e-878e-43f1fa6ea2d1" providerId="AD" clId="Web-{CDA2EC3F-BB8C-407C-A6EF-ACE2368A92D4}" dt="2021-09-28T17:34:51.019" v="55"/>
          <ac:grpSpMkLst>
            <pc:docMk/>
            <pc:sldMk cId="2979223466" sldId="256"/>
            <ac:grpSpMk id="11" creationId="{CEC7A2BB-E03E-436B-ABA5-3EBC8FB4066D}"/>
          </ac:grpSpMkLst>
        </pc:grpChg>
        <pc:grpChg chg="add del">
          <ac:chgData name="Bobby Bruce" userId="S::bbruce@ucdavis.edu::3058c8c1-4bfd-455e-878e-43f1fa6ea2d1" providerId="AD" clId="Web-{CDA2EC3F-BB8C-407C-A6EF-ACE2368A92D4}" dt="2021-09-28T17:38:12.221" v="73"/>
          <ac:grpSpMkLst>
            <pc:docMk/>
            <pc:sldMk cId="2979223466" sldId="256"/>
            <ac:grpSpMk id="18" creationId="{A7900967-84CA-47B4-9F1C-E787BAC1496A}"/>
          </ac:grpSpMkLst>
        </pc:grpChg>
        <pc:grpChg chg="add del">
          <ac:chgData name="Bobby Bruce" userId="S::bbruce@ucdavis.edu::3058c8c1-4bfd-455e-878e-43f1fa6ea2d1" providerId="AD" clId="Web-{CDA2EC3F-BB8C-407C-A6EF-ACE2368A92D4}" dt="2021-09-28T17:38:06.487" v="67"/>
          <ac:grpSpMkLst>
            <pc:docMk/>
            <pc:sldMk cId="2979223466" sldId="256"/>
            <ac:grpSpMk id="21" creationId="{CD90B6BE-4608-41D2-B075-FF612C55AFCA}"/>
          </ac:grpSpMkLst>
        </pc:grpChg>
        <pc:picChg chg="add del mod">
          <ac:chgData name="Bobby Bruce" userId="S::bbruce@ucdavis.edu::3058c8c1-4bfd-455e-878e-43f1fa6ea2d1" providerId="AD" clId="Web-{CDA2EC3F-BB8C-407C-A6EF-ACE2368A92D4}" dt="2021-09-28T17:33:32.567" v="49"/>
          <ac:picMkLst>
            <pc:docMk/>
            <pc:sldMk cId="2979223466" sldId="256"/>
            <ac:picMk id="4" creationId="{4A3A898F-A01F-4A20-90DA-602A671C1499}"/>
          </ac:picMkLst>
        </pc:picChg>
        <pc:picChg chg="add del">
          <ac:chgData name="Bobby Bruce" userId="S::bbruce@ucdavis.edu::3058c8c1-4bfd-455e-878e-43f1fa6ea2d1" providerId="AD" clId="Web-{CDA2EC3F-BB8C-407C-A6EF-ACE2368A92D4}" dt="2021-09-28T17:34:51.019" v="55"/>
          <ac:picMkLst>
            <pc:docMk/>
            <pc:sldMk cId="2979223466" sldId="256"/>
            <ac:picMk id="5" creationId="{26EE145F-CCBA-47B0-9FF6-7FD413D18521}"/>
          </ac:picMkLst>
        </pc:picChg>
        <pc:picChg chg="add del">
          <ac:chgData name="Bobby Bruce" userId="S::bbruce@ucdavis.edu::3058c8c1-4bfd-455e-878e-43f1fa6ea2d1" providerId="AD" clId="Web-{CDA2EC3F-BB8C-407C-A6EF-ACE2368A92D4}" dt="2021-09-28T17:35:46.425" v="65"/>
          <ac:picMkLst>
            <pc:docMk/>
            <pc:sldMk cId="2979223466" sldId="256"/>
            <ac:picMk id="7" creationId="{7013C689-751F-4EA7-885A-BA1A75F09075}"/>
          </ac:picMkLst>
        </pc:picChg>
        <pc:picChg chg="add del">
          <ac:chgData name="Bobby Bruce" userId="S::bbruce@ucdavis.edu::3058c8c1-4bfd-455e-878e-43f1fa6ea2d1" providerId="AD" clId="Web-{CDA2EC3F-BB8C-407C-A6EF-ACE2368A92D4}" dt="2021-09-28T17:38:06.487" v="67"/>
          <ac:picMkLst>
            <pc:docMk/>
            <pc:sldMk cId="2979223466" sldId="256"/>
            <ac:picMk id="14" creationId="{003F7B5E-3531-4B76-A7B8-6AF112798ACE}"/>
          </ac:picMkLst>
        </pc:picChg>
        <pc:picChg chg="add del">
          <ac:chgData name="Bobby Bruce" userId="S::bbruce@ucdavis.edu::3058c8c1-4bfd-455e-878e-43f1fa6ea2d1" providerId="AD" clId="Web-{CDA2EC3F-BB8C-407C-A6EF-ACE2368A92D4}" dt="2021-09-28T17:38:12.221" v="73"/>
          <ac:picMkLst>
            <pc:docMk/>
            <pc:sldMk cId="2979223466" sldId="256"/>
            <ac:picMk id="17" creationId="{E68D63C4-D671-435E-A313-A303A90F0B61}"/>
          </ac:picMkLst>
        </pc:picChg>
        <pc:picChg chg="add">
          <ac:chgData name="Bobby Bruce" userId="S::bbruce@ucdavis.edu::3058c8c1-4bfd-455e-878e-43f1fa6ea2d1" providerId="AD" clId="Web-{CDA2EC3F-BB8C-407C-A6EF-ACE2368A92D4}" dt="2021-09-28T17:38:12.315" v="74"/>
          <ac:picMkLst>
            <pc:docMk/>
            <pc:sldMk cId="2979223466" sldId="256"/>
            <ac:picMk id="22" creationId="{7AC3D93C-6D83-40A7-864D-DC00D69FE21E}"/>
          </ac:picMkLst>
        </pc:picChg>
        <pc:picChg chg="add del mod">
          <ac:chgData name="Bobby Bruce" userId="S::bbruce@ucdavis.edu::3058c8c1-4bfd-455e-878e-43f1fa6ea2d1" providerId="AD" clId="Web-{CDA2EC3F-BB8C-407C-A6EF-ACE2368A92D4}" dt="2021-09-28T17:39:53.455" v="78"/>
          <ac:picMkLst>
            <pc:docMk/>
            <pc:sldMk cId="2979223466" sldId="256"/>
            <ac:picMk id="43" creationId="{253A6C4C-E0DB-47F9-9A6C-20076ED5D16A}"/>
          </ac:picMkLst>
        </pc:picChg>
        <pc:picChg chg="add mod">
          <ac:chgData name="Bobby Bruce" userId="S::bbruce@ucdavis.edu::3058c8c1-4bfd-455e-878e-43f1fa6ea2d1" providerId="AD" clId="Web-{CDA2EC3F-BB8C-407C-A6EF-ACE2368A92D4}" dt="2021-09-28T17:40:12.392" v="82" actId="1076"/>
          <ac:picMkLst>
            <pc:docMk/>
            <pc:sldMk cId="2979223466" sldId="256"/>
            <ac:picMk id="45" creationId="{55D4A9F7-2D72-49C1-9922-583E8B3393E4}"/>
          </ac:picMkLst>
        </pc:picChg>
        <pc:cxnChg chg="add del">
          <ac:chgData name="Bobby Bruce" userId="S::bbruce@ucdavis.edu::3058c8c1-4bfd-455e-878e-43f1fa6ea2d1" providerId="AD" clId="Web-{CDA2EC3F-BB8C-407C-A6EF-ACE2368A92D4}" dt="2021-09-28T17:35:46.425" v="65"/>
          <ac:cxnSpMkLst>
            <pc:docMk/>
            <pc:sldMk cId="2979223466" sldId="256"/>
            <ac:cxnSpMk id="13" creationId="{96D07482-83A3-4451-943C-B46961082957}"/>
          </ac:cxnSpMkLst>
        </pc:cxnChg>
      </pc:sldChg>
      <pc:sldChg chg="addSp modSp new">
        <pc:chgData name="Bobby Bruce" userId="S::bbruce@ucdavis.edu::3058c8c1-4bfd-455e-878e-43f1fa6ea2d1" providerId="AD" clId="Web-{CDA2EC3F-BB8C-407C-A6EF-ACE2368A92D4}" dt="2021-09-28T21:17:54.509" v="900" actId="20577"/>
        <pc:sldMkLst>
          <pc:docMk/>
          <pc:sldMk cId="3417523738" sldId="257"/>
        </pc:sldMkLst>
        <pc:spChg chg="mod">
          <ac:chgData name="Bobby Bruce" userId="S::bbruce@ucdavis.edu::3058c8c1-4bfd-455e-878e-43f1fa6ea2d1" providerId="AD" clId="Web-{CDA2EC3F-BB8C-407C-A6EF-ACE2368A92D4}" dt="2021-09-28T20:19:15.017" v="648" actId="20577"/>
          <ac:spMkLst>
            <pc:docMk/>
            <pc:sldMk cId="3417523738" sldId="257"/>
            <ac:spMk id="2" creationId="{76B4BC4D-0DE8-4873-B60D-8CCA6BF3EEAC}"/>
          </ac:spMkLst>
        </pc:spChg>
        <pc:spChg chg="mod">
          <ac:chgData name="Bobby Bruce" userId="S::bbruce@ucdavis.edu::3058c8c1-4bfd-455e-878e-43f1fa6ea2d1" providerId="AD" clId="Web-{CDA2EC3F-BB8C-407C-A6EF-ACE2368A92D4}" dt="2021-09-28T21:17:54.509" v="900" actId="20577"/>
          <ac:spMkLst>
            <pc:docMk/>
            <pc:sldMk cId="3417523738" sldId="257"/>
            <ac:spMk id="3" creationId="{C4EF7558-BFDA-4AD0-973E-03E208013A54}"/>
          </ac:spMkLst>
        </pc:spChg>
        <pc:picChg chg="add">
          <ac:chgData name="Bobby Bruce" userId="S::bbruce@ucdavis.edu::3058c8c1-4bfd-455e-878e-43f1fa6ea2d1" providerId="AD" clId="Web-{CDA2EC3F-BB8C-407C-A6EF-ACE2368A92D4}" dt="2021-09-28T17:42:29.813" v="86"/>
          <ac:picMkLst>
            <pc:docMk/>
            <pc:sldMk cId="3417523738" sldId="257"/>
            <ac:picMk id="5" creationId="{62570488-91E4-4E3C-878C-226BA73A5EFE}"/>
          </ac:picMkLst>
        </pc:picChg>
        <pc:picChg chg="add mod">
          <ac:chgData name="Bobby Bruce" userId="S::bbruce@ucdavis.edu::3058c8c1-4bfd-455e-878e-43f1fa6ea2d1" providerId="AD" clId="Web-{CDA2EC3F-BB8C-407C-A6EF-ACE2368A92D4}" dt="2021-09-28T18:16:43.142" v="331" actId="1076"/>
          <ac:picMkLst>
            <pc:docMk/>
            <pc:sldMk cId="3417523738" sldId="257"/>
            <ac:picMk id="6" creationId="{BCCD07F3-DABE-44CE-8FDF-F6637D48F785}"/>
          </ac:picMkLst>
        </pc:picChg>
      </pc:sldChg>
      <pc:sldChg chg="addSp delSp modSp new mod modShow">
        <pc:chgData name="Bobby Bruce" userId="S::bbruce@ucdavis.edu::3058c8c1-4bfd-455e-878e-43f1fa6ea2d1" providerId="AD" clId="Web-{CDA2EC3F-BB8C-407C-A6EF-ACE2368A92D4}" dt="2021-09-28T21:18:41.994" v="902"/>
        <pc:sldMkLst>
          <pc:docMk/>
          <pc:sldMk cId="3156250503" sldId="258"/>
        </pc:sldMkLst>
        <pc:spChg chg="mod">
          <ac:chgData name="Bobby Bruce" userId="S::bbruce@ucdavis.edu::3058c8c1-4bfd-455e-878e-43f1fa6ea2d1" providerId="AD" clId="Web-{CDA2EC3F-BB8C-407C-A6EF-ACE2368A92D4}" dt="2021-09-28T18:17:02.127" v="344" actId="20577"/>
          <ac:spMkLst>
            <pc:docMk/>
            <pc:sldMk cId="3156250503" sldId="258"/>
            <ac:spMk id="2" creationId="{F760A52C-4276-4B70-B577-CDFA33F6AE1B}"/>
          </ac:spMkLst>
        </pc:spChg>
        <pc:spChg chg="del mod">
          <ac:chgData name="Bobby Bruce" userId="S::bbruce@ucdavis.edu::3058c8c1-4bfd-455e-878e-43f1fa6ea2d1" providerId="AD" clId="Web-{CDA2EC3F-BB8C-407C-A6EF-ACE2368A92D4}" dt="2021-09-28T20:22:08.096" v="650"/>
          <ac:spMkLst>
            <pc:docMk/>
            <pc:sldMk cId="3156250503" sldId="258"/>
            <ac:spMk id="3" creationId="{6675A872-1CAA-4902-B4F5-DCD6153BBBFD}"/>
          </ac:spMkLst>
        </pc:spChg>
        <pc:spChg chg="add mod">
          <ac:chgData name="Bobby Bruce" userId="S::bbruce@ucdavis.edu::3058c8c1-4bfd-455e-878e-43f1fa6ea2d1" providerId="AD" clId="Web-{CDA2EC3F-BB8C-407C-A6EF-ACE2368A92D4}" dt="2021-09-28T20:27:14.815" v="700" actId="14100"/>
          <ac:spMkLst>
            <pc:docMk/>
            <pc:sldMk cId="3156250503" sldId="258"/>
            <ac:spMk id="6" creationId="{221F3925-7BB8-4ECB-85C3-E9BA7EE1F1F7}"/>
          </ac:spMkLst>
        </pc:spChg>
        <pc:spChg chg="add mod">
          <ac:chgData name="Bobby Bruce" userId="S::bbruce@ucdavis.edu::3058c8c1-4bfd-455e-878e-43f1fa6ea2d1" providerId="AD" clId="Web-{CDA2EC3F-BB8C-407C-A6EF-ACE2368A92D4}" dt="2021-09-28T20:36:33.254" v="772" actId="1076"/>
          <ac:spMkLst>
            <pc:docMk/>
            <pc:sldMk cId="3156250503" sldId="258"/>
            <ac:spMk id="7" creationId="{4850256D-B80D-4FAA-9E4D-AE1430F76891}"/>
          </ac:spMkLst>
        </pc:spChg>
        <pc:spChg chg="add mod">
          <ac:chgData name="Bobby Bruce" userId="S::bbruce@ucdavis.edu::3058c8c1-4bfd-455e-878e-43f1fa6ea2d1" providerId="AD" clId="Web-{CDA2EC3F-BB8C-407C-A6EF-ACE2368A92D4}" dt="2021-09-28T20:53:27.193" v="846" actId="1076"/>
          <ac:spMkLst>
            <pc:docMk/>
            <pc:sldMk cId="3156250503" sldId="258"/>
            <ac:spMk id="8" creationId="{AEE61CFB-8713-4694-A0D9-B12945FFAF5C}"/>
          </ac:spMkLst>
        </pc:spChg>
        <pc:spChg chg="add mod">
          <ac:chgData name="Bobby Bruce" userId="S::bbruce@ucdavis.edu::3058c8c1-4bfd-455e-878e-43f1fa6ea2d1" providerId="AD" clId="Web-{CDA2EC3F-BB8C-407C-A6EF-ACE2368A92D4}" dt="2021-09-28T20:28:57.987" v="719" actId="14100"/>
          <ac:spMkLst>
            <pc:docMk/>
            <pc:sldMk cId="3156250503" sldId="258"/>
            <ac:spMk id="9" creationId="{C8893880-DD0B-4806-AA7F-E61FBDF00E1D}"/>
          </ac:spMkLst>
        </pc:spChg>
        <pc:spChg chg="add mod">
          <ac:chgData name="Bobby Bruce" userId="S::bbruce@ucdavis.edu::3058c8c1-4bfd-455e-878e-43f1fa6ea2d1" providerId="AD" clId="Web-{CDA2EC3F-BB8C-407C-A6EF-ACE2368A92D4}" dt="2021-09-28T20:29:17.472" v="725" actId="1076"/>
          <ac:spMkLst>
            <pc:docMk/>
            <pc:sldMk cId="3156250503" sldId="258"/>
            <ac:spMk id="10" creationId="{0EE2B8D4-03C6-42B9-B7EF-DAFBC76695D2}"/>
          </ac:spMkLst>
        </pc:spChg>
        <pc:spChg chg="add mod">
          <ac:chgData name="Bobby Bruce" userId="S::bbruce@ucdavis.edu::3058c8c1-4bfd-455e-878e-43f1fa6ea2d1" providerId="AD" clId="Web-{CDA2EC3F-BB8C-407C-A6EF-ACE2368A92D4}" dt="2021-09-28T20:29:34.941" v="733" actId="1076"/>
          <ac:spMkLst>
            <pc:docMk/>
            <pc:sldMk cId="3156250503" sldId="258"/>
            <ac:spMk id="11" creationId="{7C153E19-B08B-4D9B-8942-B27FEF60818E}"/>
          </ac:spMkLst>
        </pc:spChg>
        <pc:spChg chg="add mod">
          <ac:chgData name="Bobby Bruce" userId="S::bbruce@ucdavis.edu::3058c8c1-4bfd-455e-878e-43f1fa6ea2d1" providerId="AD" clId="Web-{CDA2EC3F-BB8C-407C-A6EF-ACE2368A92D4}" dt="2021-09-28T20:53:32.943" v="847" actId="1076"/>
          <ac:spMkLst>
            <pc:docMk/>
            <pc:sldMk cId="3156250503" sldId="258"/>
            <ac:spMk id="12" creationId="{936C285F-4AEF-4EB5-9848-BA0244B3B88C}"/>
          </ac:spMkLst>
        </pc:spChg>
        <pc:spChg chg="add mod">
          <ac:chgData name="Bobby Bruce" userId="S::bbruce@ucdavis.edu::3058c8c1-4bfd-455e-878e-43f1fa6ea2d1" providerId="AD" clId="Web-{CDA2EC3F-BB8C-407C-A6EF-ACE2368A92D4}" dt="2021-09-28T20:53:36.740" v="848" actId="1076"/>
          <ac:spMkLst>
            <pc:docMk/>
            <pc:sldMk cId="3156250503" sldId="258"/>
            <ac:spMk id="13" creationId="{D4E37D11-8C31-437F-8E6B-75CC2AB393E6}"/>
          </ac:spMkLst>
        </pc:spChg>
        <pc:spChg chg="add mod">
          <ac:chgData name="Bobby Bruce" userId="S::bbruce@ucdavis.edu::3058c8c1-4bfd-455e-878e-43f1fa6ea2d1" providerId="AD" clId="Web-{CDA2EC3F-BB8C-407C-A6EF-ACE2368A92D4}" dt="2021-09-28T20:53:38.318" v="849" actId="1076"/>
          <ac:spMkLst>
            <pc:docMk/>
            <pc:sldMk cId="3156250503" sldId="258"/>
            <ac:spMk id="14" creationId="{AD3E49AB-42EE-493C-B8C1-E4F8B0759EA3}"/>
          </ac:spMkLst>
        </pc:spChg>
        <pc:spChg chg="add mod">
          <ac:chgData name="Bobby Bruce" userId="S::bbruce@ucdavis.edu::3058c8c1-4bfd-455e-878e-43f1fa6ea2d1" providerId="AD" clId="Web-{CDA2EC3F-BB8C-407C-A6EF-ACE2368A92D4}" dt="2021-09-28T20:36:45.473" v="779" actId="20577"/>
          <ac:spMkLst>
            <pc:docMk/>
            <pc:sldMk cId="3156250503" sldId="258"/>
            <ac:spMk id="15" creationId="{0C4EDC43-784B-4244-8E52-21EC1FC39C97}"/>
          </ac:spMkLst>
        </pc:spChg>
        <pc:spChg chg="add mod">
          <ac:chgData name="Bobby Bruce" userId="S::bbruce@ucdavis.edu::3058c8c1-4bfd-455e-878e-43f1fa6ea2d1" providerId="AD" clId="Web-{CDA2EC3F-BB8C-407C-A6EF-ACE2368A92D4}" dt="2021-09-28T20:37:17.551" v="794" actId="1076"/>
          <ac:spMkLst>
            <pc:docMk/>
            <pc:sldMk cId="3156250503" sldId="258"/>
            <ac:spMk id="16" creationId="{0C293180-8A96-4610-92C3-C91BCCD0090F}"/>
          </ac:spMkLst>
        </pc:spChg>
        <pc:spChg chg="add mod">
          <ac:chgData name="Bobby Bruce" userId="S::bbruce@ucdavis.edu::3058c8c1-4bfd-455e-878e-43f1fa6ea2d1" providerId="AD" clId="Web-{CDA2EC3F-BB8C-407C-A6EF-ACE2368A92D4}" dt="2021-09-28T20:37:13.848" v="793" actId="20577"/>
          <ac:spMkLst>
            <pc:docMk/>
            <pc:sldMk cId="3156250503" sldId="258"/>
            <ac:spMk id="17" creationId="{FD828035-124E-4F08-91F1-9DD7B1CFFE6B}"/>
          </ac:spMkLst>
        </pc:spChg>
        <pc:spChg chg="add mod">
          <ac:chgData name="Bobby Bruce" userId="S::bbruce@ucdavis.edu::3058c8c1-4bfd-455e-878e-43f1fa6ea2d1" providerId="AD" clId="Web-{CDA2EC3F-BB8C-407C-A6EF-ACE2368A92D4}" dt="2021-09-28T20:37:23.879" v="796" actId="1076"/>
          <ac:spMkLst>
            <pc:docMk/>
            <pc:sldMk cId="3156250503" sldId="258"/>
            <ac:spMk id="18" creationId="{16118D69-6834-42CA-98B9-5FE1C901A5E3}"/>
          </ac:spMkLst>
        </pc:spChg>
        <pc:spChg chg="add del mod">
          <ac:chgData name="Bobby Bruce" userId="S::bbruce@ucdavis.edu::3058c8c1-4bfd-455e-878e-43f1fa6ea2d1" providerId="AD" clId="Web-{CDA2EC3F-BB8C-407C-A6EF-ACE2368A92D4}" dt="2021-09-28T20:52:55.584" v="838"/>
          <ac:spMkLst>
            <pc:docMk/>
            <pc:sldMk cId="3156250503" sldId="258"/>
            <ac:spMk id="21" creationId="{22315B68-3A3B-41F6-9711-C7D90FCA3C6E}"/>
          </ac:spMkLst>
        </pc:spChg>
        <pc:spChg chg="add del mod">
          <ac:chgData name="Bobby Bruce" userId="S::bbruce@ucdavis.edu::3058c8c1-4bfd-455e-878e-43f1fa6ea2d1" providerId="AD" clId="Web-{CDA2EC3F-BB8C-407C-A6EF-ACE2368A92D4}" dt="2021-09-28T20:52:05.990" v="828"/>
          <ac:spMkLst>
            <pc:docMk/>
            <pc:sldMk cId="3156250503" sldId="258"/>
            <ac:spMk id="22" creationId="{C214F632-D0AF-4F3C-AAD2-F9201DDA08A9}"/>
          </ac:spMkLst>
        </pc:spChg>
        <pc:spChg chg="add del">
          <ac:chgData name="Bobby Bruce" userId="S::bbruce@ucdavis.edu::3058c8c1-4bfd-455e-878e-43f1fa6ea2d1" providerId="AD" clId="Web-{CDA2EC3F-BB8C-407C-A6EF-ACE2368A92D4}" dt="2021-09-28T20:51:40.396" v="823"/>
          <ac:spMkLst>
            <pc:docMk/>
            <pc:sldMk cId="3156250503" sldId="258"/>
            <ac:spMk id="23" creationId="{5560A248-8E0D-4099-802C-9EB8F5E1AB7A}"/>
          </ac:spMkLst>
        </pc:spChg>
        <pc:spChg chg="add mod ord">
          <ac:chgData name="Bobby Bruce" userId="S::bbruce@ucdavis.edu::3058c8c1-4bfd-455e-878e-43f1fa6ea2d1" providerId="AD" clId="Web-{CDA2EC3F-BB8C-407C-A6EF-ACE2368A92D4}" dt="2021-09-28T20:53:18.209" v="843" actId="14100"/>
          <ac:spMkLst>
            <pc:docMk/>
            <pc:sldMk cId="3156250503" sldId="258"/>
            <ac:spMk id="24" creationId="{AA38E25A-8903-4CF3-96DC-DDE6D0EDB187}"/>
          </ac:spMkLst>
        </pc:spChg>
        <pc:picChg chg="add mod ord">
          <ac:chgData name="Bobby Bruce" userId="S::bbruce@ucdavis.edu::3058c8c1-4bfd-455e-878e-43f1fa6ea2d1" providerId="AD" clId="Web-{CDA2EC3F-BB8C-407C-A6EF-ACE2368A92D4}" dt="2021-09-28T20:53:21.318" v="844" actId="14100"/>
          <ac:picMkLst>
            <pc:docMk/>
            <pc:sldMk cId="3156250503" sldId="258"/>
            <ac:picMk id="4" creationId="{13FED590-2137-4F98-9AD2-CE0A982E7A04}"/>
          </ac:picMkLst>
        </pc:picChg>
        <pc:picChg chg="add">
          <ac:chgData name="Bobby Bruce" userId="S::bbruce@ucdavis.edu::3058c8c1-4bfd-455e-878e-43f1fa6ea2d1" providerId="AD" clId="Web-{CDA2EC3F-BB8C-407C-A6EF-ACE2368A92D4}" dt="2021-09-28T17:42:33.001" v="87"/>
          <ac:picMkLst>
            <pc:docMk/>
            <pc:sldMk cId="3156250503" sldId="258"/>
            <ac:picMk id="5" creationId="{C8F0CF7E-72E2-4C17-AFE4-E7408D7A584F}"/>
          </ac:picMkLst>
        </pc:picChg>
        <pc:cxnChg chg="add mod">
          <ac:chgData name="Bobby Bruce" userId="S::bbruce@ucdavis.edu::3058c8c1-4bfd-455e-878e-43f1fa6ea2d1" providerId="AD" clId="Web-{CDA2EC3F-BB8C-407C-A6EF-ACE2368A92D4}" dt="2021-09-28T20:38:20.926" v="801" actId="14100"/>
          <ac:cxnSpMkLst>
            <pc:docMk/>
            <pc:sldMk cId="3156250503" sldId="258"/>
            <ac:cxnSpMk id="19" creationId="{C21A180B-658B-45B5-BC36-4BEB7A92F082}"/>
          </ac:cxnSpMkLst>
        </pc:cxnChg>
        <pc:cxnChg chg="add mod">
          <ac:chgData name="Bobby Bruce" userId="S::bbruce@ucdavis.edu::3058c8c1-4bfd-455e-878e-43f1fa6ea2d1" providerId="AD" clId="Web-{CDA2EC3F-BB8C-407C-A6EF-ACE2368A92D4}" dt="2021-09-28T20:57:52.819" v="864" actId="14100"/>
          <ac:cxnSpMkLst>
            <pc:docMk/>
            <pc:sldMk cId="3156250503" sldId="258"/>
            <ac:cxnSpMk id="20" creationId="{09D67055-5E76-49D5-8AD9-2FADEC504E14}"/>
          </ac:cxnSpMkLst>
        </pc:cxnChg>
        <pc:cxnChg chg="add del mod">
          <ac:chgData name="Bobby Bruce" userId="S::bbruce@ucdavis.edu::3058c8c1-4bfd-455e-878e-43f1fa6ea2d1" providerId="AD" clId="Web-{CDA2EC3F-BB8C-407C-A6EF-ACE2368A92D4}" dt="2021-09-28T20:54:01.943" v="854"/>
          <ac:cxnSpMkLst>
            <pc:docMk/>
            <pc:sldMk cId="3156250503" sldId="258"/>
            <ac:cxnSpMk id="25" creationId="{48E0355F-3F41-4AC4-867F-5078E88E7ED8}"/>
          </ac:cxnSpMkLst>
        </pc:cxnChg>
        <pc:cxnChg chg="add mod">
          <ac:chgData name="Bobby Bruce" userId="S::bbruce@ucdavis.edu::3058c8c1-4bfd-455e-878e-43f1fa6ea2d1" providerId="AD" clId="Web-{CDA2EC3F-BB8C-407C-A6EF-ACE2368A92D4}" dt="2021-09-28T20:57:45.741" v="863" actId="14100"/>
          <ac:cxnSpMkLst>
            <pc:docMk/>
            <pc:sldMk cId="3156250503" sldId="258"/>
            <ac:cxnSpMk id="26" creationId="{9CCA257D-F422-4220-BC13-820861F3938C}"/>
          </ac:cxnSpMkLst>
        </pc:cxnChg>
      </pc:sldChg>
      <pc:sldChg chg="addSp delSp modSp new mod modShow">
        <pc:chgData name="Bobby Bruce" userId="S::bbruce@ucdavis.edu::3058c8c1-4bfd-455e-878e-43f1fa6ea2d1" providerId="AD" clId="Web-{CDA2EC3F-BB8C-407C-A6EF-ACE2368A92D4}" dt="2021-09-28T21:15:18.540" v="895"/>
        <pc:sldMkLst>
          <pc:docMk/>
          <pc:sldMk cId="1570477866" sldId="259"/>
        </pc:sldMkLst>
        <pc:spChg chg="mod">
          <ac:chgData name="Bobby Bruce" userId="S::bbruce@ucdavis.edu::3058c8c1-4bfd-455e-878e-43f1fa6ea2d1" providerId="AD" clId="Web-{CDA2EC3F-BB8C-407C-A6EF-ACE2368A92D4}" dt="2021-09-28T18:26:34.638" v="345" actId="20577"/>
          <ac:spMkLst>
            <pc:docMk/>
            <pc:sldMk cId="1570477866" sldId="259"/>
            <ac:spMk id="2" creationId="{70F8746B-4378-473B-BC03-AB61FC51ABE1}"/>
          </ac:spMkLst>
        </pc:spChg>
        <pc:spChg chg="del">
          <ac:chgData name="Bobby Bruce" userId="S::bbruce@ucdavis.edu::3058c8c1-4bfd-455e-878e-43f1fa6ea2d1" providerId="AD" clId="Web-{CDA2EC3F-BB8C-407C-A6EF-ACE2368A92D4}" dt="2021-09-28T18:27:11.747" v="346"/>
          <ac:spMkLst>
            <pc:docMk/>
            <pc:sldMk cId="1570477866" sldId="259"/>
            <ac:spMk id="3" creationId="{4B9B0D9A-A9CA-4901-B264-27791699B463}"/>
          </ac:spMkLst>
        </pc:spChg>
        <pc:spChg chg="add mod">
          <ac:chgData name="Bobby Bruce" userId="S::bbruce@ucdavis.edu::3058c8c1-4bfd-455e-878e-43f1fa6ea2d1" providerId="AD" clId="Web-{CDA2EC3F-BB8C-407C-A6EF-ACE2368A92D4}" dt="2021-09-28T19:59:33.043" v="609" actId="1076"/>
          <ac:spMkLst>
            <pc:docMk/>
            <pc:sldMk cId="1570477866" sldId="259"/>
            <ac:spMk id="7" creationId="{0DF5B392-0ACA-4416-9C9B-90D9D8F12568}"/>
          </ac:spMkLst>
        </pc:spChg>
        <pc:picChg chg="add mod">
          <ac:chgData name="Bobby Bruce" userId="S::bbruce@ucdavis.edu::3058c8c1-4bfd-455e-878e-43f1fa6ea2d1" providerId="AD" clId="Web-{CDA2EC3F-BB8C-407C-A6EF-ACE2368A92D4}" dt="2021-09-28T20:15:48.470" v="638" actId="14100"/>
          <ac:picMkLst>
            <pc:docMk/>
            <pc:sldMk cId="1570477866" sldId="259"/>
            <ac:picMk id="3" creationId="{BB6A1C76-2A12-48A0-9856-1F774EC792D4}"/>
          </ac:picMkLst>
        </pc:picChg>
        <pc:picChg chg="add mod">
          <ac:chgData name="Bobby Bruce" userId="S::bbruce@ucdavis.edu::3058c8c1-4bfd-455e-878e-43f1fa6ea2d1" providerId="AD" clId="Web-{CDA2EC3F-BB8C-407C-A6EF-ACE2368A92D4}" dt="2021-09-28T20:15:36.048" v="636" actId="1076"/>
          <ac:picMkLst>
            <pc:docMk/>
            <pc:sldMk cId="1570477866" sldId="259"/>
            <ac:picMk id="4" creationId="{7F63E60B-2A6A-40EF-B1F2-380F252D7575}"/>
          </ac:picMkLst>
        </pc:picChg>
        <pc:picChg chg="add">
          <ac:chgData name="Bobby Bruce" userId="S::bbruce@ucdavis.edu::3058c8c1-4bfd-455e-878e-43f1fa6ea2d1" providerId="AD" clId="Web-{CDA2EC3F-BB8C-407C-A6EF-ACE2368A92D4}" dt="2021-09-28T17:42:34.610" v="88"/>
          <ac:picMkLst>
            <pc:docMk/>
            <pc:sldMk cId="1570477866" sldId="259"/>
            <ac:picMk id="5" creationId="{F56CAD73-2897-4956-B1A4-1310EDFBB02E}"/>
          </ac:picMkLst>
        </pc:picChg>
        <pc:picChg chg="add mod ord">
          <ac:chgData name="Bobby Bruce" userId="S::bbruce@ucdavis.edu::3058c8c1-4bfd-455e-878e-43f1fa6ea2d1" providerId="AD" clId="Web-{CDA2EC3F-BB8C-407C-A6EF-ACE2368A92D4}" dt="2021-09-28T18:27:13.966" v="347" actId="1076"/>
          <ac:picMkLst>
            <pc:docMk/>
            <pc:sldMk cId="1570477866" sldId="259"/>
            <ac:picMk id="6" creationId="{39458C9C-F00B-42B4-A2C2-60B37C42253B}"/>
          </ac:picMkLst>
        </pc:picChg>
        <pc:cxnChg chg="add mod">
          <ac:chgData name="Bobby Bruce" userId="S::bbruce@ucdavis.edu::3058c8c1-4bfd-455e-878e-43f1fa6ea2d1" providerId="AD" clId="Web-{CDA2EC3F-BB8C-407C-A6EF-ACE2368A92D4}" dt="2021-09-28T20:15:33.095" v="635" actId="14100"/>
          <ac:cxnSpMkLst>
            <pc:docMk/>
            <pc:sldMk cId="1570477866" sldId="259"/>
            <ac:cxnSpMk id="8" creationId="{E675EBDA-39ED-4EBB-897E-0BA59030C27F}"/>
          </ac:cxnSpMkLst>
        </pc:cxnChg>
        <pc:cxnChg chg="add del mod">
          <ac:chgData name="Bobby Bruce" userId="S::bbruce@ucdavis.edu::3058c8c1-4bfd-455e-878e-43f1fa6ea2d1" providerId="AD" clId="Web-{CDA2EC3F-BB8C-407C-A6EF-ACE2368A92D4}" dt="2021-09-28T20:14:52.767" v="628"/>
          <ac:cxnSpMkLst>
            <pc:docMk/>
            <pc:sldMk cId="1570477866" sldId="259"/>
            <ac:cxnSpMk id="9" creationId="{B47E03BF-8536-435F-B118-6B85012425D6}"/>
          </ac:cxnSpMkLst>
        </pc:cxnChg>
        <pc:cxnChg chg="add mod">
          <ac:chgData name="Bobby Bruce" userId="S::bbruce@ucdavis.edu::3058c8c1-4bfd-455e-878e-43f1fa6ea2d1" providerId="AD" clId="Web-{CDA2EC3F-BB8C-407C-A6EF-ACE2368A92D4}" dt="2021-09-28T20:15:58.861" v="640" actId="14100"/>
          <ac:cxnSpMkLst>
            <pc:docMk/>
            <pc:sldMk cId="1570477866" sldId="259"/>
            <ac:cxnSpMk id="10" creationId="{58CB1CCC-FDB0-440D-A415-921D1F5DC0F6}"/>
          </ac:cxnSpMkLst>
        </pc:cxnChg>
        <pc:cxnChg chg="add mod">
          <ac:chgData name="Bobby Bruce" userId="S::bbruce@ucdavis.edu::3058c8c1-4bfd-455e-878e-43f1fa6ea2d1" providerId="AD" clId="Web-{CDA2EC3F-BB8C-407C-A6EF-ACE2368A92D4}" dt="2021-09-28T20:15:38.220" v="637" actId="1076"/>
          <ac:cxnSpMkLst>
            <pc:docMk/>
            <pc:sldMk cId="1570477866" sldId="259"/>
            <ac:cxnSpMk id="11" creationId="{E0CC3AA8-AF97-4F7B-A04E-8E9347C32121}"/>
          </ac:cxnSpMkLst>
        </pc:cxnChg>
      </pc:sldChg>
      <pc:sldChg chg="addSp delSp modSp new ord">
        <pc:chgData name="Bobby Bruce" userId="S::bbruce@ucdavis.edu::3058c8c1-4bfd-455e-878e-43f1fa6ea2d1" providerId="AD" clId="Web-{CDA2EC3F-BB8C-407C-A6EF-ACE2368A92D4}" dt="2021-09-28T21:18:08.791" v="901" actId="1076"/>
        <pc:sldMkLst>
          <pc:docMk/>
          <pc:sldMk cId="1057233478" sldId="260"/>
        </pc:sldMkLst>
        <pc:spChg chg="mod">
          <ac:chgData name="Bobby Bruce" userId="S::bbruce@ucdavis.edu::3058c8c1-4bfd-455e-878e-43f1fa6ea2d1" providerId="AD" clId="Web-{CDA2EC3F-BB8C-407C-A6EF-ACE2368A92D4}" dt="2021-09-28T18:52:18.110" v="401" actId="20577"/>
          <ac:spMkLst>
            <pc:docMk/>
            <pc:sldMk cId="1057233478" sldId="260"/>
            <ac:spMk id="2" creationId="{C766D9B6-1F91-4A9B-B57B-20FC49EEABB9}"/>
          </ac:spMkLst>
        </pc:spChg>
        <pc:spChg chg="add mod">
          <ac:chgData name="Bobby Bruce" userId="S::bbruce@ucdavis.edu::3058c8c1-4bfd-455e-878e-43f1fa6ea2d1" providerId="AD" clId="Web-{CDA2EC3F-BB8C-407C-A6EF-ACE2368A92D4}" dt="2021-09-28T21:18:08.791" v="901" actId="1076"/>
          <ac:spMkLst>
            <pc:docMk/>
            <pc:sldMk cId="1057233478" sldId="260"/>
            <ac:spMk id="3" creationId="{48AE0D42-908C-4F89-A71E-2D6D6D660C00}"/>
          </ac:spMkLst>
        </pc:spChg>
        <pc:spChg chg="del">
          <ac:chgData name="Bobby Bruce" userId="S::bbruce@ucdavis.edu::3058c8c1-4bfd-455e-878e-43f1fa6ea2d1" providerId="AD" clId="Web-{CDA2EC3F-BB8C-407C-A6EF-ACE2368A92D4}" dt="2021-09-28T18:52:52.564" v="426"/>
          <ac:spMkLst>
            <pc:docMk/>
            <pc:sldMk cId="1057233478" sldId="260"/>
            <ac:spMk id="3" creationId="{718D1274-1053-419C-AEC7-979E9993D343}"/>
          </ac:spMkLst>
        </pc:spChg>
        <pc:spChg chg="add mod">
          <ac:chgData name="Bobby Bruce" userId="S::bbruce@ucdavis.edu::3058c8c1-4bfd-455e-878e-43f1fa6ea2d1" providerId="AD" clId="Web-{CDA2EC3F-BB8C-407C-A6EF-ACE2368A92D4}" dt="2021-09-28T18:58:57.022" v="500" actId="1076"/>
          <ac:spMkLst>
            <pc:docMk/>
            <pc:sldMk cId="1057233478" sldId="260"/>
            <ac:spMk id="4" creationId="{9372FC73-79B2-4BD6-9A4E-A17CB9B27B1D}"/>
          </ac:spMkLst>
        </pc:spChg>
        <pc:spChg chg="add mod">
          <ac:chgData name="Bobby Bruce" userId="S::bbruce@ucdavis.edu::3058c8c1-4bfd-455e-878e-43f1fa6ea2d1" providerId="AD" clId="Web-{CDA2EC3F-BB8C-407C-A6EF-ACE2368A92D4}" dt="2021-09-28T18:58:57.038" v="501" actId="1076"/>
          <ac:spMkLst>
            <pc:docMk/>
            <pc:sldMk cId="1057233478" sldId="260"/>
            <ac:spMk id="6" creationId="{68E9722F-EA67-4B03-83FB-53B6C3245186}"/>
          </ac:spMkLst>
        </pc:spChg>
        <pc:spChg chg="add mod">
          <ac:chgData name="Bobby Bruce" userId="S::bbruce@ucdavis.edu::3058c8c1-4bfd-455e-878e-43f1fa6ea2d1" providerId="AD" clId="Web-{CDA2EC3F-BB8C-407C-A6EF-ACE2368A92D4}" dt="2021-09-28T18:58:57.038" v="502" actId="1076"/>
          <ac:spMkLst>
            <pc:docMk/>
            <pc:sldMk cId="1057233478" sldId="260"/>
            <ac:spMk id="7" creationId="{8802C251-9AFC-4C70-98D7-783FACEE1E68}"/>
          </ac:spMkLst>
        </pc:spChg>
        <pc:spChg chg="add mod">
          <ac:chgData name="Bobby Bruce" userId="S::bbruce@ucdavis.edu::3058c8c1-4bfd-455e-878e-43f1fa6ea2d1" providerId="AD" clId="Web-{CDA2EC3F-BB8C-407C-A6EF-ACE2368A92D4}" dt="2021-09-28T18:58:57.053" v="503" actId="1076"/>
          <ac:spMkLst>
            <pc:docMk/>
            <pc:sldMk cId="1057233478" sldId="260"/>
            <ac:spMk id="8" creationId="{08F232FF-3D06-4BF6-8C94-6944253243C1}"/>
          </ac:spMkLst>
        </pc:spChg>
        <pc:spChg chg="add mod">
          <ac:chgData name="Bobby Bruce" userId="S::bbruce@ucdavis.edu::3058c8c1-4bfd-455e-878e-43f1fa6ea2d1" providerId="AD" clId="Web-{CDA2EC3F-BB8C-407C-A6EF-ACE2368A92D4}" dt="2021-09-28T18:58:57.069" v="504" actId="1076"/>
          <ac:spMkLst>
            <pc:docMk/>
            <pc:sldMk cId="1057233478" sldId="260"/>
            <ac:spMk id="9" creationId="{27439C2E-770D-4932-AC92-DE3E7572C1C1}"/>
          </ac:spMkLst>
        </pc:spChg>
        <pc:spChg chg="add mod">
          <ac:chgData name="Bobby Bruce" userId="S::bbruce@ucdavis.edu::3058c8c1-4bfd-455e-878e-43f1fa6ea2d1" providerId="AD" clId="Web-{CDA2EC3F-BB8C-407C-A6EF-ACE2368A92D4}" dt="2021-09-28T18:58:57.084" v="505" actId="1076"/>
          <ac:spMkLst>
            <pc:docMk/>
            <pc:sldMk cId="1057233478" sldId="260"/>
            <ac:spMk id="10" creationId="{19E81B80-8BA0-4A4E-B597-6A2A016C7586}"/>
          </ac:spMkLst>
        </pc:spChg>
        <pc:spChg chg="add mod ord">
          <ac:chgData name="Bobby Bruce" userId="S::bbruce@ucdavis.edu::3058c8c1-4bfd-455e-878e-43f1fa6ea2d1" providerId="AD" clId="Web-{CDA2EC3F-BB8C-407C-A6EF-ACE2368A92D4}" dt="2021-09-28T18:58:57.006" v="499" actId="1076"/>
          <ac:spMkLst>
            <pc:docMk/>
            <pc:sldMk cId="1057233478" sldId="260"/>
            <ac:spMk id="11" creationId="{30A16724-A98B-400A-89E0-2D1B1904033E}"/>
          </ac:spMkLst>
        </pc:spChg>
        <pc:spChg chg="add mod">
          <ac:chgData name="Bobby Bruce" userId="S::bbruce@ucdavis.edu::3058c8c1-4bfd-455e-878e-43f1fa6ea2d1" providerId="AD" clId="Web-{CDA2EC3F-BB8C-407C-A6EF-ACE2368A92D4}" dt="2021-09-28T18:58:57.084" v="506" actId="1076"/>
          <ac:spMkLst>
            <pc:docMk/>
            <pc:sldMk cId="1057233478" sldId="260"/>
            <ac:spMk id="12" creationId="{52121A0C-9ACE-49C3-A3B6-C77AA344B19B}"/>
          </ac:spMkLst>
        </pc:spChg>
        <pc:spChg chg="add mod">
          <ac:chgData name="Bobby Bruce" userId="S::bbruce@ucdavis.edu::3058c8c1-4bfd-455e-878e-43f1fa6ea2d1" providerId="AD" clId="Web-{CDA2EC3F-BB8C-407C-A6EF-ACE2368A92D4}" dt="2021-09-28T19:13:08.800" v="527" actId="20577"/>
          <ac:spMkLst>
            <pc:docMk/>
            <pc:sldMk cId="1057233478" sldId="260"/>
            <ac:spMk id="14" creationId="{9CC01F90-6BB0-4120-9DE8-69756A263E44}"/>
          </ac:spMkLst>
        </pc:spChg>
        <pc:spChg chg="add del mod">
          <ac:chgData name="Bobby Bruce" userId="S::bbruce@ucdavis.edu::3058c8c1-4bfd-455e-878e-43f1fa6ea2d1" providerId="AD" clId="Web-{CDA2EC3F-BB8C-407C-A6EF-ACE2368A92D4}" dt="2021-09-28T19:12:02.674" v="512"/>
          <ac:spMkLst>
            <pc:docMk/>
            <pc:sldMk cId="1057233478" sldId="260"/>
            <ac:spMk id="15" creationId="{B453B961-F6BE-4B78-950C-9338860C8888}"/>
          </ac:spMkLst>
        </pc:spChg>
        <pc:spChg chg="add mod">
          <ac:chgData name="Bobby Bruce" userId="S::bbruce@ucdavis.edu::3058c8c1-4bfd-455e-878e-43f1fa6ea2d1" providerId="AD" clId="Web-{CDA2EC3F-BB8C-407C-A6EF-ACE2368A92D4}" dt="2021-09-28T19:13:15.003" v="529" actId="1076"/>
          <ac:spMkLst>
            <pc:docMk/>
            <pc:sldMk cId="1057233478" sldId="260"/>
            <ac:spMk id="18" creationId="{7688D964-159C-4EC5-A6C0-C23BC8C61338}"/>
          </ac:spMkLst>
        </pc:spChg>
        <pc:picChg chg="add">
          <ac:chgData name="Bobby Bruce" userId="S::bbruce@ucdavis.edu::3058c8c1-4bfd-455e-878e-43f1fa6ea2d1" providerId="AD" clId="Web-{CDA2EC3F-BB8C-407C-A6EF-ACE2368A92D4}" dt="2021-09-28T17:54:21.293" v="198"/>
          <ac:picMkLst>
            <pc:docMk/>
            <pc:sldMk cId="1057233478" sldId="260"/>
            <ac:picMk id="5" creationId="{8783A65C-3751-4622-A6BD-9D5C0A9276E7}"/>
          </ac:picMkLst>
        </pc:picChg>
        <pc:picChg chg="add mod">
          <ac:chgData name="Bobby Bruce" userId="S::bbruce@ucdavis.edu::3058c8c1-4bfd-455e-878e-43f1fa6ea2d1" providerId="AD" clId="Web-{CDA2EC3F-BB8C-407C-A6EF-ACE2368A92D4}" dt="2021-09-28T19:12:30.330" v="519" actId="1076"/>
          <ac:picMkLst>
            <pc:docMk/>
            <pc:sldMk cId="1057233478" sldId="260"/>
            <ac:picMk id="16" creationId="{CBF1DBBB-AB10-4F9D-A713-D3CFFF151174}"/>
          </ac:picMkLst>
        </pc:picChg>
        <pc:cxnChg chg="add mod">
          <ac:chgData name="Bobby Bruce" userId="S::bbruce@ucdavis.edu::3058c8c1-4bfd-455e-878e-43f1fa6ea2d1" providerId="AD" clId="Web-{CDA2EC3F-BB8C-407C-A6EF-ACE2368A92D4}" dt="2021-09-28T18:58:57.116" v="507" actId="1076"/>
          <ac:cxnSpMkLst>
            <pc:docMk/>
            <pc:sldMk cId="1057233478" sldId="260"/>
            <ac:cxnSpMk id="13" creationId="{650F633B-05D5-4B24-B4FE-F364A0426F85}"/>
          </ac:cxnSpMkLst>
        </pc:cxnChg>
        <pc:cxnChg chg="add mod">
          <ac:chgData name="Bobby Bruce" userId="S::bbruce@ucdavis.edu::3058c8c1-4bfd-455e-878e-43f1fa6ea2d1" providerId="AD" clId="Web-{CDA2EC3F-BB8C-407C-A6EF-ACE2368A92D4}" dt="2021-09-28T19:13:03.143" v="523" actId="14100"/>
          <ac:cxnSpMkLst>
            <pc:docMk/>
            <pc:sldMk cId="1057233478" sldId="260"/>
            <ac:cxnSpMk id="17" creationId="{57E2F0E5-F47F-43DD-9732-BD9F7D1498D3}"/>
          </ac:cxnSpMkLst>
        </pc:cxnChg>
      </pc:sldChg>
      <pc:sldChg chg="addSp delSp modSp new ord">
        <pc:chgData name="Bobby Bruce" userId="S::bbruce@ucdavis.edu::3058c8c1-4bfd-455e-878e-43f1fa6ea2d1" providerId="AD" clId="Web-{CDA2EC3F-BB8C-407C-A6EF-ACE2368A92D4}" dt="2021-09-28T21:15:02.040" v="894" actId="20577"/>
        <pc:sldMkLst>
          <pc:docMk/>
          <pc:sldMk cId="1932457152" sldId="261"/>
        </pc:sldMkLst>
        <pc:spChg chg="mod">
          <ac:chgData name="Bobby Bruce" userId="S::bbruce@ucdavis.edu::3058c8c1-4bfd-455e-878e-43f1fa6ea2d1" providerId="AD" clId="Web-{CDA2EC3F-BB8C-407C-A6EF-ACE2368A92D4}" dt="2021-09-28T21:15:02.040" v="894" actId="20577"/>
          <ac:spMkLst>
            <pc:docMk/>
            <pc:sldMk cId="1932457152" sldId="261"/>
            <ac:spMk id="2" creationId="{299A970C-9057-43CA-9F1C-984623F7380E}"/>
          </ac:spMkLst>
        </pc:spChg>
        <pc:spChg chg="del">
          <ac:chgData name="Bobby Bruce" userId="S::bbruce@ucdavis.edu::3058c8c1-4bfd-455e-878e-43f1fa6ea2d1" providerId="AD" clId="Web-{CDA2EC3F-BB8C-407C-A6EF-ACE2368A92D4}" dt="2021-09-28T21:11:35.071" v="869"/>
          <ac:spMkLst>
            <pc:docMk/>
            <pc:sldMk cId="1932457152" sldId="261"/>
            <ac:spMk id="3" creationId="{F30CD351-6B83-42DA-8FE1-00F905B00E31}"/>
          </ac:spMkLst>
        </pc:spChg>
        <pc:spChg chg="add del mod">
          <ac:chgData name="Bobby Bruce" userId="S::bbruce@ucdavis.edu::3058c8c1-4bfd-455e-878e-43f1fa6ea2d1" providerId="AD" clId="Web-{CDA2EC3F-BB8C-407C-A6EF-ACE2368A92D4}" dt="2021-09-28T21:13:18.634" v="874"/>
          <ac:spMkLst>
            <pc:docMk/>
            <pc:sldMk cId="1932457152" sldId="261"/>
            <ac:spMk id="7" creationId="{063CA539-4BAC-446D-BA8C-8AC339614E9E}"/>
          </ac:spMkLst>
        </pc:spChg>
        <pc:spChg chg="add del mod">
          <ac:chgData name="Bobby Bruce" userId="S::bbruce@ucdavis.edu::3058c8c1-4bfd-455e-878e-43f1fa6ea2d1" providerId="AD" clId="Web-{CDA2EC3F-BB8C-407C-A6EF-ACE2368A92D4}" dt="2021-09-28T21:14:50.853" v="890"/>
          <ac:spMkLst>
            <pc:docMk/>
            <pc:sldMk cId="1932457152" sldId="261"/>
            <ac:spMk id="10" creationId="{B0929AE3-8E0C-422D-9AC5-4A29B108C108}"/>
          </ac:spMkLst>
        </pc:spChg>
        <pc:picChg chg="add del mod ord">
          <ac:chgData name="Bobby Bruce" userId="S::bbruce@ucdavis.edu::3058c8c1-4bfd-455e-878e-43f1fa6ea2d1" providerId="AD" clId="Web-{CDA2EC3F-BB8C-407C-A6EF-ACE2368A92D4}" dt="2021-09-28T21:13:10.790" v="873"/>
          <ac:picMkLst>
            <pc:docMk/>
            <pc:sldMk cId="1932457152" sldId="261"/>
            <ac:picMk id="4" creationId="{79693603-2622-4ED8-8054-69D6D67C97D4}"/>
          </ac:picMkLst>
        </pc:picChg>
        <pc:picChg chg="add">
          <ac:chgData name="Bobby Bruce" userId="S::bbruce@ucdavis.edu::3058c8c1-4bfd-455e-878e-43f1fa6ea2d1" providerId="AD" clId="Web-{CDA2EC3F-BB8C-407C-A6EF-ACE2368A92D4}" dt="2021-09-28T17:54:23.324" v="199"/>
          <ac:picMkLst>
            <pc:docMk/>
            <pc:sldMk cId="1932457152" sldId="261"/>
            <ac:picMk id="5" creationId="{DD877184-F6CD-4D53-9F03-3BCD3986DA4F}"/>
          </ac:picMkLst>
        </pc:picChg>
        <pc:picChg chg="add del mod ord">
          <ac:chgData name="Bobby Bruce" userId="S::bbruce@ucdavis.edu::3058c8c1-4bfd-455e-878e-43f1fa6ea2d1" providerId="AD" clId="Web-{CDA2EC3F-BB8C-407C-A6EF-ACE2368A92D4}" dt="2021-09-28T21:14:42.150" v="889"/>
          <ac:picMkLst>
            <pc:docMk/>
            <pc:sldMk cId="1932457152" sldId="261"/>
            <ac:picMk id="8" creationId="{0D8622F0-C42B-485E-AEDE-582B01007647}"/>
          </ac:picMkLst>
        </pc:picChg>
        <pc:picChg chg="add mod ord">
          <ac:chgData name="Bobby Bruce" userId="S::bbruce@ucdavis.edu::3058c8c1-4bfd-455e-878e-43f1fa6ea2d1" providerId="AD" clId="Web-{CDA2EC3F-BB8C-407C-A6EF-ACE2368A92D4}" dt="2021-09-28T21:14:56.900" v="893" actId="1076"/>
          <ac:picMkLst>
            <pc:docMk/>
            <pc:sldMk cId="1932457152" sldId="261"/>
            <ac:picMk id="11" creationId="{B180C8E3-3E79-425B-9280-3FCC8E8EA8C0}"/>
          </ac:picMkLst>
        </pc:picChg>
      </pc:sldChg>
      <pc:sldMasterChg chg="add del addSldLayout delSldLayout">
        <pc:chgData name="Bobby Bruce" userId="S::bbruce@ucdavis.edu::3058c8c1-4bfd-455e-878e-43f1fa6ea2d1" providerId="AD" clId="Web-{CDA2EC3F-BB8C-407C-A6EF-ACE2368A92D4}" dt="2021-09-28T17:38:12.315" v="74"/>
        <pc:sldMasterMkLst>
          <pc:docMk/>
          <pc:sldMasterMk cId="0" sldId="2147483648"/>
        </pc:sldMasterMkLst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65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0" sldId="2147483648"/>
            <pc:sldLayoutMk cId="0" sldId="2147483667"/>
          </pc:sldLayoutMkLst>
        </pc:sldLayoutChg>
      </pc:sldMasterChg>
      <pc:sldMasterChg chg="add addSldLayout">
        <pc:chgData name="Bobby Bruce" userId="S::bbruce@ucdavis.edu::3058c8c1-4bfd-455e-878e-43f1fa6ea2d1" providerId="AD" clId="Web-{CDA2EC3F-BB8C-407C-A6EF-ACE2368A92D4}" dt="2021-09-28T17:38:12.315" v="74"/>
        <pc:sldMasterMkLst>
          <pc:docMk/>
          <pc:sldMasterMk cId="43055880" sldId="2147483673"/>
        </pc:sldMasterMkLst>
        <pc:sldLayoutChg chg="add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43055880" sldId="2147483673"/>
            <pc:sldLayoutMk cId="4256386660" sldId="2147483662"/>
          </pc:sldLayoutMkLst>
        </pc:sldLayoutChg>
        <pc:sldLayoutChg chg="add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43055880" sldId="2147483673"/>
            <pc:sldLayoutMk cId="871350971" sldId="2147483668"/>
          </pc:sldLayoutMkLst>
        </pc:sldLayoutChg>
        <pc:sldLayoutChg chg="add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43055880" sldId="2147483673"/>
            <pc:sldLayoutMk cId="2539128944" sldId="2147483669"/>
          </pc:sldLayoutMkLst>
        </pc:sldLayoutChg>
        <pc:sldLayoutChg chg="add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43055880" sldId="2147483673"/>
            <pc:sldLayoutMk cId="836712535" sldId="2147483670"/>
          </pc:sldLayoutMkLst>
        </pc:sldLayoutChg>
        <pc:sldLayoutChg chg="add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43055880" sldId="2147483673"/>
            <pc:sldLayoutMk cId="2313464458" sldId="2147483671"/>
          </pc:sldLayoutMkLst>
        </pc:sldLayoutChg>
        <pc:sldLayoutChg chg="add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43055880" sldId="2147483673"/>
            <pc:sldLayoutMk cId="1900790872" sldId="2147483672"/>
          </pc:sldLayoutMkLst>
        </pc:sldLayoutChg>
        <pc:sldLayoutChg chg="add replId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43055880" sldId="2147483673"/>
            <pc:sldLayoutMk cId="2632122745" sldId="2147483674"/>
          </pc:sldLayoutMkLst>
        </pc:sldLayoutChg>
        <pc:sldLayoutChg chg="add replId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43055880" sldId="2147483673"/>
            <pc:sldLayoutMk cId="3245020873" sldId="2147483675"/>
          </pc:sldLayoutMkLst>
        </pc:sldLayoutChg>
        <pc:sldLayoutChg chg="add replId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43055880" sldId="2147483673"/>
            <pc:sldLayoutMk cId="2619246557" sldId="2147483676"/>
          </pc:sldLayoutMkLst>
        </pc:sldLayoutChg>
        <pc:sldLayoutChg chg="add replId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43055880" sldId="2147483673"/>
            <pc:sldLayoutMk cId="2360641989" sldId="2147483677"/>
          </pc:sldLayoutMkLst>
        </pc:sldLayoutChg>
        <pc:sldLayoutChg chg="add replId">
          <pc:chgData name="Bobby Bruce" userId="S::bbruce@ucdavis.edu::3058c8c1-4bfd-455e-878e-43f1fa6ea2d1" providerId="AD" clId="Web-{CDA2EC3F-BB8C-407C-A6EF-ACE2368A92D4}" dt="2021-09-28T17:38:12.315" v="74"/>
          <pc:sldLayoutMkLst>
            <pc:docMk/>
            <pc:sldMasterMk cId="43055880" sldId="2147483673"/>
            <pc:sldLayoutMk cId="3232645981" sldId="2147483678"/>
          </pc:sldLayoutMkLst>
        </pc:sldLayoutChg>
      </pc:sldMasterChg>
      <pc:sldMasterChg chg="add del addSldLayout delSldLayout">
        <pc:chgData name="Bobby Bruce" userId="S::bbruce@ucdavis.edu::3058c8c1-4bfd-455e-878e-43f1fa6ea2d1" providerId="AD" clId="Web-{CDA2EC3F-BB8C-407C-A6EF-ACE2368A92D4}" dt="2021-09-28T17:34:51.019" v="55"/>
        <pc:sldMasterMkLst>
          <pc:docMk/>
          <pc:sldMasterMk cId="2714776686" sldId="2147483673"/>
        </pc:sldMasterMkLst>
        <pc:sldLayoutChg chg="add del">
          <pc:chgData name="Bobby Bruce" userId="S::bbruce@ucdavis.edu::3058c8c1-4bfd-455e-878e-43f1fa6ea2d1" providerId="AD" clId="Web-{CDA2EC3F-BB8C-407C-A6EF-ACE2368A92D4}" dt="2021-09-28T17:34:51.019" v="55"/>
          <pc:sldLayoutMkLst>
            <pc:docMk/>
            <pc:sldMasterMk cId="2714776686" sldId="2147483673"/>
            <pc:sldLayoutMk cId="23409553" sldId="2147483662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4:51.019" v="55"/>
          <pc:sldLayoutMkLst>
            <pc:docMk/>
            <pc:sldMasterMk cId="2714776686" sldId="2147483673"/>
            <pc:sldLayoutMk cId="2925152833" sldId="2147483668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4:51.019" v="55"/>
          <pc:sldLayoutMkLst>
            <pc:docMk/>
            <pc:sldMasterMk cId="2714776686" sldId="2147483673"/>
            <pc:sldLayoutMk cId="3403064248" sldId="2147483669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4:51.019" v="55"/>
          <pc:sldLayoutMkLst>
            <pc:docMk/>
            <pc:sldMasterMk cId="2714776686" sldId="2147483673"/>
            <pc:sldLayoutMk cId="59087486" sldId="2147483670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4:51.019" v="55"/>
          <pc:sldLayoutMkLst>
            <pc:docMk/>
            <pc:sldMasterMk cId="2714776686" sldId="2147483673"/>
            <pc:sldLayoutMk cId="14997913" sldId="2147483671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4:51.019" v="55"/>
          <pc:sldLayoutMkLst>
            <pc:docMk/>
            <pc:sldMasterMk cId="2714776686" sldId="2147483673"/>
            <pc:sldLayoutMk cId="80120240" sldId="2147483672"/>
          </pc:sldLayoutMkLst>
        </pc:sldLayoutChg>
        <pc:sldLayoutChg chg="add del replId">
          <pc:chgData name="Bobby Bruce" userId="S::bbruce@ucdavis.edu::3058c8c1-4bfd-455e-878e-43f1fa6ea2d1" providerId="AD" clId="Web-{CDA2EC3F-BB8C-407C-A6EF-ACE2368A92D4}" dt="2021-09-28T17:34:51.019" v="55"/>
          <pc:sldLayoutMkLst>
            <pc:docMk/>
            <pc:sldMasterMk cId="2714776686" sldId="2147483673"/>
            <pc:sldLayoutMk cId="2274993127" sldId="2147483674"/>
          </pc:sldLayoutMkLst>
        </pc:sldLayoutChg>
        <pc:sldLayoutChg chg="add del replId">
          <pc:chgData name="Bobby Bruce" userId="S::bbruce@ucdavis.edu::3058c8c1-4bfd-455e-878e-43f1fa6ea2d1" providerId="AD" clId="Web-{CDA2EC3F-BB8C-407C-A6EF-ACE2368A92D4}" dt="2021-09-28T17:34:51.019" v="55"/>
          <pc:sldLayoutMkLst>
            <pc:docMk/>
            <pc:sldMasterMk cId="2714776686" sldId="2147483673"/>
            <pc:sldLayoutMk cId="1936221829" sldId="2147483675"/>
          </pc:sldLayoutMkLst>
        </pc:sldLayoutChg>
        <pc:sldLayoutChg chg="add del replId">
          <pc:chgData name="Bobby Bruce" userId="S::bbruce@ucdavis.edu::3058c8c1-4bfd-455e-878e-43f1fa6ea2d1" providerId="AD" clId="Web-{CDA2EC3F-BB8C-407C-A6EF-ACE2368A92D4}" dt="2021-09-28T17:34:51.019" v="55"/>
          <pc:sldLayoutMkLst>
            <pc:docMk/>
            <pc:sldMasterMk cId="2714776686" sldId="2147483673"/>
            <pc:sldLayoutMk cId="1761421242" sldId="2147483676"/>
          </pc:sldLayoutMkLst>
        </pc:sldLayoutChg>
        <pc:sldLayoutChg chg="add del replId">
          <pc:chgData name="Bobby Bruce" userId="S::bbruce@ucdavis.edu::3058c8c1-4bfd-455e-878e-43f1fa6ea2d1" providerId="AD" clId="Web-{CDA2EC3F-BB8C-407C-A6EF-ACE2368A92D4}" dt="2021-09-28T17:34:51.019" v="55"/>
          <pc:sldLayoutMkLst>
            <pc:docMk/>
            <pc:sldMasterMk cId="2714776686" sldId="2147483673"/>
            <pc:sldLayoutMk cId="3243460085" sldId="2147483677"/>
          </pc:sldLayoutMkLst>
        </pc:sldLayoutChg>
        <pc:sldLayoutChg chg="add del replId">
          <pc:chgData name="Bobby Bruce" userId="S::bbruce@ucdavis.edu::3058c8c1-4bfd-455e-878e-43f1fa6ea2d1" providerId="AD" clId="Web-{CDA2EC3F-BB8C-407C-A6EF-ACE2368A92D4}" dt="2021-09-28T17:34:51.019" v="55"/>
          <pc:sldLayoutMkLst>
            <pc:docMk/>
            <pc:sldMasterMk cId="2714776686" sldId="2147483673"/>
            <pc:sldLayoutMk cId="2737145548" sldId="2147483678"/>
          </pc:sldLayoutMkLst>
        </pc:sldLayoutChg>
      </pc:sldMasterChg>
      <pc:sldMasterChg chg="add del addSldLayout delSldLayout">
        <pc:chgData name="Bobby Bruce" userId="S::bbruce@ucdavis.edu::3058c8c1-4bfd-455e-878e-43f1fa6ea2d1" providerId="AD" clId="Web-{CDA2EC3F-BB8C-407C-A6EF-ACE2368A92D4}" dt="2021-09-28T17:38:12.221" v="73"/>
        <pc:sldMasterMkLst>
          <pc:docMk/>
          <pc:sldMasterMk cId="4125540440" sldId="2147483686"/>
        </pc:sldMasterMkLst>
        <pc:sldLayoutChg chg="add del">
          <pc:chgData name="Bobby Bruce" userId="S::bbruce@ucdavis.edu::3058c8c1-4bfd-455e-878e-43f1fa6ea2d1" providerId="AD" clId="Web-{CDA2EC3F-BB8C-407C-A6EF-ACE2368A92D4}" dt="2021-09-28T17:38:12.221" v="73"/>
          <pc:sldLayoutMkLst>
            <pc:docMk/>
            <pc:sldMasterMk cId="4125540440" sldId="2147483686"/>
            <pc:sldLayoutMk cId="2036924365" sldId="2147483675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221" v="73"/>
          <pc:sldLayoutMkLst>
            <pc:docMk/>
            <pc:sldMasterMk cId="4125540440" sldId="2147483686"/>
            <pc:sldLayoutMk cId="3706914120" sldId="2147483676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221" v="73"/>
          <pc:sldLayoutMkLst>
            <pc:docMk/>
            <pc:sldMasterMk cId="4125540440" sldId="2147483686"/>
            <pc:sldLayoutMk cId="491106914" sldId="2147483677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221" v="73"/>
          <pc:sldLayoutMkLst>
            <pc:docMk/>
            <pc:sldMasterMk cId="4125540440" sldId="2147483686"/>
            <pc:sldLayoutMk cId="10372885" sldId="2147483678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221" v="73"/>
          <pc:sldLayoutMkLst>
            <pc:docMk/>
            <pc:sldMasterMk cId="4125540440" sldId="2147483686"/>
            <pc:sldLayoutMk cId="2771977591" sldId="2147483679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221" v="73"/>
          <pc:sldLayoutMkLst>
            <pc:docMk/>
            <pc:sldMasterMk cId="4125540440" sldId="2147483686"/>
            <pc:sldLayoutMk cId="450913726" sldId="2147483680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221" v="73"/>
          <pc:sldLayoutMkLst>
            <pc:docMk/>
            <pc:sldMasterMk cId="4125540440" sldId="2147483686"/>
            <pc:sldLayoutMk cId="2903776993" sldId="2147483681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221" v="73"/>
          <pc:sldLayoutMkLst>
            <pc:docMk/>
            <pc:sldMasterMk cId="4125540440" sldId="2147483686"/>
            <pc:sldLayoutMk cId="198666722" sldId="2147483682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221" v="73"/>
          <pc:sldLayoutMkLst>
            <pc:docMk/>
            <pc:sldMasterMk cId="4125540440" sldId="2147483686"/>
            <pc:sldLayoutMk cId="832738210" sldId="2147483683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221" v="73"/>
          <pc:sldLayoutMkLst>
            <pc:docMk/>
            <pc:sldMasterMk cId="4125540440" sldId="2147483686"/>
            <pc:sldLayoutMk cId="976851" sldId="2147483684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12.221" v="73"/>
          <pc:sldLayoutMkLst>
            <pc:docMk/>
            <pc:sldMasterMk cId="4125540440" sldId="2147483686"/>
            <pc:sldLayoutMk cId="3969512708" sldId="2147483685"/>
          </pc:sldLayoutMkLst>
        </pc:sldLayoutChg>
      </pc:sldMasterChg>
      <pc:sldMasterChg chg="add del addSldLayout delSldLayout">
        <pc:chgData name="Bobby Bruce" userId="S::bbruce@ucdavis.edu::3058c8c1-4bfd-455e-878e-43f1fa6ea2d1" providerId="AD" clId="Web-{CDA2EC3F-BB8C-407C-A6EF-ACE2368A92D4}" dt="2021-09-28T17:38:06.487" v="67"/>
        <pc:sldMasterMkLst>
          <pc:docMk/>
          <pc:sldMasterMk cId="1684447050" sldId="2147483712"/>
        </pc:sldMasterMkLst>
        <pc:sldLayoutChg chg="add del">
          <pc:chgData name="Bobby Bruce" userId="S::bbruce@ucdavis.edu::3058c8c1-4bfd-455e-878e-43f1fa6ea2d1" providerId="AD" clId="Web-{CDA2EC3F-BB8C-407C-A6EF-ACE2368A92D4}" dt="2021-09-28T17:38:06.487" v="67"/>
          <pc:sldLayoutMkLst>
            <pc:docMk/>
            <pc:sldMasterMk cId="1684447050" sldId="2147483712"/>
            <pc:sldLayoutMk cId="2406002076" sldId="2147483701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06.487" v="67"/>
          <pc:sldLayoutMkLst>
            <pc:docMk/>
            <pc:sldMasterMk cId="1684447050" sldId="2147483712"/>
            <pc:sldLayoutMk cId="4152360558" sldId="2147483702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06.487" v="67"/>
          <pc:sldLayoutMkLst>
            <pc:docMk/>
            <pc:sldMasterMk cId="1684447050" sldId="2147483712"/>
            <pc:sldLayoutMk cId="3687539860" sldId="2147483703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06.487" v="67"/>
          <pc:sldLayoutMkLst>
            <pc:docMk/>
            <pc:sldMasterMk cId="1684447050" sldId="2147483712"/>
            <pc:sldLayoutMk cId="165466237" sldId="2147483704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06.487" v="67"/>
          <pc:sldLayoutMkLst>
            <pc:docMk/>
            <pc:sldMasterMk cId="1684447050" sldId="2147483712"/>
            <pc:sldLayoutMk cId="3176363819" sldId="2147483705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06.487" v="67"/>
          <pc:sldLayoutMkLst>
            <pc:docMk/>
            <pc:sldMasterMk cId="1684447050" sldId="2147483712"/>
            <pc:sldLayoutMk cId="1628703274" sldId="2147483706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06.487" v="67"/>
          <pc:sldLayoutMkLst>
            <pc:docMk/>
            <pc:sldMasterMk cId="1684447050" sldId="2147483712"/>
            <pc:sldLayoutMk cId="3832946968" sldId="2147483707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06.487" v="67"/>
          <pc:sldLayoutMkLst>
            <pc:docMk/>
            <pc:sldMasterMk cId="1684447050" sldId="2147483712"/>
            <pc:sldLayoutMk cId="2008626813" sldId="2147483708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06.487" v="67"/>
          <pc:sldLayoutMkLst>
            <pc:docMk/>
            <pc:sldMasterMk cId="1684447050" sldId="2147483712"/>
            <pc:sldLayoutMk cId="1520647779" sldId="2147483709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06.487" v="67"/>
          <pc:sldLayoutMkLst>
            <pc:docMk/>
            <pc:sldMasterMk cId="1684447050" sldId="2147483712"/>
            <pc:sldLayoutMk cId="1333208529" sldId="2147483710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8:06.487" v="67"/>
          <pc:sldLayoutMkLst>
            <pc:docMk/>
            <pc:sldMasterMk cId="1684447050" sldId="2147483712"/>
            <pc:sldLayoutMk cId="3696733564" sldId="2147483711"/>
          </pc:sldLayoutMkLst>
        </pc:sldLayoutChg>
      </pc:sldMasterChg>
      <pc:sldMasterChg chg="add del addSldLayout delSldLayout">
        <pc:chgData name="Bobby Bruce" userId="S::bbruce@ucdavis.edu::3058c8c1-4bfd-455e-878e-43f1fa6ea2d1" providerId="AD" clId="Web-{CDA2EC3F-BB8C-407C-A6EF-ACE2368A92D4}" dt="2021-09-28T17:35:46.425" v="65"/>
        <pc:sldMasterMkLst>
          <pc:docMk/>
          <pc:sldMasterMk cId="657032017" sldId="2147483725"/>
        </pc:sldMasterMkLst>
        <pc:sldLayoutChg chg="add del">
          <pc:chgData name="Bobby Bruce" userId="S::bbruce@ucdavis.edu::3058c8c1-4bfd-455e-878e-43f1fa6ea2d1" providerId="AD" clId="Web-{CDA2EC3F-BB8C-407C-A6EF-ACE2368A92D4}" dt="2021-09-28T17:35:46.425" v="65"/>
          <pc:sldLayoutMkLst>
            <pc:docMk/>
            <pc:sldMasterMk cId="657032017" sldId="2147483725"/>
            <pc:sldLayoutMk cId="874817743" sldId="2147483714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5:46.425" v="65"/>
          <pc:sldLayoutMkLst>
            <pc:docMk/>
            <pc:sldMasterMk cId="657032017" sldId="2147483725"/>
            <pc:sldLayoutMk cId="3565515387" sldId="2147483715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5:46.425" v="65"/>
          <pc:sldLayoutMkLst>
            <pc:docMk/>
            <pc:sldMasterMk cId="657032017" sldId="2147483725"/>
            <pc:sldLayoutMk cId="1206518456" sldId="2147483716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5:46.425" v="65"/>
          <pc:sldLayoutMkLst>
            <pc:docMk/>
            <pc:sldMasterMk cId="657032017" sldId="2147483725"/>
            <pc:sldLayoutMk cId="2625034897" sldId="2147483717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5:46.425" v="65"/>
          <pc:sldLayoutMkLst>
            <pc:docMk/>
            <pc:sldMasterMk cId="657032017" sldId="2147483725"/>
            <pc:sldLayoutMk cId="2012267384" sldId="2147483718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5:46.425" v="65"/>
          <pc:sldLayoutMkLst>
            <pc:docMk/>
            <pc:sldMasterMk cId="657032017" sldId="2147483725"/>
            <pc:sldLayoutMk cId="3434990575" sldId="2147483719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5:46.425" v="65"/>
          <pc:sldLayoutMkLst>
            <pc:docMk/>
            <pc:sldMasterMk cId="657032017" sldId="2147483725"/>
            <pc:sldLayoutMk cId="2207373465" sldId="2147483720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5:46.425" v="65"/>
          <pc:sldLayoutMkLst>
            <pc:docMk/>
            <pc:sldMasterMk cId="657032017" sldId="2147483725"/>
            <pc:sldLayoutMk cId="2669092769" sldId="2147483721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5:46.425" v="65"/>
          <pc:sldLayoutMkLst>
            <pc:docMk/>
            <pc:sldMasterMk cId="657032017" sldId="2147483725"/>
            <pc:sldLayoutMk cId="2559488007" sldId="2147483722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5:46.425" v="65"/>
          <pc:sldLayoutMkLst>
            <pc:docMk/>
            <pc:sldMasterMk cId="657032017" sldId="2147483725"/>
            <pc:sldLayoutMk cId="3872874060" sldId="2147483723"/>
          </pc:sldLayoutMkLst>
        </pc:sldLayoutChg>
        <pc:sldLayoutChg chg="add del">
          <pc:chgData name="Bobby Bruce" userId="S::bbruce@ucdavis.edu::3058c8c1-4bfd-455e-878e-43f1fa6ea2d1" providerId="AD" clId="Web-{CDA2EC3F-BB8C-407C-A6EF-ACE2368A92D4}" dt="2021-09-28T17:35:46.425" v="65"/>
          <pc:sldLayoutMkLst>
            <pc:docMk/>
            <pc:sldMasterMk cId="657032017" sldId="2147483725"/>
            <pc:sldLayoutMk cId="3079208660" sldId="2147483724"/>
          </pc:sldLayoutMkLst>
        </pc:sldLayoutChg>
      </pc:sldMasterChg>
    </pc:docChg>
  </pc:docChgLst>
  <pc:docChgLst>
    <pc:chgData name="Bobby Bruce" userId="S::bbruce@ucdavis.edu::3058c8c1-4bfd-455e-878e-43f1fa6ea2d1" providerId="AD" clId="Web-{21E745E5-B9E7-4D60-9895-CD3E12EFB3E0}"/>
    <pc:docChg chg="addSld modSld">
      <pc:chgData name="Bobby Bruce" userId="S::bbruce@ucdavis.edu::3058c8c1-4bfd-455e-878e-43f1fa6ea2d1" providerId="AD" clId="Web-{21E745E5-B9E7-4D60-9895-CD3E12EFB3E0}" dt="2021-09-29T00:33:32.530" v="14"/>
      <pc:docMkLst>
        <pc:docMk/>
      </pc:docMkLst>
      <pc:sldChg chg="addSp modSp new">
        <pc:chgData name="Bobby Bruce" userId="S::bbruce@ucdavis.edu::3058c8c1-4bfd-455e-878e-43f1fa6ea2d1" providerId="AD" clId="Web-{21E745E5-B9E7-4D60-9895-CD3E12EFB3E0}" dt="2021-09-29T00:33:32.530" v="14"/>
        <pc:sldMkLst>
          <pc:docMk/>
          <pc:sldMk cId="1274412548" sldId="262"/>
        </pc:sldMkLst>
        <pc:spChg chg="mod">
          <ac:chgData name="Bobby Bruce" userId="S::bbruce@ucdavis.edu::3058c8c1-4bfd-455e-878e-43f1fa6ea2d1" providerId="AD" clId="Web-{21E745E5-B9E7-4D60-9895-CD3E12EFB3E0}" dt="2021-09-29T00:32:09.420" v="13" actId="20577"/>
          <ac:spMkLst>
            <pc:docMk/>
            <pc:sldMk cId="1274412548" sldId="262"/>
            <ac:spMk id="2" creationId="{02744AEE-49B1-428A-91A0-F40015E66BDD}"/>
          </ac:spMkLst>
        </pc:spChg>
        <pc:picChg chg="add">
          <ac:chgData name="Bobby Bruce" userId="S::bbruce@ucdavis.edu::3058c8c1-4bfd-455e-878e-43f1fa6ea2d1" providerId="AD" clId="Web-{21E745E5-B9E7-4D60-9895-CD3E12EFB3E0}" dt="2021-09-29T00:33:32.530" v="14"/>
          <ac:picMkLst>
            <pc:docMk/>
            <pc:sldMk cId="1274412548" sldId="262"/>
            <ac:picMk id="5" creationId="{E9533E93-8489-435A-A0B2-D6C28DAF3160}"/>
          </ac:picMkLst>
        </pc:picChg>
      </pc:sldChg>
    </pc:docChg>
  </pc:docChgLst>
  <pc:docChgLst>
    <pc:chgData name="Bobby Bruce" userId="S::bbruce@ucdavis.edu::3058c8c1-4bfd-455e-878e-43f1fa6ea2d1" providerId="AD" clId="Web-{AEE65F85-C569-4549-9D1F-3475446C6885}"/>
    <pc:docChg chg="modSld">
      <pc:chgData name="Bobby Bruce" userId="S::bbruce@ucdavis.edu::3058c8c1-4bfd-455e-878e-43f1fa6ea2d1" providerId="AD" clId="Web-{AEE65F85-C569-4549-9D1F-3475446C6885}" dt="2021-09-29T17:05:23.633" v="68" actId="1076"/>
      <pc:docMkLst>
        <pc:docMk/>
      </pc:docMkLst>
      <pc:sldChg chg="addSp delSp modSp">
        <pc:chgData name="Bobby Bruce" userId="S::bbruce@ucdavis.edu::3058c8c1-4bfd-455e-878e-43f1fa6ea2d1" providerId="AD" clId="Web-{AEE65F85-C569-4549-9D1F-3475446C6885}" dt="2021-09-29T17:05:23.633" v="68" actId="1076"/>
        <pc:sldMkLst>
          <pc:docMk/>
          <pc:sldMk cId="1274412548" sldId="262"/>
        </pc:sldMkLst>
        <pc:spChg chg="del">
          <ac:chgData name="Bobby Bruce" userId="S::bbruce@ucdavis.edu::3058c8c1-4bfd-455e-878e-43f1fa6ea2d1" providerId="AD" clId="Web-{AEE65F85-C569-4549-9D1F-3475446C6885}" dt="2021-09-29T16:59:51.124" v="0"/>
          <ac:spMkLst>
            <pc:docMk/>
            <pc:sldMk cId="1274412548" sldId="262"/>
            <ac:spMk id="3" creationId="{152F2950-66FD-4478-A3C7-725608E51061}"/>
          </ac:spMkLst>
        </pc:spChg>
        <pc:spChg chg="add mod">
          <ac:chgData name="Bobby Bruce" userId="S::bbruce@ucdavis.edu::3058c8c1-4bfd-455e-878e-43f1fa6ea2d1" providerId="AD" clId="Web-{AEE65F85-C569-4549-9D1F-3475446C6885}" dt="2021-09-29T17:05:23.633" v="68" actId="1076"/>
          <ac:spMkLst>
            <pc:docMk/>
            <pc:sldMk cId="1274412548" sldId="262"/>
            <ac:spMk id="6" creationId="{FB34EDBA-36EA-45C4-9209-B197F4CED8A1}"/>
          </ac:spMkLst>
        </pc:spChg>
        <pc:picChg chg="add mod ord">
          <ac:chgData name="Bobby Bruce" userId="S::bbruce@ucdavis.edu::3058c8c1-4bfd-455e-878e-43f1fa6ea2d1" providerId="AD" clId="Web-{AEE65F85-C569-4549-9D1F-3475446C6885}" dt="2021-09-29T16:59:57.686" v="3" actId="1076"/>
          <ac:picMkLst>
            <pc:docMk/>
            <pc:sldMk cId="1274412548" sldId="262"/>
            <ac:picMk id="4" creationId="{52A65D2C-13FE-4713-9BCD-6E53213A1C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5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2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2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1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9/29/2021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6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79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4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8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64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4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9/29/2021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8" r:id="rId6"/>
    <p:sldLayoutId id="2147483662" r:id="rId7"/>
    <p:sldLayoutId id="2147483677" r:id="rId8"/>
    <p:sldLayoutId id="2147483676" r:id="rId9"/>
    <p:sldLayoutId id="2147483675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Computer script on a screen">
            <a:extLst>
              <a:ext uri="{FF2B5EF4-FFF2-40B4-BE49-F238E27FC236}">
                <a16:creationId xmlns:a16="http://schemas.microsoft.com/office/drawing/2014/main" id="{7AC3D93C-6D83-40A7-864D-DC00D69FE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3" r="-2" b="9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310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Democratizing computer science simulation with a components library</a:t>
            </a:r>
            <a:endParaRPr lang="en-US" sz="3100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n-US" sz="26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Presented by Bobby R. Bruce</a:t>
            </a:r>
            <a:endParaRPr lang="en-US" sz="2600"/>
          </a:p>
        </p:txBody>
      </p:sp>
      <p:pic>
        <p:nvPicPr>
          <p:cNvPr id="45" name="Picture 45" descr="Logo&#10;&#10;Description automatically generated">
            <a:extLst>
              <a:ext uri="{FF2B5EF4-FFF2-40B4-BE49-F238E27FC236}">
                <a16:creationId xmlns:a16="http://schemas.microsoft.com/office/drawing/2014/main" id="{55D4A9F7-2D72-49C1-9922-583E8B339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491" y="5767593"/>
            <a:ext cx="2743200" cy="109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BC4D-0DE8-4873-B60D-8CCA6BF3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"hello World" in gem5: </a:t>
            </a:r>
            <a:br>
              <a:rPr lang="en-US" dirty="0"/>
            </a:br>
            <a:r>
              <a:rPr lang="en-US"/>
              <a:t>Plenty of boilerplate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7558-BFDA-4AD0-973E-03E20801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0029" y="2472298"/>
            <a:ext cx="5812167" cy="36975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Char char="•"/>
            </a:pPr>
            <a:r>
              <a:rPr lang="en-US"/>
              <a:t>A single core setup connected </a:t>
            </a:r>
            <a:r>
              <a:rPr lang="en-US" dirty="0"/>
              <a:t>directly to main memory, with no cache, requires 36 lines of Python!</a:t>
            </a:r>
            <a:endParaRPr lang="en-US"/>
          </a:p>
          <a:p>
            <a:pPr marL="457200" indent="-457200">
              <a:buChar char="•"/>
            </a:pPr>
            <a:r>
              <a:rPr lang="en-US" dirty="0"/>
              <a:t>Many hundreds are required for a system capable of booting a modern OS.</a:t>
            </a:r>
          </a:p>
          <a:p>
            <a:pPr marL="457200" indent="-457200">
              <a:buChar char="•"/>
            </a:pPr>
            <a:r>
              <a:rPr lang="en-US" dirty="0"/>
              <a:t>Unsupported scripts and examples </a:t>
            </a:r>
            <a:r>
              <a:rPr lang="en-US"/>
              <a:t>are circulated in the community as many </a:t>
            </a:r>
            <a:r>
              <a:rPr lang="en-US" dirty="0"/>
              <a:t>configurations do not vary between simulations.</a:t>
            </a:r>
          </a:p>
        </p:txBody>
      </p:sp>
      <p:pic>
        <p:nvPicPr>
          <p:cNvPr id="5" name="Picture 45" descr="Logo&#10;&#10;Description automatically generated">
            <a:extLst>
              <a:ext uri="{FF2B5EF4-FFF2-40B4-BE49-F238E27FC236}">
                <a16:creationId xmlns:a16="http://schemas.microsoft.com/office/drawing/2014/main" id="{62570488-91E4-4E3C-878C-226BA73A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491" y="5767593"/>
            <a:ext cx="2743200" cy="1095541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CCD07F3-DABE-44CE-8FDF-F6637D48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6" y="2360285"/>
            <a:ext cx="4440381" cy="42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2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A38E25A-8903-4CF3-96DC-DDE6D0EDB187}"/>
              </a:ext>
            </a:extLst>
          </p:cNvPr>
          <p:cNvSpPr/>
          <p:nvPr/>
        </p:nvSpPr>
        <p:spPr>
          <a:xfrm>
            <a:off x="4524555" y="4445479"/>
            <a:ext cx="2875470" cy="23003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u="sng"/>
              <a:t>Board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0A52C-4276-4B70-B577-CDFA33F6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Gem5 Components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3FED590-2137-4F98-9AD2-CE0A982E7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216" y="4490954"/>
            <a:ext cx="2821242" cy="2044433"/>
          </a:xfrm>
        </p:spPr>
      </p:pic>
      <p:pic>
        <p:nvPicPr>
          <p:cNvPr id="5" name="Picture 45" descr="Logo&#10;&#10;Description automatically generated">
            <a:extLst>
              <a:ext uri="{FF2B5EF4-FFF2-40B4-BE49-F238E27FC236}">
                <a16:creationId xmlns:a16="http://schemas.microsoft.com/office/drawing/2014/main" id="{C8F0CF7E-72E2-4C17-AFE4-E7408D7A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491" y="5767593"/>
            <a:ext cx="2743200" cy="109554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1F3925-7BB8-4ECB-85C3-E9BA7EE1F1F7}"/>
              </a:ext>
            </a:extLst>
          </p:cNvPr>
          <p:cNvSpPr/>
          <p:nvPr/>
        </p:nvSpPr>
        <p:spPr>
          <a:xfrm>
            <a:off x="434197" y="2597989"/>
            <a:ext cx="2401016" cy="3062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u="sng"/>
              <a:t>Memory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50256D-B80D-4FAA-9E4D-AE1430F76891}"/>
              </a:ext>
            </a:extLst>
          </p:cNvPr>
          <p:cNvSpPr/>
          <p:nvPr/>
        </p:nvSpPr>
        <p:spPr>
          <a:xfrm>
            <a:off x="9060612" y="2597988"/>
            <a:ext cx="2659808" cy="3062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b"/>
          <a:lstStyle/>
          <a:p>
            <a:pPr algn="ctr"/>
            <a:r>
              <a:rPr lang="en-US" b="1" u="sng"/>
              <a:t>Cache Hierarchy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E61CFB-8713-4694-A0D9-B12945FFAF5C}"/>
              </a:ext>
            </a:extLst>
          </p:cNvPr>
          <p:cNvSpPr/>
          <p:nvPr/>
        </p:nvSpPr>
        <p:spPr>
          <a:xfrm>
            <a:off x="4458959" y="2323920"/>
            <a:ext cx="3004866" cy="2027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u="sng"/>
              <a:t>Processor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893880-DD0B-4806-AA7F-E61FBDF00E1D}"/>
              </a:ext>
            </a:extLst>
          </p:cNvPr>
          <p:cNvSpPr/>
          <p:nvPr/>
        </p:nvSpPr>
        <p:spPr>
          <a:xfrm>
            <a:off x="777456" y="2854984"/>
            <a:ext cx="1782791" cy="7188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SingleChannelDDR3_1600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E2B8D4-03C6-42B9-B7EF-DAFBC76695D2}"/>
              </a:ext>
            </a:extLst>
          </p:cNvPr>
          <p:cNvSpPr/>
          <p:nvPr/>
        </p:nvSpPr>
        <p:spPr>
          <a:xfrm>
            <a:off x="777456" y="3775134"/>
            <a:ext cx="1782791" cy="7188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SingleChannelDDR4_2400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153E19-B08B-4D9B-8942-B27FEF60818E}"/>
              </a:ext>
            </a:extLst>
          </p:cNvPr>
          <p:cNvSpPr/>
          <p:nvPr/>
        </p:nvSpPr>
        <p:spPr>
          <a:xfrm>
            <a:off x="1280662" y="4695283"/>
            <a:ext cx="618225" cy="3738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6C285F-4AEF-4EB5-9848-BA0244B3B88C}"/>
              </a:ext>
            </a:extLst>
          </p:cNvPr>
          <p:cNvSpPr/>
          <p:nvPr/>
        </p:nvSpPr>
        <p:spPr>
          <a:xfrm>
            <a:off x="4846249" y="2481171"/>
            <a:ext cx="2300375" cy="431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Simple Processor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E37D11-8C31-437F-8E6B-75CC2AB393E6}"/>
              </a:ext>
            </a:extLst>
          </p:cNvPr>
          <p:cNvSpPr/>
          <p:nvPr/>
        </p:nvSpPr>
        <p:spPr>
          <a:xfrm>
            <a:off x="4846248" y="3056265"/>
            <a:ext cx="2300375" cy="431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SwitchableProcessor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3E49AB-42EE-493C-B8C1-E4F8B0759EA3}"/>
              </a:ext>
            </a:extLst>
          </p:cNvPr>
          <p:cNvSpPr/>
          <p:nvPr/>
        </p:nvSpPr>
        <p:spPr>
          <a:xfrm>
            <a:off x="5651379" y="3573848"/>
            <a:ext cx="618225" cy="3738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4EDC43-784B-4244-8E52-21EC1FC39C97}"/>
              </a:ext>
            </a:extLst>
          </p:cNvPr>
          <p:cNvSpPr/>
          <p:nvPr/>
        </p:nvSpPr>
        <p:spPr>
          <a:xfrm>
            <a:off x="9245720" y="2783095"/>
            <a:ext cx="2300375" cy="431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No Cache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293180-8A96-4610-92C3-C91BCCD0090F}"/>
              </a:ext>
            </a:extLst>
          </p:cNvPr>
          <p:cNvSpPr/>
          <p:nvPr/>
        </p:nvSpPr>
        <p:spPr>
          <a:xfrm>
            <a:off x="9245719" y="3430076"/>
            <a:ext cx="2300375" cy="431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PrivateL1PrivateL2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828035-124E-4F08-91F1-9DD7B1CFFE6B}"/>
              </a:ext>
            </a:extLst>
          </p:cNvPr>
          <p:cNvSpPr/>
          <p:nvPr/>
        </p:nvSpPr>
        <p:spPr>
          <a:xfrm>
            <a:off x="9245718" y="4019547"/>
            <a:ext cx="2300375" cy="431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MesiTwoLevel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118D69-6834-42CA-98B9-5FE1C901A5E3}"/>
              </a:ext>
            </a:extLst>
          </p:cNvPr>
          <p:cNvSpPr/>
          <p:nvPr/>
        </p:nvSpPr>
        <p:spPr>
          <a:xfrm>
            <a:off x="10079605" y="4580263"/>
            <a:ext cx="618225" cy="3738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...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21A180B-658B-45B5-BC36-4BEB7A92F082}"/>
              </a:ext>
            </a:extLst>
          </p:cNvPr>
          <p:cNvCxnSpPr/>
          <p:nvPr/>
        </p:nvCxnSpPr>
        <p:spPr>
          <a:xfrm>
            <a:off x="2559350" y="3271029"/>
            <a:ext cx="1906438" cy="19064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9D67055-5E76-49D5-8AD9-2FADEC504E14}"/>
              </a:ext>
            </a:extLst>
          </p:cNvPr>
          <p:cNvCxnSpPr/>
          <p:nvPr/>
        </p:nvCxnSpPr>
        <p:spPr>
          <a:xfrm flipH="1">
            <a:off x="7474142" y="3687073"/>
            <a:ext cx="1766855" cy="14924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CA257D-F422-4220-BC13-820861F3938C}"/>
              </a:ext>
            </a:extLst>
          </p:cNvPr>
          <p:cNvCxnSpPr/>
          <p:nvPr/>
        </p:nvCxnSpPr>
        <p:spPr>
          <a:xfrm>
            <a:off x="6764164" y="3579577"/>
            <a:ext cx="10089" cy="85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5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970C-9057-43CA-9F1C-984623F7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Gem5 components</a:t>
            </a:r>
            <a:endParaRPr lang="en-US" dirty="0"/>
          </a:p>
        </p:txBody>
      </p:sp>
      <p:pic>
        <p:nvPicPr>
          <p:cNvPr id="5" name="Picture 45" descr="Logo&#10;&#10;Description automatically generated">
            <a:extLst>
              <a:ext uri="{FF2B5EF4-FFF2-40B4-BE49-F238E27FC236}">
                <a16:creationId xmlns:a16="http://schemas.microsoft.com/office/drawing/2014/main" id="{DD877184-F6CD-4D53-9F03-3BCD3986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491" y="5767593"/>
            <a:ext cx="2743200" cy="1095541"/>
          </a:xfrm>
          <a:prstGeom prst="rect">
            <a:avLst/>
          </a:prstGeom>
        </p:spPr>
      </p:pic>
      <p:pic>
        <p:nvPicPr>
          <p:cNvPr id="11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80C8E3-3E79-425B-9280-3FCC8E8EA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5177" y="2458600"/>
            <a:ext cx="6628631" cy="4213523"/>
          </a:xfrm>
        </p:spPr>
      </p:pic>
    </p:spTree>
    <p:extLst>
      <p:ext uri="{BB962C8B-B14F-4D97-AF65-F5344CB8AC3E}">
        <p14:creationId xmlns:p14="http://schemas.microsoft.com/office/powerpoint/2010/main" val="193245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6724-A98B-400A-89E0-2D1B1904033E}"/>
              </a:ext>
            </a:extLst>
          </p:cNvPr>
          <p:cNvSpPr/>
          <p:nvPr/>
        </p:nvSpPr>
        <p:spPr>
          <a:xfrm>
            <a:off x="3792008" y="2850092"/>
            <a:ext cx="1788583" cy="3354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6D9B6-1F91-4A9B-B57B-20FC49EE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And, gem5 Resources!</a:t>
            </a:r>
          </a:p>
        </p:txBody>
      </p:sp>
      <p:pic>
        <p:nvPicPr>
          <p:cNvPr id="5" name="Picture 45" descr="Logo&#10;&#10;Description automatically generated">
            <a:extLst>
              <a:ext uri="{FF2B5EF4-FFF2-40B4-BE49-F238E27FC236}">
                <a16:creationId xmlns:a16="http://schemas.microsoft.com/office/drawing/2014/main" id="{8783A65C-3751-4622-A6BD-9D5C0A92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491" y="5767593"/>
            <a:ext cx="2743200" cy="109554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72FC73-79B2-4BD6-9A4E-A17CB9B27B1D}"/>
              </a:ext>
            </a:extLst>
          </p:cNvPr>
          <p:cNvSpPr/>
          <p:nvPr/>
        </p:nvSpPr>
        <p:spPr>
          <a:xfrm>
            <a:off x="759883" y="3638549"/>
            <a:ext cx="1725082" cy="9948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gem5 Simulation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E9722F-EA67-4B03-83FB-53B6C3245186}"/>
              </a:ext>
            </a:extLst>
          </p:cNvPr>
          <p:cNvSpPr/>
          <p:nvPr/>
        </p:nvSpPr>
        <p:spPr>
          <a:xfrm>
            <a:off x="3924301" y="2992965"/>
            <a:ext cx="1471081" cy="380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Kernel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02C251-9AFC-4C70-98D7-783FACEE1E68}"/>
              </a:ext>
            </a:extLst>
          </p:cNvPr>
          <p:cNvSpPr/>
          <p:nvPr/>
        </p:nvSpPr>
        <p:spPr>
          <a:xfrm>
            <a:off x="3913716" y="3977215"/>
            <a:ext cx="1502831" cy="380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Disk Image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232FF-3D06-4BF6-8C94-6944253243C1}"/>
              </a:ext>
            </a:extLst>
          </p:cNvPr>
          <p:cNvSpPr/>
          <p:nvPr/>
        </p:nvSpPr>
        <p:spPr>
          <a:xfrm>
            <a:off x="3924299" y="3500964"/>
            <a:ext cx="1502831" cy="380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Applications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439C2E-770D-4932-AC92-DE3E7572C1C1}"/>
              </a:ext>
            </a:extLst>
          </p:cNvPr>
          <p:cNvSpPr/>
          <p:nvPr/>
        </p:nvSpPr>
        <p:spPr>
          <a:xfrm>
            <a:off x="3924298" y="4474630"/>
            <a:ext cx="1502831" cy="380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Benchmarks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E81B80-8BA0-4A4E-B597-6A2A016C7586}"/>
              </a:ext>
            </a:extLst>
          </p:cNvPr>
          <p:cNvSpPr/>
          <p:nvPr/>
        </p:nvSpPr>
        <p:spPr>
          <a:xfrm>
            <a:off x="3924297" y="4940296"/>
            <a:ext cx="1502831" cy="380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21A0C-9ACE-49C3-A3B6-C77AA344B19B}"/>
              </a:ext>
            </a:extLst>
          </p:cNvPr>
          <p:cNvSpPr txBox="1"/>
          <p:nvPr/>
        </p:nvSpPr>
        <p:spPr>
          <a:xfrm>
            <a:off x="3994150" y="5549900"/>
            <a:ext cx="1314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/>
              <a:t>Resources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F633B-05D5-4B24-B4FE-F364A0426F85}"/>
              </a:ext>
            </a:extLst>
          </p:cNvPr>
          <p:cNvCxnSpPr/>
          <p:nvPr/>
        </p:nvCxnSpPr>
        <p:spPr>
          <a:xfrm flipV="1">
            <a:off x="2585508" y="4113741"/>
            <a:ext cx="1020233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C01F90-6BB0-4120-9DE8-69756A263E44}"/>
              </a:ext>
            </a:extLst>
          </p:cNvPr>
          <p:cNvSpPr txBox="1"/>
          <p:nvPr/>
        </p:nvSpPr>
        <p:spPr>
          <a:xfrm>
            <a:off x="2829983" y="3835400"/>
            <a:ext cx="5312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Uses</a:t>
            </a:r>
            <a:endParaRPr lang="en-US"/>
          </a:p>
        </p:txBody>
      </p:sp>
      <p:pic>
        <p:nvPicPr>
          <p:cNvPr id="16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F1DBBB-AB10-4F9D-A713-D3CFFF15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983" y="2531144"/>
            <a:ext cx="4235450" cy="248362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E2F0E5-F47F-43DD-9732-BD9F7D1498D3}"/>
              </a:ext>
            </a:extLst>
          </p:cNvPr>
          <p:cNvCxnSpPr/>
          <p:nvPr/>
        </p:nvCxnSpPr>
        <p:spPr>
          <a:xfrm>
            <a:off x="5813425" y="3114675"/>
            <a:ext cx="1157816" cy="1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8D964-159C-4EC5-A6C0-C23BC8C61338}"/>
              </a:ext>
            </a:extLst>
          </p:cNvPr>
          <p:cNvSpPr txBox="1"/>
          <p:nvPr/>
        </p:nvSpPr>
        <p:spPr>
          <a:xfrm>
            <a:off x="6089649" y="2840566"/>
            <a:ext cx="5312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Uses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E0D42-908C-4F89-A71E-2D6D6D660C00}"/>
              </a:ext>
            </a:extLst>
          </p:cNvPr>
          <p:cNvSpPr txBox="1"/>
          <p:nvPr/>
        </p:nvSpPr>
        <p:spPr>
          <a:xfrm>
            <a:off x="6539531" y="5124277"/>
            <a:ext cx="49303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gem5 resources contains pre-built resources for gem5 simulations.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They may be automatically obtained via configuration scripts.</a:t>
            </a:r>
          </a:p>
        </p:txBody>
      </p:sp>
    </p:spTree>
    <p:extLst>
      <p:ext uri="{BB962C8B-B14F-4D97-AF65-F5344CB8AC3E}">
        <p14:creationId xmlns:p14="http://schemas.microsoft.com/office/powerpoint/2010/main" val="105723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746B-4378-473B-BC03-AB61FC51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Coming soon! "Known Good Configurations"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458C9C-F00B-42B4-A2C2-60B37C422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851" y="2645479"/>
            <a:ext cx="3683432" cy="3593592"/>
          </a:xfrm>
        </p:spPr>
      </p:pic>
      <p:pic>
        <p:nvPicPr>
          <p:cNvPr id="5" name="Picture 45" descr="Logo&#10;&#10;Description automatically generated">
            <a:extLst>
              <a:ext uri="{FF2B5EF4-FFF2-40B4-BE49-F238E27FC236}">
                <a16:creationId xmlns:a16="http://schemas.microsoft.com/office/drawing/2014/main" id="{F56CAD73-2897-4956-B1A4-1310EDFB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491" y="5767593"/>
            <a:ext cx="2743200" cy="1095541"/>
          </a:xfrm>
          <a:prstGeom prst="rect">
            <a:avLst/>
          </a:prstGeom>
        </p:spPr>
      </p:pic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6A1C76-2A12-48A0-9856-1F774EC79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174" y="2770527"/>
            <a:ext cx="4897512" cy="2840320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7F63E60B-2A6A-40EF-B1F2-380F252D7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525" y="2436733"/>
            <a:ext cx="1086679" cy="140047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F5B392-0ACA-4416-9C9B-90D9D8F12568}"/>
              </a:ext>
            </a:extLst>
          </p:cNvPr>
          <p:cNvSpPr/>
          <p:nvPr/>
        </p:nvSpPr>
        <p:spPr>
          <a:xfrm>
            <a:off x="4876800" y="4915451"/>
            <a:ext cx="1778000" cy="1060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Known Good Configurations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675EBDA-39ED-4EBB-897E-0BA59030C27F}"/>
              </a:ext>
            </a:extLst>
          </p:cNvPr>
          <p:cNvCxnSpPr/>
          <p:nvPr/>
        </p:nvCxnSpPr>
        <p:spPr>
          <a:xfrm flipV="1">
            <a:off x="4228920" y="3281453"/>
            <a:ext cx="828137" cy="5520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8CB1CCC-FDB0-440D-A415-921D1F5DC0F6}"/>
              </a:ext>
            </a:extLst>
          </p:cNvPr>
          <p:cNvCxnSpPr>
            <a:cxnSpLocks/>
          </p:cNvCxnSpPr>
          <p:nvPr/>
        </p:nvCxnSpPr>
        <p:spPr>
          <a:xfrm flipV="1">
            <a:off x="6658694" y="4647302"/>
            <a:ext cx="454326" cy="8108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CC3AA8-AF97-4F7B-A04E-8E9347C32121}"/>
              </a:ext>
            </a:extLst>
          </p:cNvPr>
          <p:cNvCxnSpPr/>
          <p:nvPr/>
        </p:nvCxnSpPr>
        <p:spPr>
          <a:xfrm>
            <a:off x="5765500" y="4018650"/>
            <a:ext cx="8628" cy="74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7786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JuxtaposeVTI</vt:lpstr>
      <vt:lpstr>Democratizing computer science simulation with a components library</vt:lpstr>
      <vt:lpstr>"hello World" in gem5:  Plenty of boilerplate</vt:lpstr>
      <vt:lpstr>Solution: Gem5 Components</vt:lpstr>
      <vt:lpstr>Gem5 components</vt:lpstr>
      <vt:lpstr>And, gem5 Resources!</vt:lpstr>
      <vt:lpstr>Coming soon! "Known Good Configurations"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291</cp:revision>
  <dcterms:created xsi:type="dcterms:W3CDTF">2021-09-28T17:29:57Z</dcterms:created>
  <dcterms:modified xsi:type="dcterms:W3CDTF">2021-09-29T17:59:06Z</dcterms:modified>
</cp:coreProperties>
</file>