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Headli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Напиши заглавие на презентацията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6" name="Text Placeholder 30"/>
          <p:cNvSpPr/>
          <p:nvPr>
            <p:ph type="body" sz="quarter" idx="21" hasCustomPrompt="1"/>
          </p:nvPr>
        </p:nvSpPr>
        <p:spPr>
          <a:xfrm>
            <a:off x="1354137" y="4341762"/>
            <a:ext cx="9483726" cy="415927"/>
          </a:xfrm>
          <a:prstGeom prst="rect">
            <a:avLst/>
          </a:prstGeom>
        </p:spPr>
        <p:txBody>
          <a:bodyPr/>
          <a:lstStyle>
            <a:lvl1pPr marL="0" indent="0" defTabSz="914400">
              <a:defRPr b="0" spc="100" sz="1800"/>
            </a:lvl1pPr>
          </a:lstStyle>
          <a:p>
            <a:pPr/>
            <a:r>
              <a:t>Напиши подзаглавие на презентацията</a:t>
            </a:r>
          </a:p>
        </p:txBody>
      </p:sp>
      <p:sp>
        <p:nvSpPr>
          <p:cNvPr id="27" name="Text Placeholder 34"/>
          <p:cNvSpPr/>
          <p:nvPr>
            <p:ph type="body" sz="quarter" idx="22" hasCustomPrompt="1"/>
          </p:nvPr>
        </p:nvSpPr>
        <p:spPr>
          <a:xfrm>
            <a:off x="3189395" y="2145047"/>
            <a:ext cx="3873503" cy="230834"/>
          </a:xfrm>
          <a:prstGeom prst="rect">
            <a:avLst/>
          </a:prstGeom>
        </p:spPr>
        <p:txBody>
          <a:bodyPr/>
          <a:lstStyle>
            <a:lvl1pPr marL="0" indent="0" defTabSz="429768">
              <a:spcBef>
                <a:spcPts val="900"/>
              </a:spcBef>
              <a:defRPr b="0" sz="900"/>
            </a:lvl1pPr>
          </a:lstStyle>
          <a:p>
            <a:pPr/>
            <a:r>
              <a:t>Титла/длъжност</a:t>
            </a:r>
          </a:p>
        </p:txBody>
      </p:sp>
      <p:sp>
        <p:nvSpPr>
          <p:cNvPr id="28" name="Picture Placeholder 56"/>
          <p:cNvSpPr/>
          <p:nvPr>
            <p:ph type="pic" sz="quarter" idx="23"/>
          </p:nvPr>
        </p:nvSpPr>
        <p:spPr>
          <a:xfrm>
            <a:off x="1382703" y="1344842"/>
            <a:ext cx="1488090" cy="141544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ECEC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9" name="Rounded Rectangle 1"/>
          <p:cNvGrpSpPr/>
          <p:nvPr/>
        </p:nvGrpSpPr>
        <p:grpSpPr>
          <a:xfrm>
            <a:off x="235973" y="216309"/>
            <a:ext cx="11729888" cy="5801036"/>
            <a:chOff x="0" y="0"/>
            <a:chExt cx="11729887" cy="5801035"/>
          </a:xfrm>
        </p:grpSpPr>
        <p:sp>
          <p:nvSpPr>
            <p:cNvPr id="37" name="Rounded Rectangle"/>
            <p:cNvSpPr/>
            <p:nvPr/>
          </p:nvSpPr>
          <p:spPr>
            <a:xfrm>
              <a:off x="0" y="-1"/>
              <a:ext cx="11729888" cy="5801036"/>
            </a:xfrm>
            <a:prstGeom prst="roundRect">
              <a:avLst>
                <a:gd name="adj" fmla="val 2852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" name="v"/>
            <p:cNvSpPr txBox="1"/>
            <p:nvPr/>
          </p:nvSpPr>
          <p:spPr>
            <a:xfrm>
              <a:off x="94175" y="2733972"/>
              <a:ext cx="11541536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v</a:t>
              </a:r>
            </a:p>
          </p:txBody>
        </p:sp>
      </p:grpSp>
      <p:sp>
        <p:nvSpPr>
          <p:cNvPr id="40" name="Rounded Rectangle 20"/>
          <p:cNvSpPr/>
          <p:nvPr/>
        </p:nvSpPr>
        <p:spPr>
          <a:xfrm>
            <a:off x="7516741" y="604324"/>
            <a:ext cx="4080968" cy="5031090"/>
          </a:xfrm>
          <a:prstGeom prst="roundRect">
            <a:avLst>
              <a:gd name="adj" fmla="val 6315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130300" dist="279400" dir="5400000">
              <a:srgbClr val="000000">
                <a:alpha val="22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" name="Body Level One…"/>
          <p:cNvSpPr txBox="1"/>
          <p:nvPr>
            <p:ph type="body" sz="quarter" idx="1" hasCustomPrompt="1"/>
          </p:nvPr>
        </p:nvSpPr>
        <p:spPr>
          <a:xfrm>
            <a:off x="1360556" y="1459723"/>
            <a:ext cx="4598069" cy="1754329"/>
          </a:xfrm>
          <a:prstGeom prst="rect">
            <a:avLst/>
          </a:prstGeom>
        </p:spPr>
        <p:txBody>
          <a:bodyPr/>
          <a:lstStyle/>
          <a:p>
            <a:pPr/>
            <a:r>
              <a:t>Напиши Заглавие на слайд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2" name="Text Placeholder 30"/>
          <p:cNvSpPr/>
          <p:nvPr>
            <p:ph type="body" sz="quarter" idx="21" hasCustomPrompt="1"/>
          </p:nvPr>
        </p:nvSpPr>
        <p:spPr>
          <a:xfrm>
            <a:off x="1354138" y="4042171"/>
            <a:ext cx="3772009" cy="585248"/>
          </a:xfrm>
          <a:prstGeom prst="rect">
            <a:avLst/>
          </a:prstGeom>
        </p:spPr>
        <p:txBody>
          <a:bodyPr/>
          <a:lstStyle>
            <a:lvl1pPr marL="0" indent="0" defTabSz="841247">
              <a:spcBef>
                <a:spcPts val="900"/>
              </a:spcBef>
              <a:defRPr b="0" sz="1600"/>
            </a:lvl1pPr>
          </a:lstStyle>
          <a:p>
            <a:pPr/>
            <a:r>
              <a:t>Напиши подзаглавие на слайд</a:t>
            </a:r>
          </a:p>
        </p:txBody>
      </p:sp>
      <p:sp>
        <p:nvSpPr>
          <p:cNvPr id="43" name="Picture Placeholder 26"/>
          <p:cNvSpPr/>
          <p:nvPr>
            <p:ph type="pic" sz="half" idx="22"/>
          </p:nvPr>
        </p:nvSpPr>
        <p:spPr>
          <a:xfrm>
            <a:off x="7602934" y="685681"/>
            <a:ext cx="3901734" cy="48404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44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rcRect l="0" t="0" r="0" b="44967"/>
          <a:stretch>
            <a:fillRect/>
          </a:stretch>
        </p:blipFill>
        <p:spPr>
          <a:xfrm>
            <a:off x="469638" y="5702143"/>
            <a:ext cx="4656510" cy="115585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2" name="Group 30"/>
          <p:cNvGrpSpPr/>
          <p:nvPr/>
        </p:nvGrpSpPr>
        <p:grpSpPr>
          <a:xfrm>
            <a:off x="5859699" y="6177667"/>
            <a:ext cx="6129106" cy="490696"/>
            <a:chOff x="-3" y="0"/>
            <a:chExt cx="6129104" cy="490695"/>
          </a:xfrm>
        </p:grpSpPr>
        <p:grpSp>
          <p:nvGrpSpPr>
            <p:cNvPr id="50" name="Group 31"/>
            <p:cNvGrpSpPr/>
            <p:nvPr/>
          </p:nvGrpSpPr>
          <p:grpSpPr>
            <a:xfrm>
              <a:off x="-4" y="-1"/>
              <a:ext cx="6129106" cy="490696"/>
              <a:chOff x="-2" y="0"/>
              <a:chExt cx="6129104" cy="490695"/>
            </a:xfrm>
          </p:grpSpPr>
          <p:grpSp>
            <p:nvGrpSpPr>
              <p:cNvPr id="48" name="Group 34"/>
              <p:cNvGrpSpPr/>
              <p:nvPr/>
            </p:nvGrpSpPr>
            <p:grpSpPr>
              <a:xfrm>
                <a:off x="-3" y="0"/>
                <a:ext cx="6129106" cy="490696"/>
                <a:chOff x="0" y="0"/>
                <a:chExt cx="6129104" cy="490694"/>
              </a:xfrm>
            </p:grpSpPr>
            <p:sp>
              <p:nvSpPr>
                <p:cNvPr id="45" name="Rounded Rectangle 36"/>
                <p:cNvSpPr/>
                <p:nvPr/>
              </p:nvSpPr>
              <p:spPr>
                <a:xfrm>
                  <a:off x="236297" y="-1"/>
                  <a:ext cx="5892807" cy="47259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6" name="TextBox 37"/>
                <p:cNvSpPr txBox="1"/>
                <p:nvPr/>
              </p:nvSpPr>
              <p:spPr>
                <a:xfrm>
                  <a:off x="484857" y="75856"/>
                  <a:ext cx="4875299" cy="2946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/>
                <a:p>
                  <a:pPr>
                    <a:lnSpc>
                      <a:spcPct val="120000"/>
                    </a:lnSpc>
                    <a:defRPr sz="1300">
                      <a:solidFill>
                        <a:srgbClr val="4F4F4F"/>
                      </a:solidFill>
                      <a:latin typeface="Verdana"/>
                      <a:ea typeface="Verdana"/>
                      <a:cs typeface="Verdana"/>
                      <a:sym typeface="Verdana"/>
                    </a:defRPr>
                  </a:pPr>
                  <a:r>
                    <a:t>Следете актуалните обяви за </a:t>
                  </a:r>
                  <a:r>
                    <a:rPr b="1"/>
                    <a:t>Mobile Development</a:t>
                  </a:r>
                </a:p>
              </p:txBody>
            </p:sp>
            <p:pic>
              <p:nvPicPr>
                <p:cNvPr id="47" name="Picture 38" descr="Picture 38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-1" y="18097"/>
                  <a:ext cx="472596" cy="472598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49" name="Graphic 35" descr="Graphic 35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5235757" y="160478"/>
                <a:ext cx="730049" cy="1675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51" name="Picture 32" descr="Picture 32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38067" y="150713"/>
              <a:ext cx="179716" cy="2073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" name="Graphic 39" descr="Graphic 3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01141" y="579944"/>
            <a:ext cx="381002" cy="419102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lide withou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ECEC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64" name="Rounded Rectangle 1"/>
          <p:cNvGrpSpPr/>
          <p:nvPr/>
        </p:nvGrpSpPr>
        <p:grpSpPr>
          <a:xfrm>
            <a:off x="235973" y="216309"/>
            <a:ext cx="11729888" cy="5801036"/>
            <a:chOff x="0" y="0"/>
            <a:chExt cx="11729887" cy="5801035"/>
          </a:xfrm>
        </p:grpSpPr>
        <p:sp>
          <p:nvSpPr>
            <p:cNvPr id="62" name="Rounded Rectangle"/>
            <p:cNvSpPr/>
            <p:nvPr/>
          </p:nvSpPr>
          <p:spPr>
            <a:xfrm>
              <a:off x="0" y="-1"/>
              <a:ext cx="11729888" cy="5801036"/>
            </a:xfrm>
            <a:prstGeom prst="roundRect">
              <a:avLst>
                <a:gd name="adj" fmla="val 2852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" name="v"/>
            <p:cNvSpPr txBox="1"/>
            <p:nvPr/>
          </p:nvSpPr>
          <p:spPr>
            <a:xfrm>
              <a:off x="94175" y="2733972"/>
              <a:ext cx="11541536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v</a:t>
              </a:r>
            </a:p>
          </p:txBody>
        </p:sp>
      </p:grpSp>
      <p:sp>
        <p:nvSpPr>
          <p:cNvPr id="65" name="Body Level One…"/>
          <p:cNvSpPr txBox="1"/>
          <p:nvPr>
            <p:ph type="body" sz="quarter" idx="1" hasCustomPrompt="1"/>
          </p:nvPr>
        </p:nvSpPr>
        <p:spPr>
          <a:xfrm>
            <a:off x="1360556" y="1459723"/>
            <a:ext cx="7986645" cy="1200331"/>
          </a:xfrm>
          <a:prstGeom prst="rect">
            <a:avLst/>
          </a:prstGeom>
        </p:spPr>
        <p:txBody>
          <a:bodyPr/>
          <a:lstStyle/>
          <a:p>
            <a:pPr/>
            <a:r>
              <a:t>Напиши Заглавие на слайд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6" name="Text Placeholder 30"/>
          <p:cNvSpPr/>
          <p:nvPr>
            <p:ph type="body" sz="quarter" idx="21" hasCustomPrompt="1"/>
          </p:nvPr>
        </p:nvSpPr>
        <p:spPr>
          <a:xfrm>
            <a:off x="1354138" y="4042171"/>
            <a:ext cx="6551815" cy="585248"/>
          </a:xfrm>
          <a:prstGeom prst="rect">
            <a:avLst/>
          </a:prstGeom>
        </p:spPr>
        <p:txBody>
          <a:bodyPr/>
          <a:lstStyle>
            <a:lvl1pPr marL="0" indent="0" defTabSz="914400">
              <a:defRPr b="0" spc="100" sz="1800"/>
            </a:lvl1pPr>
          </a:lstStyle>
          <a:p>
            <a:pPr/>
            <a:r>
              <a:t>Напиши подзаглавие на слайд</a:t>
            </a:r>
          </a:p>
        </p:txBody>
      </p:sp>
      <p:pic>
        <p:nvPicPr>
          <p:cNvPr id="67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rcRect l="0" t="0" r="0" b="44967"/>
          <a:stretch>
            <a:fillRect/>
          </a:stretch>
        </p:blipFill>
        <p:spPr>
          <a:xfrm>
            <a:off x="469638" y="5702143"/>
            <a:ext cx="4656510" cy="115585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5" name="Group 27"/>
          <p:cNvGrpSpPr/>
          <p:nvPr/>
        </p:nvGrpSpPr>
        <p:grpSpPr>
          <a:xfrm>
            <a:off x="5859699" y="6177667"/>
            <a:ext cx="6129106" cy="490696"/>
            <a:chOff x="-3" y="0"/>
            <a:chExt cx="6129104" cy="490695"/>
          </a:xfrm>
        </p:grpSpPr>
        <p:grpSp>
          <p:nvGrpSpPr>
            <p:cNvPr id="73" name="Group 28"/>
            <p:cNvGrpSpPr/>
            <p:nvPr/>
          </p:nvGrpSpPr>
          <p:grpSpPr>
            <a:xfrm>
              <a:off x="-4" y="-1"/>
              <a:ext cx="6129106" cy="490696"/>
              <a:chOff x="-2" y="0"/>
              <a:chExt cx="6129104" cy="490695"/>
            </a:xfrm>
          </p:grpSpPr>
          <p:grpSp>
            <p:nvGrpSpPr>
              <p:cNvPr id="71" name="Group 30"/>
              <p:cNvGrpSpPr/>
              <p:nvPr/>
            </p:nvGrpSpPr>
            <p:grpSpPr>
              <a:xfrm>
                <a:off x="-3" y="0"/>
                <a:ext cx="6129106" cy="490696"/>
                <a:chOff x="0" y="0"/>
                <a:chExt cx="6129104" cy="490694"/>
              </a:xfrm>
            </p:grpSpPr>
            <p:sp>
              <p:nvSpPr>
                <p:cNvPr id="68" name="Rounded Rectangle 32"/>
                <p:cNvSpPr/>
                <p:nvPr/>
              </p:nvSpPr>
              <p:spPr>
                <a:xfrm>
                  <a:off x="236297" y="-1"/>
                  <a:ext cx="5892807" cy="47259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" name="TextBox 33"/>
                <p:cNvSpPr txBox="1"/>
                <p:nvPr/>
              </p:nvSpPr>
              <p:spPr>
                <a:xfrm>
                  <a:off x="484857" y="75856"/>
                  <a:ext cx="4875299" cy="2946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/>
                <a:p>
                  <a:pPr>
                    <a:lnSpc>
                      <a:spcPct val="120000"/>
                    </a:lnSpc>
                    <a:defRPr sz="1300">
                      <a:solidFill>
                        <a:srgbClr val="4F4F4F"/>
                      </a:solidFill>
                      <a:latin typeface="Verdana"/>
                      <a:ea typeface="Verdana"/>
                      <a:cs typeface="Verdana"/>
                      <a:sym typeface="Verdana"/>
                    </a:defRPr>
                  </a:pPr>
                  <a:r>
                    <a:t>Следете актуалните обяви за </a:t>
                  </a:r>
                  <a:r>
                    <a:rPr b="1"/>
                    <a:t>Mobile Development</a:t>
                  </a:r>
                </a:p>
              </p:txBody>
            </p:sp>
            <p:pic>
              <p:nvPicPr>
                <p:cNvPr id="70" name="Picture 34" descr="Picture 34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-1" y="18097"/>
                  <a:ext cx="472596" cy="472598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72" name="Graphic 31" descr="Graphic 31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5235757" y="160478"/>
                <a:ext cx="730049" cy="1675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74" name="Picture 29" descr="Picture 29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38067" y="150713"/>
              <a:ext cx="179716" cy="2073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6" name="Graphic 35" descr="Graphic 3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01141" y="579944"/>
            <a:ext cx="381002" cy="419102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ECEC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87" name="Rounded Rectangle 4"/>
          <p:cNvGrpSpPr/>
          <p:nvPr/>
        </p:nvGrpSpPr>
        <p:grpSpPr>
          <a:xfrm>
            <a:off x="235973" y="216310"/>
            <a:ext cx="11729888" cy="4213452"/>
            <a:chOff x="0" y="0"/>
            <a:chExt cx="11729887" cy="4213451"/>
          </a:xfrm>
        </p:grpSpPr>
        <p:sp>
          <p:nvSpPr>
            <p:cNvPr id="85" name="Rounded Rectangle"/>
            <p:cNvSpPr/>
            <p:nvPr/>
          </p:nvSpPr>
          <p:spPr>
            <a:xfrm>
              <a:off x="0" y="0"/>
              <a:ext cx="11729888" cy="4213452"/>
            </a:xfrm>
            <a:prstGeom prst="roundRect">
              <a:avLst>
                <a:gd name="adj" fmla="val 2852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" name="v"/>
            <p:cNvSpPr txBox="1"/>
            <p:nvPr/>
          </p:nvSpPr>
          <p:spPr>
            <a:xfrm>
              <a:off x="80915" y="1940181"/>
              <a:ext cx="11568056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v</a:t>
              </a:r>
            </a:p>
          </p:txBody>
        </p:sp>
      </p:grpSp>
      <p:sp>
        <p:nvSpPr>
          <p:cNvPr id="88" name="TextBox 15"/>
          <p:cNvSpPr txBox="1"/>
          <p:nvPr/>
        </p:nvSpPr>
        <p:spPr>
          <a:xfrm>
            <a:off x="1094953" y="819253"/>
            <a:ext cx="3279032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4000">
                <a:solidFill>
                  <a:srgbClr val="4F4F4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Thank you!</a:t>
            </a:r>
          </a:p>
        </p:txBody>
      </p:sp>
      <p:sp>
        <p:nvSpPr>
          <p:cNvPr id="89" name="TextBox 16"/>
          <p:cNvSpPr txBox="1"/>
          <p:nvPr/>
        </p:nvSpPr>
        <p:spPr>
          <a:xfrm>
            <a:off x="1094954" y="2915354"/>
            <a:ext cx="6604883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600" sz="1600">
                <a:solidFill>
                  <a:srgbClr val="4F4F4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СЛЕДВАЩО СЪБИТИЕ</a:t>
            </a:r>
          </a:p>
        </p:txBody>
      </p:sp>
      <p:sp>
        <p:nvSpPr>
          <p:cNvPr id="90" name="Rounded Rectangle 1"/>
          <p:cNvSpPr/>
          <p:nvPr/>
        </p:nvSpPr>
        <p:spPr>
          <a:xfrm>
            <a:off x="1028753" y="3566659"/>
            <a:ext cx="10114013" cy="1948943"/>
          </a:xfrm>
          <a:prstGeom prst="roundRect">
            <a:avLst>
              <a:gd name="adj" fmla="val 3397"/>
            </a:avLst>
          </a:prstGeom>
          <a:gradFill>
            <a:gsLst>
              <a:gs pos="0">
                <a:srgbClr val="374EFD"/>
              </a:gs>
              <a:gs pos="100000">
                <a:srgbClr val="3844C6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" name="Rounded Rectangle 31"/>
          <p:cNvSpPr/>
          <p:nvPr/>
        </p:nvSpPr>
        <p:spPr>
          <a:xfrm>
            <a:off x="2919184" y="3864409"/>
            <a:ext cx="2110434" cy="303815"/>
          </a:xfrm>
          <a:prstGeom prst="roundRect">
            <a:avLst>
              <a:gd name="adj" fmla="val 50000"/>
            </a:avLst>
          </a:prstGeom>
          <a:solidFill>
            <a:srgbClr val="69F1A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Body Level One…"/>
          <p:cNvSpPr txBox="1"/>
          <p:nvPr>
            <p:ph type="body" sz="quarter" idx="1" hasCustomPrompt="1"/>
          </p:nvPr>
        </p:nvSpPr>
        <p:spPr>
          <a:xfrm>
            <a:off x="2866936" y="3907552"/>
            <a:ext cx="2201946" cy="160340"/>
          </a:xfrm>
          <a:prstGeom prst="rect">
            <a:avLst/>
          </a:prstGeom>
        </p:spPr>
        <p:txBody>
          <a:bodyPr/>
          <a:lstStyle>
            <a:lvl1pPr marL="0" indent="0" algn="ctr" defTabSz="914400">
              <a:defRPr b="0" sz="900">
                <a:solidFill>
                  <a:srgbClr val="000000"/>
                </a:solidFill>
              </a:defRPr>
            </a:lvl1pPr>
            <a:lvl2pPr marL="542925" indent="-85725" algn="ctr" defTabSz="914400">
              <a:defRPr b="0" sz="900">
                <a:solidFill>
                  <a:srgbClr val="000000"/>
                </a:solidFill>
              </a:defRPr>
            </a:lvl2pPr>
            <a:lvl3pPr marL="1017269" indent="-102869" algn="ctr" defTabSz="914400">
              <a:defRPr b="0" sz="900">
                <a:solidFill>
                  <a:srgbClr val="000000"/>
                </a:solidFill>
              </a:defRPr>
            </a:lvl3pPr>
            <a:lvl4pPr marL="1485900" indent="-114300" algn="ctr" defTabSz="914400">
              <a:defRPr b="0" sz="900">
                <a:solidFill>
                  <a:srgbClr val="000000"/>
                </a:solidFill>
              </a:defRPr>
            </a:lvl4pPr>
            <a:lvl5pPr marL="1943100" indent="-114300" algn="ctr" defTabSz="914400">
              <a:defRPr b="0" sz="900">
                <a:solidFill>
                  <a:srgbClr val="000000"/>
                </a:solidFill>
              </a:defRPr>
            </a:lvl5pPr>
          </a:lstStyle>
          <a:p>
            <a:pPr/>
            <a:r>
              <a:t>Онлайн/присъствено събитие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3" name="Rounded Rectangle 36"/>
          <p:cNvSpPr/>
          <p:nvPr/>
        </p:nvSpPr>
        <p:spPr>
          <a:xfrm>
            <a:off x="1028753" y="3566659"/>
            <a:ext cx="1321039" cy="1016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6" h="21600" fill="norm" stroke="1" extrusionOk="0">
                <a:moveTo>
                  <a:pt x="0" y="760"/>
                </a:moveTo>
                <a:cubicBezTo>
                  <a:pt x="0" y="340"/>
                  <a:pt x="255" y="0"/>
                  <a:pt x="570" y="0"/>
                </a:cubicBezTo>
                <a:lnTo>
                  <a:pt x="21224" y="0"/>
                </a:lnTo>
                <a:cubicBezTo>
                  <a:pt x="21600" y="11130"/>
                  <a:pt x="13077" y="21317"/>
                  <a:pt x="0" y="21600"/>
                </a:cubicBezTo>
                <a:lnTo>
                  <a:pt x="0" y="7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Text Placeholder 28"/>
          <p:cNvSpPr/>
          <p:nvPr>
            <p:ph type="body" sz="quarter" idx="21" hasCustomPrompt="1"/>
          </p:nvPr>
        </p:nvSpPr>
        <p:spPr>
          <a:xfrm>
            <a:off x="2919184" y="4346075"/>
            <a:ext cx="7834556" cy="341634"/>
          </a:xfrm>
          <a:prstGeom prst="rect">
            <a:avLst/>
          </a:prstGeom>
        </p:spPr>
        <p:txBody>
          <a:bodyPr/>
          <a:lstStyle>
            <a:lvl1pPr marL="210311" indent="-210311" defTabSz="420623">
              <a:spcBef>
                <a:spcPts val="900"/>
              </a:spcBef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Име на предстоящото събитие</a:t>
            </a:r>
          </a:p>
        </p:txBody>
      </p:sp>
      <p:sp>
        <p:nvSpPr>
          <p:cNvPr id="95" name="Text Placeholder 35"/>
          <p:cNvSpPr/>
          <p:nvPr>
            <p:ph type="body" sz="quarter" idx="22" hasCustomPrompt="1"/>
          </p:nvPr>
        </p:nvSpPr>
        <p:spPr>
          <a:xfrm>
            <a:off x="2919183" y="5106627"/>
            <a:ext cx="2201947" cy="138196"/>
          </a:xfrm>
          <a:prstGeom prst="rect">
            <a:avLst/>
          </a:prstGeom>
        </p:spPr>
        <p:txBody>
          <a:bodyPr/>
          <a:lstStyle>
            <a:lvl1pPr marL="0" indent="0" defTabSz="365759">
              <a:spcBef>
                <a:spcPts val="400"/>
              </a:spcBef>
              <a:defRPr sz="300">
                <a:solidFill>
                  <a:srgbClr val="FFFFFF"/>
                </a:solidFill>
              </a:defRPr>
            </a:lvl1pPr>
          </a:lstStyle>
          <a:p>
            <a:pPr/>
            <a:r>
              <a:t>Име на лектор</a:t>
            </a:r>
          </a:p>
        </p:txBody>
      </p:sp>
      <p:sp>
        <p:nvSpPr>
          <p:cNvPr id="96" name="TextBox 40"/>
          <p:cNvSpPr txBox="1"/>
          <p:nvPr/>
        </p:nvSpPr>
        <p:spPr>
          <a:xfrm>
            <a:off x="2964903" y="4875799"/>
            <a:ext cx="569599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Лектор</a:t>
            </a:r>
          </a:p>
        </p:txBody>
      </p:sp>
      <p:sp>
        <p:nvSpPr>
          <p:cNvPr id="97" name="Text Placeholder 35"/>
          <p:cNvSpPr/>
          <p:nvPr>
            <p:ph type="body" sz="quarter" idx="23" hasCustomPrompt="1"/>
          </p:nvPr>
        </p:nvSpPr>
        <p:spPr>
          <a:xfrm>
            <a:off x="5624676" y="5106627"/>
            <a:ext cx="1457758" cy="138195"/>
          </a:xfrm>
          <a:prstGeom prst="rect">
            <a:avLst/>
          </a:prstGeom>
        </p:spPr>
        <p:txBody>
          <a:bodyPr/>
          <a:lstStyle>
            <a:lvl1pPr marL="0" indent="0" defTabSz="365759">
              <a:spcBef>
                <a:spcPts val="400"/>
              </a:spcBef>
              <a:defRPr sz="300">
                <a:solidFill>
                  <a:srgbClr val="FFFFFF"/>
                </a:solidFill>
              </a:defRPr>
            </a:lvl1pPr>
          </a:lstStyle>
          <a:p>
            <a:pPr/>
            <a:r>
              <a:t>17.05.2021</a:t>
            </a:r>
          </a:p>
        </p:txBody>
      </p:sp>
      <p:sp>
        <p:nvSpPr>
          <p:cNvPr id="98" name="TextBox 42"/>
          <p:cNvSpPr txBox="1"/>
          <p:nvPr/>
        </p:nvSpPr>
        <p:spPr>
          <a:xfrm>
            <a:off x="5670396" y="4875799"/>
            <a:ext cx="581906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Дата</a:t>
            </a:r>
          </a:p>
        </p:txBody>
      </p:sp>
      <p:sp>
        <p:nvSpPr>
          <p:cNvPr id="99" name="Text Placeholder 35"/>
          <p:cNvSpPr/>
          <p:nvPr>
            <p:ph type="body" sz="quarter" idx="24" hasCustomPrompt="1"/>
          </p:nvPr>
        </p:nvSpPr>
        <p:spPr>
          <a:xfrm>
            <a:off x="7500611" y="5106627"/>
            <a:ext cx="1578964" cy="138196"/>
          </a:xfrm>
          <a:prstGeom prst="rect">
            <a:avLst/>
          </a:prstGeom>
        </p:spPr>
        <p:txBody>
          <a:bodyPr/>
          <a:lstStyle>
            <a:lvl1pPr marL="0" indent="0" defTabSz="365759">
              <a:spcBef>
                <a:spcPts val="400"/>
              </a:spcBef>
              <a:defRPr sz="300">
                <a:solidFill>
                  <a:srgbClr val="FFFFFF"/>
                </a:solidFill>
              </a:defRPr>
            </a:lvl1pPr>
          </a:lstStyle>
          <a:p>
            <a:pPr/>
            <a:r>
              <a:t>Български</a:t>
            </a:r>
          </a:p>
        </p:txBody>
      </p:sp>
      <p:sp>
        <p:nvSpPr>
          <p:cNvPr id="100" name="TextBox 44"/>
          <p:cNvSpPr txBox="1"/>
          <p:nvPr/>
        </p:nvSpPr>
        <p:spPr>
          <a:xfrm>
            <a:off x="7546330" y="4875799"/>
            <a:ext cx="653305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Език</a:t>
            </a:r>
          </a:p>
        </p:txBody>
      </p:sp>
      <p:pic>
        <p:nvPicPr>
          <p:cNvPr id="101" name="Picture 45" descr="Picture 45"/>
          <p:cNvPicPr>
            <a:picLocks noChangeAspect="1"/>
          </p:cNvPicPr>
          <p:nvPr/>
        </p:nvPicPr>
        <p:blipFill>
          <a:blip r:embed="rId2">
            <a:alphaModFix amt="28000"/>
            <a:extLst/>
          </a:blip>
          <a:srcRect l="16303" t="0" r="0" b="44282"/>
          <a:stretch>
            <a:fillRect/>
          </a:stretch>
        </p:blipFill>
        <p:spPr>
          <a:xfrm rot="10800000">
            <a:off x="8449739" y="3566657"/>
            <a:ext cx="2693028" cy="808644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Picture Placeholder 56"/>
          <p:cNvSpPr/>
          <p:nvPr>
            <p:ph type="pic" sz="quarter" idx="25"/>
          </p:nvPr>
        </p:nvSpPr>
        <p:spPr>
          <a:xfrm>
            <a:off x="1501634" y="3907552"/>
            <a:ext cx="1139160" cy="10835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103" name="Picture 28" descr="Picture 28"/>
          <p:cNvPicPr>
            <a:picLocks noChangeAspect="1"/>
          </p:cNvPicPr>
          <p:nvPr/>
        </p:nvPicPr>
        <p:blipFill>
          <a:blip r:embed="rId2">
            <a:extLst/>
          </a:blip>
          <a:srcRect l="0" t="0" r="0" b="44967"/>
          <a:stretch>
            <a:fillRect/>
          </a:stretch>
        </p:blipFill>
        <p:spPr>
          <a:xfrm>
            <a:off x="469638" y="5702143"/>
            <a:ext cx="4656510" cy="115585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1" name="Group 48"/>
          <p:cNvGrpSpPr/>
          <p:nvPr/>
        </p:nvGrpSpPr>
        <p:grpSpPr>
          <a:xfrm>
            <a:off x="5859699" y="6177667"/>
            <a:ext cx="6129106" cy="490696"/>
            <a:chOff x="-3" y="0"/>
            <a:chExt cx="6129104" cy="490695"/>
          </a:xfrm>
        </p:grpSpPr>
        <p:grpSp>
          <p:nvGrpSpPr>
            <p:cNvPr id="109" name="Group 50"/>
            <p:cNvGrpSpPr/>
            <p:nvPr/>
          </p:nvGrpSpPr>
          <p:grpSpPr>
            <a:xfrm>
              <a:off x="-4" y="-1"/>
              <a:ext cx="6129106" cy="490696"/>
              <a:chOff x="-2" y="0"/>
              <a:chExt cx="6129104" cy="490695"/>
            </a:xfrm>
          </p:grpSpPr>
          <p:grpSp>
            <p:nvGrpSpPr>
              <p:cNvPr id="107" name="Group 52"/>
              <p:cNvGrpSpPr/>
              <p:nvPr/>
            </p:nvGrpSpPr>
            <p:grpSpPr>
              <a:xfrm>
                <a:off x="-3" y="0"/>
                <a:ext cx="6129106" cy="490696"/>
                <a:chOff x="0" y="0"/>
                <a:chExt cx="6129104" cy="490694"/>
              </a:xfrm>
            </p:grpSpPr>
            <p:sp>
              <p:nvSpPr>
                <p:cNvPr id="104" name="Rounded Rectangle 54"/>
                <p:cNvSpPr/>
                <p:nvPr/>
              </p:nvSpPr>
              <p:spPr>
                <a:xfrm>
                  <a:off x="236297" y="-1"/>
                  <a:ext cx="5892807" cy="47259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5" name="TextBox 55"/>
                <p:cNvSpPr txBox="1"/>
                <p:nvPr/>
              </p:nvSpPr>
              <p:spPr>
                <a:xfrm>
                  <a:off x="484857" y="75856"/>
                  <a:ext cx="4875299" cy="2946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/>
                <a:p>
                  <a:pPr>
                    <a:lnSpc>
                      <a:spcPct val="120000"/>
                    </a:lnSpc>
                    <a:defRPr sz="1300">
                      <a:solidFill>
                        <a:srgbClr val="4F4F4F"/>
                      </a:solidFill>
                      <a:latin typeface="Verdana"/>
                      <a:ea typeface="Verdana"/>
                      <a:cs typeface="Verdana"/>
                      <a:sym typeface="Verdana"/>
                    </a:defRPr>
                  </a:pPr>
                  <a:r>
                    <a:t>Следете актуалните обяви за </a:t>
                  </a:r>
                  <a:r>
                    <a:rPr b="1"/>
                    <a:t>Mobile Development</a:t>
                  </a:r>
                </a:p>
              </p:txBody>
            </p:sp>
            <p:pic>
              <p:nvPicPr>
                <p:cNvPr id="106" name="Picture 56" descr="Picture 56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-1" y="18097"/>
                  <a:ext cx="472596" cy="472598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108" name="Graphic 53" descr="Graphic 53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5235757" y="160478"/>
                <a:ext cx="730049" cy="1675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10" name="Picture 51" descr="Picture 51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38067" y="150713"/>
              <a:ext cx="179716" cy="2073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Graphic 59" descr="Graphic 5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79855" y="3602437"/>
            <a:ext cx="286253" cy="314878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ti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ECEC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5" name="Rounded Rectangle 1"/>
          <p:cNvGrpSpPr/>
          <p:nvPr/>
        </p:nvGrpSpPr>
        <p:grpSpPr>
          <a:xfrm>
            <a:off x="235973" y="216309"/>
            <a:ext cx="11729888" cy="5801036"/>
            <a:chOff x="0" y="0"/>
            <a:chExt cx="11729887" cy="5801035"/>
          </a:xfrm>
        </p:grpSpPr>
        <p:sp>
          <p:nvSpPr>
            <p:cNvPr id="3" name="Rounded Rectangle"/>
            <p:cNvSpPr/>
            <p:nvPr/>
          </p:nvSpPr>
          <p:spPr>
            <a:xfrm>
              <a:off x="0" y="-1"/>
              <a:ext cx="11729888" cy="5801036"/>
            </a:xfrm>
            <a:prstGeom prst="roundRect">
              <a:avLst>
                <a:gd name="adj" fmla="val 2852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" name="v"/>
            <p:cNvSpPr txBox="1"/>
            <p:nvPr/>
          </p:nvSpPr>
          <p:spPr>
            <a:xfrm>
              <a:off x="94175" y="2733972"/>
              <a:ext cx="11541536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v</a:t>
              </a:r>
            </a:p>
          </p:txBody>
        </p:sp>
      </p:grpSp>
      <p:pic>
        <p:nvPicPr>
          <p:cNvPr id="6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rcRect l="0" t="0" r="0" b="44967"/>
          <a:stretch>
            <a:fillRect/>
          </a:stretch>
        </p:blipFill>
        <p:spPr>
          <a:xfrm>
            <a:off x="469638" y="5702143"/>
            <a:ext cx="4656510" cy="115585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Graphic 22" descr="Graphic 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1141" y="579944"/>
            <a:ext cx="381002" cy="4191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" name="Group 14"/>
          <p:cNvGrpSpPr/>
          <p:nvPr/>
        </p:nvGrpSpPr>
        <p:grpSpPr>
          <a:xfrm>
            <a:off x="5859699" y="6177667"/>
            <a:ext cx="6129106" cy="490696"/>
            <a:chOff x="-3" y="0"/>
            <a:chExt cx="6129104" cy="490695"/>
          </a:xfrm>
        </p:grpSpPr>
        <p:grpSp>
          <p:nvGrpSpPr>
            <p:cNvPr id="13" name="Group 11"/>
            <p:cNvGrpSpPr/>
            <p:nvPr/>
          </p:nvGrpSpPr>
          <p:grpSpPr>
            <a:xfrm>
              <a:off x="-4" y="-1"/>
              <a:ext cx="6129106" cy="490696"/>
              <a:chOff x="-2" y="0"/>
              <a:chExt cx="6129104" cy="490695"/>
            </a:xfrm>
          </p:grpSpPr>
          <p:grpSp>
            <p:nvGrpSpPr>
              <p:cNvPr id="11" name="Group 3"/>
              <p:cNvGrpSpPr/>
              <p:nvPr/>
            </p:nvGrpSpPr>
            <p:grpSpPr>
              <a:xfrm>
                <a:off x="-3" y="0"/>
                <a:ext cx="6129106" cy="490696"/>
                <a:chOff x="0" y="0"/>
                <a:chExt cx="6129104" cy="490694"/>
              </a:xfrm>
            </p:grpSpPr>
            <p:sp>
              <p:nvSpPr>
                <p:cNvPr id="8" name="Rounded Rectangle 4"/>
                <p:cNvSpPr/>
                <p:nvPr/>
              </p:nvSpPr>
              <p:spPr>
                <a:xfrm>
                  <a:off x="236297" y="-1"/>
                  <a:ext cx="5892807" cy="47259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" name="TextBox 5"/>
                <p:cNvSpPr txBox="1"/>
                <p:nvPr/>
              </p:nvSpPr>
              <p:spPr>
                <a:xfrm>
                  <a:off x="484857" y="75856"/>
                  <a:ext cx="4875299" cy="2946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/>
                <a:p>
                  <a:pPr>
                    <a:lnSpc>
                      <a:spcPct val="120000"/>
                    </a:lnSpc>
                    <a:defRPr sz="1300">
                      <a:solidFill>
                        <a:srgbClr val="4F4F4F"/>
                      </a:solidFill>
                      <a:latin typeface="Verdana"/>
                      <a:ea typeface="Verdana"/>
                      <a:cs typeface="Verdana"/>
                      <a:sym typeface="Verdana"/>
                    </a:defRPr>
                  </a:pPr>
                  <a:r>
                    <a:t>Следете актуалните обяви за </a:t>
                  </a:r>
                  <a:r>
                    <a:rPr b="1"/>
                    <a:t>Mobile Development</a:t>
                  </a:r>
                </a:p>
              </p:txBody>
            </p:sp>
            <p:pic>
              <p:nvPicPr>
                <p:cNvPr id="10" name="Picture 7" descr="Picture 7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-1" y="18097"/>
                  <a:ext cx="472596" cy="472598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12" name="Graphic 10" descr="Graphic 10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5235757" y="160478"/>
                <a:ext cx="730049" cy="1675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4" name="Picture 24" descr="Picture 24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8067" y="150713"/>
              <a:ext cx="179716" cy="2073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Body Level One…"/>
          <p:cNvSpPr txBox="1"/>
          <p:nvPr>
            <p:ph type="body" idx="1" hasCustomPrompt="1"/>
          </p:nvPr>
        </p:nvSpPr>
        <p:spPr>
          <a:xfrm>
            <a:off x="1354137" y="3035655"/>
            <a:ext cx="9483726" cy="1200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Напиши заглавие на презентацията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1826683" y="514350"/>
            <a:ext cx="9753601" cy="2179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8478978" y="6232199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4572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4F4F4F"/>
          </a:solidFill>
          <a:uFillTx/>
          <a:latin typeface="Verdana"/>
          <a:ea typeface="Verdana"/>
          <a:cs typeface="Verdana"/>
          <a:sym typeface="Verdana"/>
        </a:defRPr>
      </a:lvl1pPr>
      <a:lvl2pPr marL="965200" marR="0" indent="-508000" algn="l" defTabSz="4572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4000" u="none">
          <a:solidFill>
            <a:srgbClr val="4F4F4F"/>
          </a:solidFill>
          <a:uFillTx/>
          <a:latin typeface="Verdana"/>
          <a:ea typeface="Verdana"/>
          <a:cs typeface="Verdana"/>
          <a:sym typeface="Verdana"/>
        </a:defRPr>
      </a:lvl2pPr>
      <a:lvl3pPr marL="1422400" marR="0" indent="-508000" algn="l" defTabSz="4572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4000" u="none">
          <a:solidFill>
            <a:srgbClr val="4F4F4F"/>
          </a:solidFill>
          <a:uFillTx/>
          <a:latin typeface="Verdana"/>
          <a:ea typeface="Verdana"/>
          <a:cs typeface="Verdana"/>
          <a:sym typeface="Verdana"/>
        </a:defRPr>
      </a:lvl3pPr>
      <a:lvl4pPr marL="1879600" marR="0" indent="-508000" algn="l" defTabSz="4572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4000" u="none">
          <a:solidFill>
            <a:srgbClr val="4F4F4F"/>
          </a:solidFill>
          <a:uFillTx/>
          <a:latin typeface="Verdana"/>
          <a:ea typeface="Verdana"/>
          <a:cs typeface="Verdana"/>
          <a:sym typeface="Verdana"/>
        </a:defRPr>
      </a:lvl4pPr>
      <a:lvl5pPr marL="2336800" marR="0" indent="-508000" algn="l" defTabSz="4572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4000" u="none">
          <a:solidFill>
            <a:srgbClr val="4F4F4F"/>
          </a:solidFill>
          <a:uFillTx/>
          <a:latin typeface="Verdana"/>
          <a:ea typeface="Verdana"/>
          <a:cs typeface="Verdana"/>
          <a:sym typeface="Verdana"/>
        </a:defRPr>
      </a:lvl5pPr>
      <a:lvl6pPr marL="2794000" marR="0" indent="-508000" algn="l" defTabSz="4572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4000" u="none">
          <a:solidFill>
            <a:srgbClr val="4F4F4F"/>
          </a:solidFill>
          <a:uFillTx/>
          <a:latin typeface="Verdana"/>
          <a:ea typeface="Verdana"/>
          <a:cs typeface="Verdana"/>
          <a:sym typeface="Verdana"/>
        </a:defRPr>
      </a:lvl6pPr>
      <a:lvl7pPr marL="3251200" marR="0" indent="-508000" algn="l" defTabSz="4572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4000" u="none">
          <a:solidFill>
            <a:srgbClr val="4F4F4F"/>
          </a:solidFill>
          <a:uFillTx/>
          <a:latin typeface="Verdana"/>
          <a:ea typeface="Verdana"/>
          <a:cs typeface="Verdana"/>
          <a:sym typeface="Verdana"/>
        </a:defRPr>
      </a:lvl7pPr>
      <a:lvl8pPr marL="3708400" marR="0" indent="-508000" algn="l" defTabSz="4572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4000" u="none">
          <a:solidFill>
            <a:srgbClr val="4F4F4F"/>
          </a:solidFill>
          <a:uFillTx/>
          <a:latin typeface="Verdana"/>
          <a:ea typeface="Verdana"/>
          <a:cs typeface="Verdana"/>
          <a:sym typeface="Verdana"/>
        </a:defRPr>
      </a:lvl8pPr>
      <a:lvl9pPr marL="4165600" marR="0" indent="-508000" algn="l" defTabSz="4572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4000" u="none">
          <a:solidFill>
            <a:srgbClr val="4F4F4F"/>
          </a:solidFill>
          <a:uFillTx/>
          <a:latin typeface="Verdana"/>
          <a:ea typeface="Verdana"/>
          <a:cs typeface="Verdana"/>
          <a:sym typeface="Verdana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 Placeholder 1"/>
          <p:cNvSpPr txBox="1"/>
          <p:nvPr>
            <p:ph type="body" sz="quarter" idx="1"/>
          </p:nvPr>
        </p:nvSpPr>
        <p:spPr>
          <a:xfrm>
            <a:off x="1354137" y="3035655"/>
            <a:ext cx="9483726" cy="1200331"/>
          </a:xfrm>
          <a:prstGeom prst="rect">
            <a:avLst/>
          </a:prstGeom>
        </p:spPr>
        <p:txBody>
          <a:bodyPr/>
          <a:lstStyle>
            <a:lvl1pPr marL="217170" indent="-217170" defTabSz="434340">
              <a:spcBef>
                <a:spcPts val="900"/>
              </a:spcBef>
              <a:defRPr sz="3800"/>
            </a:lvl1pPr>
          </a:lstStyle>
          <a:p>
            <a:pPr/>
            <a:r>
              <a:t>Smooth transitions between screens in Flutter</a:t>
            </a:r>
          </a:p>
        </p:txBody>
      </p:sp>
      <p:sp>
        <p:nvSpPr>
          <p:cNvPr id="123" name="Text Placeholder 4"/>
          <p:cNvSpPr/>
          <p:nvPr>
            <p:ph type="body" idx="22"/>
          </p:nvPr>
        </p:nvSpPr>
        <p:spPr>
          <a:xfrm>
            <a:off x="3189396" y="2145047"/>
            <a:ext cx="3451221" cy="2844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04087">
              <a:spcBef>
                <a:spcPts val="700"/>
              </a:spcBef>
              <a:defRPr sz="1000"/>
            </a:lvl1pPr>
          </a:lstStyle>
          <a:p>
            <a:pPr/>
            <a:r>
              <a:t>Borislav Statev - Senior Flutter Developer at Via</a:t>
            </a:r>
          </a:p>
        </p:txBody>
      </p:sp>
      <p:pic>
        <p:nvPicPr>
          <p:cNvPr id="124" name="Picture Placeholder 13" descr="Picture Placeholder 13"/>
          <p:cNvPicPr>
            <a:picLocks noChangeAspect="1"/>
          </p:cNvPicPr>
          <p:nvPr>
            <p:ph type="pic" idx="23"/>
          </p:nvPr>
        </p:nvPicPr>
        <p:blipFill>
          <a:blip r:embed="rId2">
            <a:extLst/>
          </a:blip>
          <a:srcRect l="21150" t="0" r="0" b="13"/>
          <a:stretch>
            <a:fillRect/>
          </a:stretch>
        </p:blipFill>
        <p:spPr>
          <a:xfrm>
            <a:off x="1382703" y="1344842"/>
            <a:ext cx="1488090" cy="141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7" y="0"/>
                  <a:pt x="0" y="4835"/>
                  <a:pt x="0" y="10800"/>
                </a:cubicBezTo>
                <a:cubicBezTo>
                  <a:pt x="0" y="16765"/>
                  <a:pt x="4837" y="21600"/>
                  <a:pt x="10800" y="21600"/>
                </a:cubicBezTo>
                <a:cubicBezTo>
                  <a:pt x="16763" y="21600"/>
                  <a:pt x="21600" y="16765"/>
                  <a:pt x="21600" y="10800"/>
                </a:cubicBezTo>
                <a:cubicBezTo>
                  <a:pt x="21600" y="4835"/>
                  <a:pt x="16763" y="0"/>
                  <a:pt x="10800" y="0"/>
                </a:cubicBezTo>
                <a:close/>
              </a:path>
            </a:pathLst>
          </a:cu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 Placeholder 1"/>
          <p:cNvSpPr txBox="1"/>
          <p:nvPr>
            <p:ph type="body" sz="quarter" idx="1"/>
          </p:nvPr>
        </p:nvSpPr>
        <p:spPr>
          <a:xfrm>
            <a:off x="1360556" y="1459724"/>
            <a:ext cx="7986642" cy="1200329"/>
          </a:xfrm>
          <a:prstGeom prst="rect">
            <a:avLst/>
          </a:prstGeom>
        </p:spPr>
        <p:txBody>
          <a:bodyPr/>
          <a:lstStyle/>
          <a:p>
            <a:pPr/>
            <a:r>
              <a:t>Advanced choreography</a:t>
            </a:r>
          </a:p>
        </p:txBody>
      </p:sp>
      <p:sp>
        <p:nvSpPr>
          <p:cNvPr id="160" name="Text Placeholder 2"/>
          <p:cNvSpPr/>
          <p:nvPr>
            <p:ph type="body" idx="21"/>
          </p:nvPr>
        </p:nvSpPr>
        <p:spPr>
          <a:xfrm>
            <a:off x="1354137" y="2851629"/>
            <a:ext cx="8263499" cy="26589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200982" indent="-200982" defTabSz="457200">
              <a:lnSpc>
                <a:spcPct val="200000"/>
              </a:lnSpc>
              <a:spcBef>
                <a:spcPts val="0"/>
              </a:spcBef>
              <a:buSzPct val="100000"/>
              <a:buChar char="-"/>
              <a:defRPr spc="0" sz="2100">
                <a:solidFill>
                  <a:srgbClr val="535353"/>
                </a:solidFill>
              </a:defRPr>
            </a:pPr>
            <a:r>
              <a:t>Additional </a:t>
            </a:r>
            <a:r>
              <a:rPr b="1"/>
              <a:t>3th party libraries</a:t>
            </a:r>
          </a:p>
          <a:p>
            <a:pPr lvl="1" marL="581982" indent="-200982">
              <a:lnSpc>
                <a:spcPct val="200000"/>
              </a:lnSpc>
              <a:spcBef>
                <a:spcPts val="0"/>
              </a:spcBef>
              <a:buChar char="-"/>
              <a:defRPr b="0" sz="2100">
                <a:solidFill>
                  <a:srgbClr val="535353"/>
                </a:solidFill>
              </a:defRPr>
            </a:pPr>
            <a:r>
              <a:t>page_transition</a:t>
            </a:r>
          </a:p>
          <a:p>
            <a:pPr lvl="1" marL="581982" indent="-200982">
              <a:lnSpc>
                <a:spcPct val="200000"/>
              </a:lnSpc>
              <a:spcBef>
                <a:spcPts val="0"/>
              </a:spcBef>
              <a:buChar char="-"/>
              <a:defRPr b="0" sz="2100">
                <a:solidFill>
                  <a:srgbClr val="535353"/>
                </a:solidFill>
              </a:defRPr>
            </a:pPr>
            <a:r>
              <a:t>animations</a:t>
            </a:r>
          </a:p>
          <a:p>
            <a:pPr lvl="1" marL="581982" indent="-200982">
              <a:lnSpc>
                <a:spcPct val="200000"/>
              </a:lnSpc>
              <a:spcBef>
                <a:spcPts val="0"/>
              </a:spcBef>
              <a:buChar char="-"/>
              <a:defRPr b="0" sz="2100">
                <a:solidFill>
                  <a:srgbClr val="535353"/>
                </a:solidFill>
              </a:defRPr>
            </a:pPr>
            <a:r>
              <a:t>concentric_transition</a:t>
            </a:r>
          </a:p>
        </p:txBody>
      </p:sp>
      <p:pic>
        <p:nvPicPr>
          <p:cNvPr id="161" name="not-sure-if-3rd-party-tool-or-3-tools-at-a-party.jpeg" descr="not-sure-if-3rd-party-tool-or-3-tools-at-a-party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6975" y="2657099"/>
            <a:ext cx="4064003" cy="3048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Placeholder 1"/>
          <p:cNvSpPr txBox="1"/>
          <p:nvPr>
            <p:ph type="body" sz="quarter" idx="1"/>
          </p:nvPr>
        </p:nvSpPr>
        <p:spPr>
          <a:xfrm>
            <a:off x="2866936" y="3907552"/>
            <a:ext cx="2201946" cy="160340"/>
          </a:xfrm>
          <a:prstGeom prst="rect">
            <a:avLst/>
          </a:prstGeom>
        </p:spPr>
        <p:txBody>
          <a:bodyPr/>
          <a:lstStyle/>
          <a:p>
            <a:pPr defTabSz="548640">
              <a:spcBef>
                <a:spcPts val="600"/>
              </a:spcBef>
              <a:defRPr sz="500"/>
            </a:pPr>
          </a:p>
        </p:txBody>
      </p:sp>
      <p:sp>
        <p:nvSpPr>
          <p:cNvPr id="164" name="Text Placeholder 2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41247"/>
          </a:p>
        </p:txBody>
      </p:sp>
      <p:sp>
        <p:nvSpPr>
          <p:cNvPr id="165" name="Text Placeholder 3"/>
          <p:cNvSpPr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Text Placeholder 4"/>
          <p:cNvSpPr/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Text Placeholder 5"/>
          <p:cNvSpPr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8" name="Picture Placeholder 6" descr="Picture Placeholder 6"/>
          <p:cNvPicPr>
            <a:picLocks noChangeAspect="1"/>
          </p:cNvPicPr>
          <p:nvPr>
            <p:ph type="pic" idx="25"/>
          </p:nvPr>
        </p:nvPicPr>
        <p:blipFill>
          <a:blip r:embed="rId2">
            <a:extLst/>
          </a:blip>
          <a:srcRect l="0" t="0" r="11" b="7"/>
          <a:stretch>
            <a:fillRect/>
          </a:stretch>
        </p:blipFill>
        <p:spPr>
          <a:xfrm>
            <a:off x="1501635" y="3907552"/>
            <a:ext cx="1139032" cy="1083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</p:spPr>
      </p:pic>
      <p:sp>
        <p:nvSpPr>
          <p:cNvPr id="169" name="TextBox 7"/>
          <p:cNvSpPr txBox="1"/>
          <p:nvPr/>
        </p:nvSpPr>
        <p:spPr>
          <a:xfrm>
            <a:off x="6397166" y="896367"/>
            <a:ext cx="1426377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pc="120">
                <a:solidFill>
                  <a:srgbClr val="4F4F4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Contacts:</a:t>
            </a:r>
          </a:p>
        </p:txBody>
      </p:sp>
      <p:pic>
        <p:nvPicPr>
          <p:cNvPr id="170" name="Graphic 9" descr="Graphic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56681" y="2005770"/>
            <a:ext cx="266702" cy="279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Graphic 10" descr="Graphic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75731" y="1532011"/>
            <a:ext cx="228602" cy="228602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TextBox 11"/>
          <p:cNvSpPr txBox="1"/>
          <p:nvPr/>
        </p:nvSpPr>
        <p:spPr>
          <a:xfrm>
            <a:off x="6836551" y="1527141"/>
            <a:ext cx="1588088" cy="28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pc="120" sz="1200">
                <a:solidFill>
                  <a:srgbClr val="4F4F4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Linkedin profile</a:t>
            </a:r>
          </a:p>
        </p:txBody>
      </p:sp>
      <p:sp>
        <p:nvSpPr>
          <p:cNvPr id="173" name="TextBox 12"/>
          <p:cNvSpPr txBox="1"/>
          <p:nvPr/>
        </p:nvSpPr>
        <p:spPr>
          <a:xfrm>
            <a:off x="6836551" y="1996215"/>
            <a:ext cx="1588088" cy="28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pc="120" sz="1200">
                <a:solidFill>
                  <a:srgbClr val="4F4F4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Github profile</a:t>
            </a:r>
          </a:p>
        </p:txBody>
      </p:sp>
      <p:sp>
        <p:nvSpPr>
          <p:cNvPr id="174" name="TextBox 17"/>
          <p:cNvSpPr txBox="1"/>
          <p:nvPr/>
        </p:nvSpPr>
        <p:spPr>
          <a:xfrm>
            <a:off x="9388320" y="1538350"/>
            <a:ext cx="1588088" cy="28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pc="120" sz="1200">
                <a:solidFill>
                  <a:srgbClr val="4F4F4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Facebook profile</a:t>
            </a:r>
          </a:p>
        </p:txBody>
      </p:sp>
      <p:pic>
        <p:nvPicPr>
          <p:cNvPr id="175" name="Graphic 18" descr="Graphic 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78934" y="1573324"/>
            <a:ext cx="125732" cy="2235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Graphic 15" descr="Graphic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027500" y="2020136"/>
            <a:ext cx="228602" cy="228602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TextBox 16"/>
          <p:cNvSpPr txBox="1"/>
          <p:nvPr/>
        </p:nvSpPr>
        <p:spPr>
          <a:xfrm>
            <a:off x="9388319" y="1985390"/>
            <a:ext cx="1919565" cy="28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pc="120" sz="1200">
                <a:solidFill>
                  <a:srgbClr val="4F4F4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Instagram profile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 Placeholder 1"/>
          <p:cNvSpPr txBox="1"/>
          <p:nvPr>
            <p:ph type="body" sz="quarter" idx="1"/>
          </p:nvPr>
        </p:nvSpPr>
        <p:spPr>
          <a:xfrm>
            <a:off x="1360555" y="1459724"/>
            <a:ext cx="10037378" cy="1200329"/>
          </a:xfrm>
          <a:prstGeom prst="rect">
            <a:avLst/>
          </a:prstGeom>
        </p:spPr>
        <p:txBody>
          <a:bodyPr/>
          <a:lstStyle>
            <a:lvl1pPr marL="219454" indent="-219454" defTabSz="438911">
              <a:spcBef>
                <a:spcPts val="900"/>
              </a:spcBef>
              <a:defRPr sz="3800"/>
            </a:lvl1pPr>
          </a:lstStyle>
          <a:p>
            <a:pPr/>
            <a:r>
              <a:t>Move between screens like a dancer</a:t>
            </a:r>
          </a:p>
        </p:txBody>
      </p:sp>
      <p:sp>
        <p:nvSpPr>
          <p:cNvPr id="127" name="Text Placeholder 2"/>
          <p:cNvSpPr/>
          <p:nvPr>
            <p:ph type="body" idx="21"/>
          </p:nvPr>
        </p:nvSpPr>
        <p:spPr>
          <a:xfrm>
            <a:off x="1354137" y="2851629"/>
            <a:ext cx="8263499" cy="26589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200000"/>
              </a:lnSpc>
              <a:defRPr sz="1900"/>
            </a:pPr>
            <a:r>
              <a:t>- 2 steps </a:t>
            </a:r>
            <a:r>
              <a:rPr b="1"/>
              <a:t>forward</a:t>
            </a:r>
            <a:r>
              <a:t>, 1 step </a:t>
            </a:r>
            <a:r>
              <a:rPr b="1"/>
              <a:t>back</a:t>
            </a:r>
            <a:endParaRPr spc="126"/>
          </a:p>
          <a:p>
            <a:pPr>
              <a:lnSpc>
                <a:spcPct val="200000"/>
              </a:lnSpc>
              <a:defRPr sz="1900"/>
            </a:pPr>
            <a:r>
              <a:t>    - Don’t forget back transition</a:t>
            </a:r>
            <a:endParaRPr spc="126"/>
          </a:p>
          <a:p>
            <a:pPr>
              <a:lnSpc>
                <a:spcPct val="200000"/>
              </a:lnSpc>
              <a:defRPr sz="1900"/>
            </a:pPr>
            <a:r>
              <a:t>- </a:t>
            </a:r>
            <a:r>
              <a:rPr b="1"/>
              <a:t>Timely</a:t>
            </a:r>
            <a:r>
              <a:t>, without delay</a:t>
            </a:r>
            <a:endParaRPr spc="126"/>
          </a:p>
          <a:p>
            <a:pPr>
              <a:lnSpc>
                <a:spcPct val="200000"/>
              </a:lnSpc>
              <a:defRPr sz="1900"/>
            </a:pPr>
            <a:r>
              <a:t>- </a:t>
            </a:r>
            <a:r>
              <a:rPr b="1"/>
              <a:t>Consistent</a:t>
            </a:r>
          </a:p>
        </p:txBody>
      </p:sp>
      <p:pic>
        <p:nvPicPr>
          <p:cNvPr id="128" name="dancers-5978449_1280.jpeg" descr="dancers-5978449_1280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01597" y="3318912"/>
            <a:ext cx="4656536" cy="1724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 Placeholder 1"/>
          <p:cNvSpPr txBox="1"/>
          <p:nvPr>
            <p:ph type="body" sz="quarter" idx="1"/>
          </p:nvPr>
        </p:nvSpPr>
        <p:spPr>
          <a:xfrm>
            <a:off x="1360555" y="1459723"/>
            <a:ext cx="4598070" cy="1754329"/>
          </a:xfrm>
          <a:prstGeom prst="rect">
            <a:avLst/>
          </a:prstGeom>
        </p:spPr>
        <p:txBody>
          <a:bodyPr/>
          <a:lstStyle/>
          <a:p>
            <a:pPr/>
            <a:r>
              <a:t>Put on your Flutter shoes</a:t>
            </a:r>
          </a:p>
        </p:txBody>
      </p:sp>
      <p:sp>
        <p:nvSpPr>
          <p:cNvPr id="131" name="Text Placeholder 2"/>
          <p:cNvSpPr/>
          <p:nvPr>
            <p:ph type="body" idx="21"/>
          </p:nvPr>
        </p:nvSpPr>
        <p:spPr>
          <a:xfrm>
            <a:off x="1179001" y="3863954"/>
            <a:ext cx="4961179" cy="16638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190500" indent="-190500" defTabSz="914400">
              <a:spcBef>
                <a:spcPts val="1000"/>
              </a:spcBef>
              <a:buSzPct val="100000"/>
              <a:buChar char="-"/>
              <a:defRPr spc="100" sz="1900"/>
            </a:pPr>
            <a:r>
              <a:t>Get a </a:t>
            </a:r>
            <a:r>
              <a:rPr b="1"/>
              <a:t>Navigator</a:t>
            </a:r>
            <a:endParaRPr spc="126"/>
          </a:p>
          <a:p>
            <a:pPr defTabSz="914400">
              <a:spcBef>
                <a:spcPts val="1000"/>
              </a:spcBef>
              <a:defRPr spc="126" sz="1900"/>
            </a:pPr>
          </a:p>
          <a:p>
            <a:pPr defTabSz="914400">
              <a:spcBef>
                <a:spcPts val="1000"/>
              </a:spcBef>
              <a:defRPr spc="100" sz="1900"/>
            </a:pPr>
            <a:r>
              <a:t>- Use a </a:t>
            </a:r>
            <a:r>
              <a:rPr b="1"/>
              <a:t>PageRoute</a:t>
            </a:r>
          </a:p>
        </p:txBody>
      </p:sp>
      <p:pic>
        <p:nvPicPr>
          <p:cNvPr id="132" name="1621604226-Allbirds_TR_RN_SF_PDP_Chalk_BTY_f018497f-bccf-456e-98f4-398d7972b228.png" descr="1621604226-Allbirds_TR_RN_SF_PDP_Chalk_BTY_f018497f-bccf-456e-98f4-398d7972b2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09013" y="1268615"/>
            <a:ext cx="3696423" cy="36964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1_5-aoK8IBmXve5whBQM90GA.png" descr="1_5-aoK8IBmXve5whBQM90G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49582" y="2749283"/>
            <a:ext cx="915463" cy="9154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 Placeholder 1"/>
          <p:cNvSpPr txBox="1"/>
          <p:nvPr>
            <p:ph type="body" sz="quarter" idx="1"/>
          </p:nvPr>
        </p:nvSpPr>
        <p:spPr>
          <a:xfrm>
            <a:off x="1360556" y="1459724"/>
            <a:ext cx="7986642" cy="1200329"/>
          </a:xfrm>
          <a:prstGeom prst="rect">
            <a:avLst/>
          </a:prstGeom>
        </p:spPr>
        <p:txBody>
          <a:bodyPr/>
          <a:lstStyle/>
          <a:p>
            <a:pPr/>
            <a:r>
              <a:t>Start with the basic</a:t>
            </a:r>
          </a:p>
        </p:txBody>
      </p:sp>
      <p:sp>
        <p:nvSpPr>
          <p:cNvPr id="136" name="Text Placeholder 2"/>
          <p:cNvSpPr/>
          <p:nvPr>
            <p:ph type="body" idx="21"/>
          </p:nvPr>
        </p:nvSpPr>
        <p:spPr>
          <a:xfrm>
            <a:off x="1343480" y="2851629"/>
            <a:ext cx="8263499" cy="26589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210551" indent="-210551" defTabSz="457200">
              <a:lnSpc>
                <a:spcPct val="400000"/>
              </a:lnSpc>
              <a:spcBef>
                <a:spcPts val="0"/>
              </a:spcBef>
              <a:buSzPct val="100000"/>
              <a:buChar char="-"/>
              <a:defRPr spc="0" sz="1900">
                <a:solidFill>
                  <a:srgbClr val="535353"/>
                </a:solidFill>
              </a:defRPr>
            </a:pPr>
            <a:r>
              <a:t>Using </a:t>
            </a:r>
            <a:r>
              <a:rPr b="1"/>
              <a:t>MaterialPageRoute</a:t>
            </a:r>
          </a:p>
          <a:p>
            <a:pPr marL="210551" indent="-210551" defTabSz="457200">
              <a:lnSpc>
                <a:spcPct val="400000"/>
              </a:lnSpc>
              <a:spcBef>
                <a:spcPts val="0"/>
              </a:spcBef>
              <a:buSzPct val="100000"/>
              <a:buChar char="-"/>
              <a:defRPr b="1" spc="0" sz="1900">
                <a:solidFill>
                  <a:srgbClr val="535353"/>
                </a:solidFill>
              </a:defRPr>
            </a:pPr>
            <a:r>
              <a:t>Android</a:t>
            </a:r>
            <a:r>
              <a:rPr b="0"/>
              <a:t> vs </a:t>
            </a:r>
            <a:r>
              <a:t>iOS</a:t>
            </a:r>
            <a:r>
              <a:rPr b="0"/>
              <a:t> </a:t>
            </a:r>
          </a:p>
        </p:txBody>
      </p:sp>
      <p:pic>
        <p:nvPicPr>
          <p:cNvPr id="137" name="android-ios-share.jpeg" descr="android-ios-shar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34670" y="2831926"/>
            <a:ext cx="4797057" cy="2698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reate your dance"/>
          <p:cNvSpPr txBox="1"/>
          <p:nvPr>
            <p:ph type="body" sz="quarter" idx="1"/>
          </p:nvPr>
        </p:nvSpPr>
        <p:spPr>
          <a:xfrm>
            <a:off x="1360555" y="1459723"/>
            <a:ext cx="6129101" cy="1032200"/>
          </a:xfrm>
          <a:prstGeom prst="rect">
            <a:avLst/>
          </a:prstGeom>
        </p:spPr>
        <p:txBody>
          <a:bodyPr/>
          <a:lstStyle/>
          <a:p>
            <a:pPr/>
            <a:r>
              <a:t>Create your dance</a:t>
            </a:r>
          </a:p>
        </p:txBody>
      </p:sp>
      <p:sp>
        <p:nvSpPr>
          <p:cNvPr id="140" name="Text Placeholder 30"/>
          <p:cNvSpPr/>
          <p:nvPr>
            <p:ph type="body" idx="21"/>
          </p:nvPr>
        </p:nvSpPr>
        <p:spPr>
          <a:xfrm>
            <a:off x="1249664" y="2824202"/>
            <a:ext cx="6551818" cy="25456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172270" indent="-172270">
              <a:lnSpc>
                <a:spcPct val="200000"/>
              </a:lnSpc>
              <a:buSzPct val="100000"/>
              <a:buChar char="-"/>
              <a:defRPr b="1" sz="1900"/>
            </a:pPr>
            <a:r>
              <a:t>PageRouteBuilder</a:t>
            </a:r>
            <a:r>
              <a:rPr b="0"/>
              <a:t> vs expand </a:t>
            </a:r>
            <a:r>
              <a:t>PageRoute</a:t>
            </a:r>
            <a:endParaRPr spc="104"/>
          </a:p>
          <a:p>
            <a:pPr marL="172270" indent="-172270">
              <a:lnSpc>
                <a:spcPct val="100000"/>
              </a:lnSpc>
              <a:buSzPct val="100000"/>
              <a:buChar char="-"/>
              <a:defRPr sz="1900"/>
            </a:pPr>
            <a:r>
              <a:t>Change </a:t>
            </a:r>
            <a:r>
              <a:rPr b="1"/>
              <a:t>Duration</a:t>
            </a:r>
            <a:r>
              <a:t> </a:t>
            </a:r>
            <a:endParaRPr spc="104"/>
          </a:p>
          <a:p>
            <a:pPr lvl="1" marL="553270" indent="-172270" defTabSz="914400">
              <a:lnSpc>
                <a:spcPct val="100000"/>
              </a:lnSpc>
              <a:buChar char="-"/>
              <a:defRPr b="0" spc="100" sz="1900"/>
            </a:pPr>
            <a:r>
              <a:t>Forward and Backward</a:t>
            </a:r>
            <a:endParaRPr spc="104"/>
          </a:p>
          <a:p>
            <a:pPr>
              <a:lnSpc>
                <a:spcPct val="100000"/>
              </a:lnSpc>
              <a:defRPr spc="104" sz="1900"/>
            </a:pPr>
          </a:p>
          <a:p>
            <a:pPr>
              <a:lnSpc>
                <a:spcPct val="100000"/>
              </a:lnSpc>
              <a:defRPr sz="1900"/>
            </a:pPr>
            <a:r>
              <a:t>- Customise the </a:t>
            </a:r>
            <a:r>
              <a:rPr b="1"/>
              <a:t>transition</a:t>
            </a:r>
          </a:p>
        </p:txBody>
      </p:sp>
      <p:pic>
        <p:nvPicPr>
          <p:cNvPr id="141" name="finally-time-to-dance.jpeg" descr="finally-time-to-danc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3562" y="1538567"/>
            <a:ext cx="3780866" cy="37808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 Placeholder 1"/>
          <p:cNvSpPr txBox="1"/>
          <p:nvPr>
            <p:ph type="body" sz="quarter" idx="1"/>
          </p:nvPr>
        </p:nvSpPr>
        <p:spPr>
          <a:xfrm>
            <a:off x="1360556" y="1459724"/>
            <a:ext cx="7986642" cy="1200329"/>
          </a:xfrm>
          <a:prstGeom prst="rect">
            <a:avLst/>
          </a:prstGeom>
        </p:spPr>
        <p:txBody>
          <a:bodyPr/>
          <a:lstStyle/>
          <a:p>
            <a:pPr/>
            <a:r>
              <a:t>Transition moves</a:t>
            </a:r>
          </a:p>
        </p:txBody>
      </p:sp>
      <p:sp>
        <p:nvSpPr>
          <p:cNvPr id="144" name="Text Placeholder 2"/>
          <p:cNvSpPr/>
          <p:nvPr>
            <p:ph type="body" idx="21"/>
          </p:nvPr>
        </p:nvSpPr>
        <p:spPr>
          <a:xfrm>
            <a:off x="1354137" y="2660676"/>
            <a:ext cx="8263499" cy="28498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191411" indent="-191411" defTabSz="457200">
              <a:lnSpc>
                <a:spcPct val="180000"/>
              </a:lnSpc>
              <a:spcBef>
                <a:spcPts val="0"/>
              </a:spcBef>
              <a:buSzPct val="100000"/>
              <a:buChar char="-"/>
              <a:defRPr b="1" spc="0" sz="1900">
                <a:solidFill>
                  <a:srgbClr val="535353"/>
                </a:solidFill>
              </a:defRPr>
            </a:pPr>
            <a:r>
              <a:t>Animations</a:t>
            </a:r>
          </a:p>
          <a:p>
            <a:pPr lvl="1" marL="572411" indent="-191411">
              <a:lnSpc>
                <a:spcPct val="310000"/>
              </a:lnSpc>
              <a:spcBef>
                <a:spcPts val="0"/>
              </a:spcBef>
              <a:buChar char="-"/>
              <a:defRPr b="0" sz="1900">
                <a:solidFill>
                  <a:srgbClr val="535353"/>
                </a:solidFill>
              </a:defRPr>
            </a:pPr>
            <a:r>
              <a:t>Slide, Fade, Scale, Size, Rotation</a:t>
            </a:r>
          </a:p>
          <a:p>
            <a:pPr marL="191411" indent="-191411" defTabSz="457200">
              <a:lnSpc>
                <a:spcPct val="310000"/>
              </a:lnSpc>
              <a:spcBef>
                <a:spcPts val="0"/>
              </a:spcBef>
              <a:buSzPct val="100000"/>
              <a:buChar char="-"/>
              <a:defRPr b="1" spc="0" sz="1900">
                <a:solidFill>
                  <a:srgbClr val="535353"/>
                </a:solidFill>
              </a:defRPr>
            </a:pPr>
            <a:r>
              <a:t>Animation Curve</a:t>
            </a:r>
          </a:p>
        </p:txBody>
      </p:sp>
      <p:pic>
        <p:nvPicPr>
          <p:cNvPr id="145" name="b5debbd3696a55f5283ba4d2183ab922.jpeg" descr="b5debbd3696a55f5283ba4d2183ab92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8050" y="2494420"/>
            <a:ext cx="4784731" cy="31824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style"/>
          <p:cNvSpPr txBox="1"/>
          <p:nvPr>
            <p:ph type="body" sz="quarter" idx="1"/>
          </p:nvPr>
        </p:nvSpPr>
        <p:spPr>
          <a:xfrm>
            <a:off x="1360555" y="1459723"/>
            <a:ext cx="7986646" cy="724809"/>
          </a:xfrm>
          <a:prstGeom prst="rect">
            <a:avLst/>
          </a:prstGeom>
        </p:spPr>
        <p:txBody>
          <a:bodyPr/>
          <a:lstStyle/>
          <a:p>
            <a:pPr/>
            <a:r>
              <a:t>Freestyle</a:t>
            </a:r>
          </a:p>
        </p:txBody>
      </p:sp>
      <p:sp>
        <p:nvSpPr>
          <p:cNvPr id="148" name="Text Placeholder 30"/>
          <p:cNvSpPr/>
          <p:nvPr>
            <p:ph type="body" idx="21"/>
          </p:nvPr>
        </p:nvSpPr>
        <p:spPr>
          <a:xfrm>
            <a:off x="1354138" y="2795477"/>
            <a:ext cx="5685722" cy="27712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172269" indent="-172269">
              <a:lnSpc>
                <a:spcPct val="320000"/>
              </a:lnSpc>
              <a:buSzPct val="100000"/>
              <a:buChar char="-"/>
            </a:pPr>
            <a:r>
              <a:t>Expand </a:t>
            </a:r>
            <a:r>
              <a:rPr b="1"/>
              <a:t>PageRoute</a:t>
            </a:r>
            <a:endParaRPr b="1"/>
          </a:p>
          <a:p>
            <a:pPr>
              <a:lnSpc>
                <a:spcPct val="300000"/>
              </a:lnSpc>
            </a:pPr>
            <a:r>
              <a:t>- Create your own </a:t>
            </a:r>
            <a:r>
              <a:rPr b="1"/>
              <a:t>animation</a:t>
            </a:r>
          </a:p>
        </p:txBody>
      </p:sp>
      <p:pic>
        <p:nvPicPr>
          <p:cNvPr id="149" name="bboy-doing-breakdance-freestyle-youth-urban-culture-street-dance-handstand-hip-hop-music-from-tape_199628-187.jpeg" descr="bboy-doing-breakdance-freestyle-youth-urban-culture-street-dance-handstand-hip-hop-music-from-tape_199628-187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8979" y="1652421"/>
            <a:ext cx="4732504" cy="3553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 Placeholder 1"/>
          <p:cNvSpPr txBox="1"/>
          <p:nvPr>
            <p:ph type="body" sz="quarter" idx="1"/>
          </p:nvPr>
        </p:nvSpPr>
        <p:spPr>
          <a:xfrm>
            <a:off x="1360556" y="1459724"/>
            <a:ext cx="7986642" cy="1200329"/>
          </a:xfrm>
          <a:prstGeom prst="rect">
            <a:avLst/>
          </a:prstGeom>
        </p:spPr>
        <p:txBody>
          <a:bodyPr/>
          <a:lstStyle/>
          <a:p>
            <a:pPr/>
            <a:r>
              <a:t>Be a hero at the floor</a:t>
            </a:r>
          </a:p>
        </p:txBody>
      </p:sp>
      <p:sp>
        <p:nvSpPr>
          <p:cNvPr id="152" name="Text Placeholder 2"/>
          <p:cNvSpPr/>
          <p:nvPr>
            <p:ph type="body" idx="21"/>
          </p:nvPr>
        </p:nvSpPr>
        <p:spPr>
          <a:xfrm>
            <a:off x="1354137" y="2851629"/>
            <a:ext cx="8263499" cy="26589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200982" indent="-200982" defTabSz="457200">
              <a:lnSpc>
                <a:spcPct val="300000"/>
              </a:lnSpc>
              <a:spcBef>
                <a:spcPts val="0"/>
              </a:spcBef>
              <a:buSzPct val="100000"/>
              <a:buChar char="-"/>
              <a:defRPr spc="0" sz="2100">
                <a:solidFill>
                  <a:srgbClr val="535353"/>
                </a:solidFill>
              </a:defRPr>
            </a:pPr>
            <a:r>
              <a:t>What is </a:t>
            </a:r>
            <a:r>
              <a:rPr b="1"/>
              <a:t>Hero</a:t>
            </a:r>
            <a:r>
              <a:t> animation?</a:t>
            </a:r>
          </a:p>
          <a:p>
            <a:pPr defTabSz="457200">
              <a:lnSpc>
                <a:spcPct val="300000"/>
              </a:lnSpc>
              <a:spcBef>
                <a:spcPts val="0"/>
              </a:spcBef>
              <a:defRPr spc="0" sz="2100">
                <a:solidFill>
                  <a:srgbClr val="535353"/>
                </a:solidFill>
              </a:defRPr>
            </a:pPr>
            <a:r>
              <a:t>- How to </a:t>
            </a:r>
            <a:r>
              <a:rPr b="1"/>
              <a:t>use it</a:t>
            </a:r>
            <a:r>
              <a:t>?</a:t>
            </a:r>
          </a:p>
        </p:txBody>
      </p:sp>
      <p:pic>
        <p:nvPicPr>
          <p:cNvPr id="153" name="i-can-be-your-hero-baby.jpeg" descr="i-can-be-your-hero-baby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28392" y="1144802"/>
            <a:ext cx="3579545" cy="45683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 Placeholder 1"/>
          <p:cNvSpPr txBox="1"/>
          <p:nvPr>
            <p:ph type="body" sz="quarter" idx="1"/>
          </p:nvPr>
        </p:nvSpPr>
        <p:spPr>
          <a:xfrm>
            <a:off x="1360556" y="1459724"/>
            <a:ext cx="7986642" cy="1200329"/>
          </a:xfrm>
          <a:prstGeom prst="rect">
            <a:avLst/>
          </a:prstGeom>
        </p:spPr>
        <p:txBody>
          <a:bodyPr/>
          <a:lstStyle/>
          <a:p>
            <a:pPr/>
            <a:r>
              <a:t>You CAN touch this</a:t>
            </a:r>
          </a:p>
        </p:txBody>
      </p:sp>
      <p:sp>
        <p:nvSpPr>
          <p:cNvPr id="156" name="Text Placeholder 2"/>
          <p:cNvSpPr/>
          <p:nvPr>
            <p:ph type="body" idx="21"/>
          </p:nvPr>
        </p:nvSpPr>
        <p:spPr>
          <a:xfrm>
            <a:off x="1354138" y="2851629"/>
            <a:ext cx="5239076" cy="26589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200982" indent="-200982" defTabSz="457200">
              <a:lnSpc>
                <a:spcPct val="300000"/>
              </a:lnSpc>
              <a:spcBef>
                <a:spcPts val="0"/>
              </a:spcBef>
              <a:buSzPct val="100000"/>
              <a:buChar char="-"/>
              <a:defRPr spc="0" sz="2100">
                <a:solidFill>
                  <a:srgbClr val="535353"/>
                </a:solidFill>
              </a:defRPr>
            </a:pPr>
            <a:r>
              <a:t>Handle </a:t>
            </a:r>
            <a:r>
              <a:rPr b="1"/>
              <a:t>user gesture</a:t>
            </a:r>
          </a:p>
          <a:p>
            <a:pPr marL="200982" indent="-200982" defTabSz="457200">
              <a:lnSpc>
                <a:spcPct val="150000"/>
              </a:lnSpc>
              <a:spcBef>
                <a:spcPts val="0"/>
              </a:spcBef>
              <a:buSzPct val="100000"/>
              <a:buChar char="-"/>
              <a:defRPr spc="0" sz="2100">
                <a:solidFill>
                  <a:srgbClr val="535353"/>
                </a:solidFill>
              </a:defRPr>
            </a:pPr>
            <a:r>
              <a:t>Communicate between the </a:t>
            </a:r>
            <a:r>
              <a:rPr b="1"/>
              <a:t>gesture</a:t>
            </a:r>
            <a:r>
              <a:t> and the </a:t>
            </a:r>
            <a:r>
              <a:rPr b="1"/>
              <a:t>transition</a:t>
            </a:r>
          </a:p>
        </p:txBody>
      </p:sp>
      <p:pic>
        <p:nvPicPr>
          <p:cNvPr id="157" name="593.jpeg" descr="59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6347" y="2480241"/>
            <a:ext cx="3349005" cy="31488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est master">
  <a:themeElements>
    <a:clrScheme name="test mas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st maste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st 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st master">
  <a:themeElements>
    <a:clrScheme name="test mas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st maste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st 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