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embeddedFontLst>
    <p:embeddedFont>
      <p:font typeface="adineue PRO Black" panose="020B0A03020201060004" pitchFamily="34" charset="77"/>
      <p:bold r:id="rId5"/>
      <p:boldItalic r:id="rId6"/>
    </p:embeddedFont>
    <p:embeddedFont>
      <p:font typeface="adineue PRO TT Black" panose="020B0A03020201060004" pitchFamily="34" charset="77"/>
      <p:bold r:id="rId7"/>
      <p:boldItalic r:id="rId8"/>
    </p:embeddedFont>
    <p:embeddedFont>
      <p:font typeface="adineue PRO TT Light" panose="020B0303020201060004" pitchFamily="34" charset="77"/>
      <p:regular r:id="rId9"/>
      <p:italic r:id="rId10"/>
    </p:embeddedFont>
  </p:embeddedFontLst>
  <p:custDataLst>
    <p:tags r:id="rId11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84530" autoAdjust="0"/>
  </p:normalViewPr>
  <p:slideViewPr>
    <p:cSldViewPr showGuides="1">
      <p:cViewPr varScale="1">
        <p:scale>
          <a:sx n="126" d="100"/>
          <a:sy n="126" d="100"/>
        </p:scale>
        <p:origin x="208" y="424"/>
      </p:cViewPr>
      <p:guideLst>
        <p:guide orient="horz" pos="350"/>
        <p:guide orient="horz" pos="2436"/>
        <p:guide orient="horz" pos="940"/>
        <p:guide pos="5375"/>
        <p:guide pos="5692"/>
        <p:guide pos="385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pos="1383"/>
        <p:guide pos="68"/>
        <p:guide pos="2789"/>
        <p:guide pos="2971"/>
        <p:guide orient="horz" pos="2595"/>
        <p:guide orient="horz" pos="3162"/>
        <p:guide pos="5602"/>
        <p:guide orient="horz" pos="169"/>
        <p:guide pos="4332"/>
        <p:guide orient="horz" pos="2663"/>
        <p:guide orient="horz" pos="2006"/>
        <p:guide pos="3379"/>
        <p:guide orient="horz" pos="23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pos="200"/>
        <p:guide pos="4117"/>
        <p:guide pos="2815"/>
        <p:guide pos="3035"/>
        <p:guide orient="horz" pos="6074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5/27/18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37067" y="3907983"/>
            <a:ext cx="2290295" cy="1152039"/>
            <a:chOff x="5574828" y="3981670"/>
            <a:chExt cx="1754748" cy="797119"/>
          </a:xfrm>
        </p:grpSpPr>
        <p:grpSp>
          <p:nvGrpSpPr>
            <p:cNvPr id="46" name="Group 45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5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 dirty="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Spotify</a:t>
              </a:r>
              <a:r>
                <a:rPr lang="de-DE" sz="1400" dirty="0">
                  <a:latin typeface="adineue PRO TT Light" panose="020B0303020201060004" pitchFamily="34" charset="0"/>
                </a:rPr>
                <a:t> API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Song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Classifier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Health</a:t>
              </a:r>
              <a:r>
                <a:rPr lang="de-DE" sz="1400" dirty="0">
                  <a:latin typeface="adineue PRO TT Light" panose="020B0303020201060004" pitchFamily="34" charset="0"/>
                </a:rPr>
                <a:t> SDK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BOBBY TABLES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Gabriel </a:t>
            </a:r>
            <a:r>
              <a:rPr lang="en-US" sz="1200" b="1" dirty="0" err="1">
                <a:solidFill>
                  <a:schemeClr val="bg1"/>
                </a:solidFill>
                <a:latin typeface="adineue PRO TT Light" panose="020B0303020201060004" pitchFamily="34" charset="0"/>
              </a:rPr>
              <a:t>Fürstenheim</a:t>
            </a: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Ricardo </a:t>
            </a:r>
            <a:r>
              <a:rPr lang="en-US" sz="1200" b="1" dirty="0" err="1">
                <a:solidFill>
                  <a:schemeClr val="bg1"/>
                </a:solidFill>
                <a:latin typeface="adineue PRO TT Light" panose="020B0303020201060004" pitchFamily="34" charset="0"/>
              </a:rPr>
              <a:t>Boluda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err="1">
                <a:solidFill>
                  <a:schemeClr val="bg1"/>
                </a:solidFill>
                <a:latin typeface="adineue PRO TT Light" panose="020B0303020201060004" pitchFamily="34" charset="0"/>
              </a:rPr>
              <a:t>Lluís</a:t>
            </a: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dineue PRO TT Light" panose="020B0303020201060004" pitchFamily="34" charset="0"/>
              </a:rPr>
              <a:t>Ulzurrun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Ignacio Moreno</a:t>
            </a: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369047"/>
            <a:chOff x="135609" y="1945963"/>
            <a:chExt cx="343005" cy="136904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877974" y="3907982"/>
            <a:ext cx="2276281" cy="694067"/>
            <a:chOff x="5585565" y="3981670"/>
            <a:chExt cx="1744011" cy="480239"/>
          </a:xfrm>
        </p:grpSpPr>
        <p:grpSp>
          <p:nvGrpSpPr>
            <p:cNvPr id="92" name="Group 91"/>
            <p:cNvGrpSpPr/>
            <p:nvPr/>
          </p:nvGrpSpPr>
          <p:grpSpPr>
            <a:xfrm>
              <a:off x="5585565" y="3994044"/>
              <a:ext cx="184403" cy="467865"/>
              <a:chOff x="3296692" y="3994044"/>
              <a:chExt cx="184403" cy="467865"/>
            </a:xfrm>
          </p:grpSpPr>
          <p:sp>
            <p:nvSpPr>
              <p:cNvPr id="98" name="Rectangle 97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93" name="TextBox 9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Swift</a:t>
              </a:r>
            </a:p>
          </p:txBody>
        </p:sp>
        <p:sp>
          <p:nvSpPr>
            <p:cNvPr id="95" name="TextBox 9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NodeJS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>
                <a:latin typeface="adineue PRO TT Black" panose="020B0A03020201060004" pitchFamily="34" charset="0"/>
              </a:rPr>
              <a:t>ENABLING SPORT THROUGH TECHNOLOGY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58" name="Multiply 54">
            <a:extLst>
              <a:ext uri="{FF2B5EF4-FFF2-40B4-BE49-F238E27FC236}">
                <a16:creationId xmlns:a16="http://schemas.microsoft.com/office/drawing/2014/main" id="{383AB486-EFF9-7C48-9A59-711EC74506E1}"/>
              </a:ext>
            </a:extLst>
          </p:cNvPr>
          <p:cNvSpPr/>
          <p:nvPr/>
        </p:nvSpPr>
        <p:spPr bwMode="gray">
          <a:xfrm>
            <a:off x="3863089" y="4293095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 dirty="0"/>
          </a:p>
        </p:txBody>
      </p:sp>
      <p:sp>
        <p:nvSpPr>
          <p:cNvPr id="59" name="Multiply 54">
            <a:extLst>
              <a:ext uri="{FF2B5EF4-FFF2-40B4-BE49-F238E27FC236}">
                <a16:creationId xmlns:a16="http://schemas.microsoft.com/office/drawing/2014/main" id="{B8E79639-0737-7340-9103-40CE05B89646}"/>
              </a:ext>
            </a:extLst>
          </p:cNvPr>
          <p:cNvSpPr/>
          <p:nvPr/>
        </p:nvSpPr>
        <p:spPr bwMode="gray">
          <a:xfrm>
            <a:off x="3853889" y="3878677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 dirty="0"/>
          </a:p>
        </p:txBody>
      </p:sp>
      <p:sp>
        <p:nvSpPr>
          <p:cNvPr id="60" name="Multiply 54">
            <a:extLst>
              <a:ext uri="{FF2B5EF4-FFF2-40B4-BE49-F238E27FC236}">
                <a16:creationId xmlns:a16="http://schemas.microsoft.com/office/drawing/2014/main" id="{EA6DF110-4EA1-E745-995C-2687FF5A9702}"/>
              </a:ext>
            </a:extLst>
          </p:cNvPr>
          <p:cNvSpPr/>
          <p:nvPr/>
        </p:nvSpPr>
        <p:spPr bwMode="gray">
          <a:xfrm>
            <a:off x="1224115" y="3877825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 dirty="0"/>
          </a:p>
        </p:txBody>
      </p:sp>
      <p:sp>
        <p:nvSpPr>
          <p:cNvPr id="61" name="Multiply 54">
            <a:extLst>
              <a:ext uri="{FF2B5EF4-FFF2-40B4-BE49-F238E27FC236}">
                <a16:creationId xmlns:a16="http://schemas.microsoft.com/office/drawing/2014/main" id="{3C4A107D-EFE0-D64D-9F1E-56F98F8162D3}"/>
              </a:ext>
            </a:extLst>
          </p:cNvPr>
          <p:cNvSpPr/>
          <p:nvPr/>
        </p:nvSpPr>
        <p:spPr bwMode="gray">
          <a:xfrm>
            <a:off x="1233315" y="4293095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49AD8-E901-2049-B9E2-19850B8B5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334" y="792469"/>
            <a:ext cx="3601404" cy="24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64</TotalTime>
  <Words>19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adineue PRO TT Black</vt:lpstr>
      <vt:lpstr>Symbol</vt:lpstr>
      <vt:lpstr>adineue PRO Black</vt:lpstr>
      <vt:lpstr>adineue PRO TT Light</vt:lpstr>
      <vt:lpstr>AdiHaus</vt:lpstr>
      <vt:lpstr>Arial</vt:lpstr>
      <vt:lpstr>Wingdings</vt:lpstr>
      <vt:lpstr>adidas GROUP</vt:lpstr>
      <vt:lpstr>PowerPoint Presentation</vt:lpstr>
    </vt:vector>
  </TitlesOfParts>
  <Company>adidas Group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Microsoft Office User</cp:lastModifiedBy>
  <cp:revision>473</cp:revision>
  <cp:lastPrinted>2014-06-23T19:01:57Z</cp:lastPrinted>
  <dcterms:created xsi:type="dcterms:W3CDTF">2012-05-23T20:39:00Z</dcterms:created>
  <dcterms:modified xsi:type="dcterms:W3CDTF">2018-05-27T10:31:10Z</dcterms:modified>
</cp:coreProperties>
</file>