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13716000" cx="24377650"/>
  <p:notesSz cx="6858000" cy="9144000"/>
  <p:embeddedFontLst>
    <p:embeddedFont>
      <p:font typeface="Montserrat SemiBold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Montserrat Medium"/>
      <p:regular r:id="rId31"/>
      <p:bold r:id="rId32"/>
      <p:italic r:id="rId33"/>
      <p:boldItalic r:id="rId34"/>
    </p:embeddedFont>
    <p:embeddedFont>
      <p:font typeface="Nunito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.fntdata"/><Relationship Id="rId22" Type="http://schemas.openxmlformats.org/officeDocument/2006/relationships/font" Target="fonts/MontserratSemiBold-boldItalic.fntdata"/><Relationship Id="rId21" Type="http://schemas.openxmlformats.org/officeDocument/2006/relationships/font" Target="fonts/MontserratSemiBold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Medium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Medium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Medium-bold.fntdata"/><Relationship Id="rId13" Type="http://schemas.openxmlformats.org/officeDocument/2006/relationships/slide" Target="slides/slide9.xml"/><Relationship Id="rId35" Type="http://schemas.openxmlformats.org/officeDocument/2006/relationships/font" Target="fonts/NunitoLight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Medium-boldItalic.fntdata"/><Relationship Id="rId15" Type="http://schemas.openxmlformats.org/officeDocument/2006/relationships/slide" Target="slides/slide11.xml"/><Relationship Id="rId37" Type="http://schemas.openxmlformats.org/officeDocument/2006/relationships/font" Target="fonts/NunitoLight-italic.fntdata"/><Relationship Id="rId14" Type="http://schemas.openxmlformats.org/officeDocument/2006/relationships/slide" Target="slides/slide10.xml"/><Relationship Id="rId36" Type="http://schemas.openxmlformats.org/officeDocument/2006/relationships/font" Target="fonts/NunitoLight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NunitoLight-boldItalic.fntdata"/><Relationship Id="rId19" Type="http://schemas.openxmlformats.org/officeDocument/2006/relationships/font" Target="fonts/MontserratSemiBold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2516" lvl="1" marL="91421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33" lvl="2" marL="182843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151" lvl="3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67" lvl="4" marL="36568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86" lvl="5" marL="4571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603" lvl="6" marL="548530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9" lvl="7" marL="63995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37" lvl="8" marL="73137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2516" lvl="1" marL="91421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33" lvl="2" marL="182843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151" lvl="3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67" lvl="4" marL="36568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86" lvl="5" marL="4571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603" lvl="6" marL="548530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9" lvl="7" marL="63995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37" lvl="8" marL="73137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2516" lvl="1" marL="91421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33" lvl="2" marL="182843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151" lvl="3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67" lvl="4" marL="36568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86" lvl="5" marL="4571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603" lvl="6" marL="548530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9" lvl="7" marL="63995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37" lvl="8" marL="73137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Shape 11"/>
          <p:cNvGrpSpPr/>
          <p:nvPr/>
        </p:nvGrpSpPr>
        <p:grpSpPr>
          <a:xfrm rot="5400000">
            <a:off x="-16715231" y="-397360"/>
            <a:ext cx="24535151" cy="4304369"/>
            <a:chOff x="0" y="-156114"/>
            <a:chExt cx="24535151" cy="4304369"/>
          </a:xfrm>
        </p:grpSpPr>
        <p:sp>
          <p:nvSpPr>
            <p:cNvPr id="12" name="Shape 12"/>
            <p:cNvSpPr/>
            <p:nvPr/>
          </p:nvSpPr>
          <p:spPr>
            <a:xfrm>
              <a:off x="23378291" y="2431564"/>
              <a:ext cx="1134322" cy="1716691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23079220" y="-88970"/>
              <a:ext cx="1455931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20776620" y="-88970"/>
              <a:ext cx="2646748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20420244" y="-88970"/>
              <a:ext cx="3003125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7677877" y="-88971"/>
              <a:ext cx="2785824" cy="3142198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7608342" y="-88971"/>
              <a:ext cx="2168684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4888519" y="-88734"/>
              <a:ext cx="2811899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13589856" y="-88970"/>
              <a:ext cx="4137447" cy="352030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11104147" y="-111272"/>
              <a:ext cx="4346058" cy="3520308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9793019" y="-88970"/>
              <a:ext cx="369415" cy="195571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9698211" y="-88970"/>
              <a:ext cx="225996" cy="19557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8502000" y="61758"/>
              <a:ext cx="2646751" cy="225995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6821130" y="61996"/>
              <a:ext cx="2985743" cy="225995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6829814" y="-88970"/>
              <a:ext cx="2985743" cy="808366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5975275" y="-88970"/>
              <a:ext cx="943094" cy="80836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5608571" y="674793"/>
              <a:ext cx="2916204" cy="164281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5092201" y="-155877"/>
              <a:ext cx="1760153" cy="211218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443059" y="190760"/>
              <a:ext cx="5232654" cy="2977052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1264131" y="-156113"/>
              <a:ext cx="4393864" cy="2112184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1264131" y="-133574"/>
              <a:ext cx="921364" cy="369415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34484" y="-133574"/>
              <a:ext cx="621488" cy="36941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885559"/>
              <a:ext cx="447642" cy="225995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-156114"/>
              <a:ext cx="1286433" cy="334211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8462804" y="1591817"/>
              <a:ext cx="6988462" cy="1786231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9776123" y="-125128"/>
              <a:ext cx="2307757" cy="1734076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fault">
  <p:cSld name="2_Defaul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Shape 38"/>
          <p:cNvGrpSpPr/>
          <p:nvPr/>
        </p:nvGrpSpPr>
        <p:grpSpPr>
          <a:xfrm rot="10800000">
            <a:off x="-23445" y="10974729"/>
            <a:ext cx="24535151" cy="4304369"/>
            <a:chOff x="0" y="-156114"/>
            <a:chExt cx="24535151" cy="4304369"/>
          </a:xfrm>
        </p:grpSpPr>
        <p:sp>
          <p:nvSpPr>
            <p:cNvPr id="39" name="Shape 39"/>
            <p:cNvSpPr/>
            <p:nvPr/>
          </p:nvSpPr>
          <p:spPr>
            <a:xfrm>
              <a:off x="23378291" y="2431564"/>
              <a:ext cx="1134322" cy="1716691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23079220" y="-88970"/>
              <a:ext cx="1455931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20776620" y="-88970"/>
              <a:ext cx="2646748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20420244" y="-88970"/>
              <a:ext cx="3003125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17677877" y="-88971"/>
              <a:ext cx="2785824" cy="3142198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17608342" y="-88971"/>
              <a:ext cx="2168684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14888519" y="-88734"/>
              <a:ext cx="2811899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13589856" y="-88970"/>
              <a:ext cx="4137447" cy="352030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11104147" y="-111272"/>
              <a:ext cx="4346058" cy="3520308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9793019" y="-88970"/>
              <a:ext cx="369415" cy="195571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9698211" y="-88970"/>
              <a:ext cx="225996" cy="19557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8502000" y="61758"/>
              <a:ext cx="2646751" cy="225995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6821130" y="61996"/>
              <a:ext cx="2985743" cy="225995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6829814" y="-88970"/>
              <a:ext cx="2985743" cy="808366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5975275" y="-88970"/>
              <a:ext cx="943094" cy="80836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5608571" y="674793"/>
              <a:ext cx="2916204" cy="164281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5092201" y="-155877"/>
              <a:ext cx="1760153" cy="211218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443059" y="190760"/>
              <a:ext cx="5232654" cy="2977052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1264131" y="-156113"/>
              <a:ext cx="4393864" cy="2112184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1264131" y="-133574"/>
              <a:ext cx="921364" cy="369415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734484" y="-133574"/>
              <a:ext cx="621488" cy="36941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885559"/>
              <a:ext cx="447642" cy="225995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-156114"/>
              <a:ext cx="1286433" cy="334211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8462804" y="1591817"/>
              <a:ext cx="6988462" cy="1786231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9776123" y="-125128"/>
              <a:ext cx="2307757" cy="1734076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8.png"/><Relationship Id="rId6" Type="http://schemas.openxmlformats.org/officeDocument/2006/relationships/image" Target="../media/image17.png"/><Relationship Id="rId7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mTQVgYWBYijZhlKwe4CQG1xRv173xdAc/view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4533724" y="4797850"/>
            <a:ext cx="153102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ADIDAS HACKATHON 2018</a:t>
            </a:r>
            <a:endParaRPr b="1" sz="9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8969033" y="8166923"/>
            <a:ext cx="643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BOBBY TABLES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70" name="Shape 70"/>
          <p:cNvGrpSpPr/>
          <p:nvPr/>
        </p:nvGrpSpPr>
        <p:grpSpPr>
          <a:xfrm>
            <a:off x="0" y="-1582768"/>
            <a:ext cx="24535151" cy="4304369"/>
            <a:chOff x="0" y="-156114"/>
            <a:chExt cx="24535151" cy="4304369"/>
          </a:xfrm>
        </p:grpSpPr>
        <p:sp>
          <p:nvSpPr>
            <p:cNvPr id="71" name="Shape 71"/>
            <p:cNvSpPr/>
            <p:nvPr/>
          </p:nvSpPr>
          <p:spPr>
            <a:xfrm>
              <a:off x="23378291" y="2431564"/>
              <a:ext cx="1134322" cy="1716691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23079220" y="-88970"/>
              <a:ext cx="1455931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20776620" y="-88970"/>
              <a:ext cx="2646748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20420244" y="-88970"/>
              <a:ext cx="3003125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7677877" y="-88971"/>
              <a:ext cx="2785824" cy="3142198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7608342" y="-88971"/>
              <a:ext cx="2168684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4888519" y="-88734"/>
              <a:ext cx="2811899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3589856" y="-88970"/>
              <a:ext cx="4137447" cy="352030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1104147" y="-111272"/>
              <a:ext cx="4346058" cy="3520308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9793019" y="-88970"/>
              <a:ext cx="369415" cy="195571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9698211" y="-88970"/>
              <a:ext cx="225996" cy="19557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8502000" y="61758"/>
              <a:ext cx="2646751" cy="225995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6821130" y="61996"/>
              <a:ext cx="2985743" cy="225995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6829814" y="-88970"/>
              <a:ext cx="2985743" cy="808366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5975275" y="-88970"/>
              <a:ext cx="943094" cy="80836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5608571" y="674793"/>
              <a:ext cx="2916204" cy="164281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5092201" y="-155877"/>
              <a:ext cx="1760153" cy="211218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443059" y="190760"/>
              <a:ext cx="5232654" cy="2977052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264131" y="-156113"/>
              <a:ext cx="4393864" cy="2112184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264131" y="-133574"/>
              <a:ext cx="921364" cy="369415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734484" y="-133574"/>
              <a:ext cx="621488" cy="36941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0" y="885559"/>
              <a:ext cx="447642" cy="225995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0" y="-156114"/>
              <a:ext cx="1286433" cy="334211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8462804" y="1591817"/>
              <a:ext cx="6988462" cy="1786231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9776123" y="-125128"/>
              <a:ext cx="2307757" cy="1734076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1777142" y="9662682"/>
            <a:ext cx="10643995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 improved scalability and performance.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777150" y="4979525"/>
            <a:ext cx="10166100" cy="4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In house recommendation engine</a:t>
            </a:r>
            <a:endParaRPr b="1" sz="96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5835816" y="0"/>
            <a:ext cx="8541834" cy="13716000"/>
          </a:xfrm>
          <a:prstGeom prst="rect">
            <a:avLst/>
          </a:prstGeom>
          <a:solidFill>
            <a:srgbClr val="10438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35" name="Shape 235"/>
          <p:cNvGrpSpPr/>
          <p:nvPr/>
        </p:nvGrpSpPr>
        <p:grpSpPr>
          <a:xfrm>
            <a:off x="17244912" y="4242322"/>
            <a:ext cx="6502122" cy="3202553"/>
            <a:chOff x="10263392" y="3506605"/>
            <a:chExt cx="3873862" cy="1908031"/>
          </a:xfrm>
        </p:grpSpPr>
        <p:sp>
          <p:nvSpPr>
            <p:cNvPr id="236" name="Shape 236"/>
            <p:cNvSpPr/>
            <p:nvPr/>
          </p:nvSpPr>
          <p:spPr>
            <a:xfrm>
              <a:off x="13526123" y="4299560"/>
              <a:ext cx="611131" cy="926798"/>
            </a:xfrm>
            <a:custGeom>
              <a:pathLst>
                <a:path extrusionOk="0" h="120000" w="120000">
                  <a:moveTo>
                    <a:pt x="6942" y="120000"/>
                  </a:moveTo>
                  <a:lnTo>
                    <a:pt x="0" y="117057"/>
                  </a:lnTo>
                  <a:lnTo>
                    <a:pt x="113553" y="0"/>
                  </a:lnTo>
                  <a:lnTo>
                    <a:pt x="120000" y="2942"/>
                  </a:lnTo>
                  <a:lnTo>
                    <a:pt x="6942" y="120000"/>
                  </a:lnTo>
                  <a:close/>
                </a:path>
              </a:pathLst>
            </a:custGeom>
            <a:solidFill>
              <a:srgbClr val="6BBBEB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3182678" y="4370269"/>
              <a:ext cx="378800" cy="851039"/>
            </a:xfrm>
            <a:custGeom>
              <a:pathLst>
                <a:path extrusionOk="0" h="120000" w="120000">
                  <a:moveTo>
                    <a:pt x="108800" y="120000"/>
                  </a:moveTo>
                  <a:lnTo>
                    <a:pt x="0" y="2136"/>
                  </a:lnTo>
                  <a:lnTo>
                    <a:pt x="11200" y="0"/>
                  </a:lnTo>
                  <a:lnTo>
                    <a:pt x="120000" y="117863"/>
                  </a:lnTo>
                  <a:lnTo>
                    <a:pt x="108800" y="120000"/>
                  </a:lnTo>
                  <a:close/>
                </a:path>
              </a:pathLst>
            </a:custGeom>
            <a:solidFill>
              <a:srgbClr val="6BBBEB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13200356" y="4291983"/>
              <a:ext cx="921747" cy="106065"/>
            </a:xfrm>
            <a:custGeom>
              <a:pathLst>
                <a:path extrusionOk="0" h="120000" w="120000">
                  <a:moveTo>
                    <a:pt x="328" y="120000"/>
                  </a:moveTo>
                  <a:lnTo>
                    <a:pt x="0" y="77142"/>
                  </a:lnTo>
                  <a:lnTo>
                    <a:pt x="119671" y="0"/>
                  </a:lnTo>
                  <a:lnTo>
                    <a:pt x="119999" y="45714"/>
                  </a:lnTo>
                  <a:lnTo>
                    <a:pt x="328" y="120000"/>
                  </a:lnTo>
                  <a:close/>
                </a:path>
              </a:pathLst>
            </a:custGeom>
            <a:solidFill>
              <a:srgbClr val="6BBBEB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3137220" y="3524282"/>
              <a:ext cx="83336" cy="853563"/>
            </a:xfrm>
            <a:custGeom>
              <a:pathLst>
                <a:path extrusionOk="0" h="120000" w="120000">
                  <a:moveTo>
                    <a:pt x="61818" y="120000"/>
                  </a:moveTo>
                  <a:lnTo>
                    <a:pt x="0" y="355"/>
                  </a:lnTo>
                  <a:lnTo>
                    <a:pt x="58181" y="0"/>
                  </a:lnTo>
                  <a:lnTo>
                    <a:pt x="120000" y="120000"/>
                  </a:lnTo>
                  <a:lnTo>
                    <a:pt x="61818" y="120000"/>
                  </a:lnTo>
                  <a:close/>
                </a:path>
              </a:pathLst>
            </a:custGeom>
            <a:solidFill>
              <a:srgbClr val="6BBBEB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3144798" y="3509129"/>
              <a:ext cx="989931" cy="818209"/>
            </a:xfrm>
            <a:custGeom>
              <a:pathLst>
                <a:path extrusionOk="0" h="120000" w="120000">
                  <a:moveTo>
                    <a:pt x="116938" y="120000"/>
                  </a:moveTo>
                  <a:lnTo>
                    <a:pt x="0" y="4814"/>
                  </a:lnTo>
                  <a:lnTo>
                    <a:pt x="3061" y="0"/>
                  </a:lnTo>
                  <a:lnTo>
                    <a:pt x="119999" y="115555"/>
                  </a:lnTo>
                  <a:lnTo>
                    <a:pt x="116938" y="120000"/>
                  </a:lnTo>
                  <a:close/>
                </a:path>
              </a:pathLst>
            </a:custGeom>
            <a:solidFill>
              <a:srgbClr val="6BBBEB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2137190" y="3506605"/>
              <a:ext cx="1020235" cy="37881"/>
            </a:xfrm>
            <a:prstGeom prst="rect">
              <a:avLst/>
            </a:prstGeom>
            <a:solidFill>
              <a:srgbClr val="6BBBEB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2127087" y="3509129"/>
              <a:ext cx="1040438" cy="593455"/>
            </a:xfrm>
            <a:custGeom>
              <a:pathLst>
                <a:path extrusionOk="0" h="120000" w="120000">
                  <a:moveTo>
                    <a:pt x="2330" y="120000"/>
                  </a:moveTo>
                  <a:lnTo>
                    <a:pt x="0" y="112851"/>
                  </a:lnTo>
                  <a:lnTo>
                    <a:pt x="117669" y="0"/>
                  </a:lnTo>
                  <a:lnTo>
                    <a:pt x="120000" y="7148"/>
                  </a:lnTo>
                  <a:lnTo>
                    <a:pt x="2330" y="120000"/>
                  </a:lnTo>
                  <a:close/>
                </a:path>
              </a:pathLst>
            </a:custGeom>
            <a:solidFill>
              <a:srgbClr val="6BBBEB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1268474" y="4064703"/>
              <a:ext cx="873766" cy="262635"/>
            </a:xfrm>
            <a:custGeom>
              <a:pathLst>
                <a:path extrusionOk="0" h="120000" w="120000">
                  <a:moveTo>
                    <a:pt x="1387" y="120000"/>
                  </a:moveTo>
                  <a:lnTo>
                    <a:pt x="0" y="102692"/>
                  </a:lnTo>
                  <a:lnTo>
                    <a:pt x="118612" y="0"/>
                  </a:lnTo>
                  <a:lnTo>
                    <a:pt x="120000" y="18461"/>
                  </a:lnTo>
                  <a:lnTo>
                    <a:pt x="1387" y="120000"/>
                  </a:lnTo>
                  <a:close/>
                </a:path>
              </a:pathLst>
            </a:custGeom>
            <a:solidFill>
              <a:srgbClr val="6BBBEB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10528553" y="3506605"/>
              <a:ext cx="1611163" cy="318192"/>
            </a:xfrm>
            <a:custGeom>
              <a:pathLst>
                <a:path extrusionOk="0" h="120000" w="120000">
                  <a:moveTo>
                    <a:pt x="564" y="120000"/>
                  </a:moveTo>
                  <a:lnTo>
                    <a:pt x="0" y="105714"/>
                  </a:lnTo>
                  <a:lnTo>
                    <a:pt x="119435" y="0"/>
                  </a:lnTo>
                  <a:lnTo>
                    <a:pt x="120000" y="14285"/>
                  </a:lnTo>
                  <a:lnTo>
                    <a:pt x="564" y="120000"/>
                  </a:lnTo>
                  <a:close/>
                </a:path>
              </a:pathLst>
            </a:custGeom>
            <a:solidFill>
              <a:srgbClr val="6BBBEB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12116986" y="3526807"/>
              <a:ext cx="40405" cy="558100"/>
            </a:xfrm>
            <a:prstGeom prst="rect">
              <a:avLst/>
            </a:prstGeom>
            <a:solidFill>
              <a:srgbClr val="6BBBEB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0520976" y="3789442"/>
              <a:ext cx="765177" cy="535371"/>
            </a:xfrm>
            <a:custGeom>
              <a:pathLst>
                <a:path extrusionOk="0" h="120000" w="120000">
                  <a:moveTo>
                    <a:pt x="116435" y="120000"/>
                  </a:moveTo>
                  <a:lnTo>
                    <a:pt x="0" y="7358"/>
                  </a:lnTo>
                  <a:lnTo>
                    <a:pt x="3564" y="0"/>
                  </a:lnTo>
                  <a:lnTo>
                    <a:pt x="120000" y="112641"/>
                  </a:lnTo>
                  <a:lnTo>
                    <a:pt x="116435" y="120000"/>
                  </a:lnTo>
                  <a:close/>
                </a:path>
              </a:pathLst>
            </a:custGeom>
            <a:solidFill>
              <a:srgbClr val="6BBBEB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10273493" y="4291983"/>
              <a:ext cx="1010134" cy="560624"/>
            </a:xfrm>
            <a:custGeom>
              <a:pathLst>
                <a:path extrusionOk="0" h="120000" w="120000">
                  <a:moveTo>
                    <a:pt x="2100" y="120000"/>
                  </a:moveTo>
                  <a:lnTo>
                    <a:pt x="0" y="112432"/>
                  </a:lnTo>
                  <a:lnTo>
                    <a:pt x="117900" y="0"/>
                  </a:lnTo>
                  <a:lnTo>
                    <a:pt x="120000" y="7567"/>
                  </a:lnTo>
                  <a:lnTo>
                    <a:pt x="2100" y="120000"/>
                  </a:lnTo>
                  <a:close/>
                </a:path>
              </a:pathLst>
            </a:custGeom>
            <a:solidFill>
              <a:srgbClr val="6BBBEB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10263392" y="3799542"/>
              <a:ext cx="287888" cy="1040439"/>
            </a:xfrm>
            <a:custGeom>
              <a:pathLst>
                <a:path extrusionOk="0" h="120000" w="120000">
                  <a:moveTo>
                    <a:pt x="15789" y="120000"/>
                  </a:moveTo>
                  <a:lnTo>
                    <a:pt x="0" y="118834"/>
                  </a:lnTo>
                  <a:lnTo>
                    <a:pt x="104210" y="0"/>
                  </a:lnTo>
                  <a:lnTo>
                    <a:pt x="119999" y="1165"/>
                  </a:lnTo>
                  <a:lnTo>
                    <a:pt x="15789" y="120000"/>
                  </a:lnTo>
                  <a:close/>
                </a:path>
              </a:pathLst>
            </a:custGeom>
            <a:solidFill>
              <a:srgbClr val="6BBBEB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12132139" y="4067229"/>
              <a:ext cx="1073267" cy="330820"/>
            </a:xfrm>
            <a:custGeom>
              <a:pathLst>
                <a:path extrusionOk="0" h="120000" w="120000">
                  <a:moveTo>
                    <a:pt x="118870" y="120000"/>
                  </a:moveTo>
                  <a:lnTo>
                    <a:pt x="0" y="13740"/>
                  </a:lnTo>
                  <a:lnTo>
                    <a:pt x="1129" y="0"/>
                  </a:lnTo>
                  <a:lnTo>
                    <a:pt x="120000" y="106259"/>
                  </a:lnTo>
                  <a:lnTo>
                    <a:pt x="118870" y="120000"/>
                  </a:lnTo>
                  <a:close/>
                </a:path>
              </a:pathLst>
            </a:custGeom>
            <a:solidFill>
              <a:srgbClr val="6BBBEB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12771049" y="5229506"/>
              <a:ext cx="777804" cy="185130"/>
            </a:xfrm>
            <a:custGeom>
              <a:pathLst>
                <a:path extrusionOk="0" h="120000" w="120000">
                  <a:moveTo>
                    <a:pt x="1182" y="120000"/>
                  </a:moveTo>
                  <a:lnTo>
                    <a:pt x="0" y="102857"/>
                  </a:lnTo>
                  <a:lnTo>
                    <a:pt x="118817" y="0"/>
                  </a:lnTo>
                  <a:lnTo>
                    <a:pt x="120000" y="17142"/>
                  </a:lnTo>
                  <a:lnTo>
                    <a:pt x="1182" y="120000"/>
                  </a:lnTo>
                  <a:close/>
                </a:path>
              </a:pathLst>
            </a:custGeom>
            <a:solidFill>
              <a:srgbClr val="6BBBEB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12493263" y="4362692"/>
              <a:ext cx="719720" cy="601031"/>
            </a:xfrm>
            <a:custGeom>
              <a:pathLst>
                <a:path extrusionOk="0" h="120000" w="120000">
                  <a:moveTo>
                    <a:pt x="4210" y="120000"/>
                  </a:moveTo>
                  <a:lnTo>
                    <a:pt x="0" y="113949"/>
                  </a:lnTo>
                  <a:lnTo>
                    <a:pt x="115789" y="0"/>
                  </a:lnTo>
                  <a:lnTo>
                    <a:pt x="119999" y="6050"/>
                  </a:lnTo>
                  <a:lnTo>
                    <a:pt x="4210" y="120000"/>
                  </a:lnTo>
                  <a:close/>
                </a:path>
              </a:pathLst>
            </a:custGeom>
            <a:solidFill>
              <a:srgbClr val="6BBBEB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12116986" y="4084906"/>
              <a:ext cx="45719" cy="750452"/>
            </a:xfrm>
            <a:prstGeom prst="rect">
              <a:avLst/>
            </a:prstGeom>
            <a:solidFill>
              <a:srgbClr val="6BBBEB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11258372" y="4297035"/>
              <a:ext cx="484865" cy="628382"/>
            </a:xfrm>
            <a:custGeom>
              <a:pathLst>
                <a:path extrusionOk="0" h="120000" w="120000">
                  <a:moveTo>
                    <a:pt x="111521" y="120000"/>
                  </a:moveTo>
                  <a:lnTo>
                    <a:pt x="0" y="4285"/>
                  </a:lnTo>
                  <a:lnTo>
                    <a:pt x="7826" y="0"/>
                  </a:lnTo>
                  <a:lnTo>
                    <a:pt x="120000" y="115714"/>
                  </a:lnTo>
                  <a:lnTo>
                    <a:pt x="111521" y="120000"/>
                  </a:lnTo>
                  <a:close/>
                </a:path>
              </a:pathLst>
            </a:custGeom>
            <a:solidFill>
              <a:srgbClr val="6BBBEB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10278543" y="4814728"/>
              <a:ext cx="1310650" cy="333301"/>
            </a:xfrm>
            <a:custGeom>
              <a:pathLst>
                <a:path extrusionOk="0" h="120000" w="120000">
                  <a:moveTo>
                    <a:pt x="119349" y="120000"/>
                  </a:moveTo>
                  <a:lnTo>
                    <a:pt x="0" y="15000"/>
                  </a:lnTo>
                  <a:lnTo>
                    <a:pt x="650" y="0"/>
                  </a:lnTo>
                  <a:lnTo>
                    <a:pt x="120000" y="105937"/>
                  </a:lnTo>
                  <a:lnTo>
                    <a:pt x="119349" y="120000"/>
                  </a:lnTo>
                  <a:close/>
                </a:path>
              </a:pathLst>
            </a:custGeom>
            <a:solidFill>
              <a:srgbClr val="6BBBEB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55" name="Shape 255"/>
          <p:cNvSpPr/>
          <p:nvPr/>
        </p:nvSpPr>
        <p:spPr>
          <a:xfrm>
            <a:off x="19270995" y="6442853"/>
            <a:ext cx="2182918" cy="2678844"/>
          </a:xfrm>
          <a:custGeom>
            <a:pathLst>
              <a:path extrusionOk="0" h="120000" w="120000">
                <a:moveTo>
                  <a:pt x="61036" y="0"/>
                </a:moveTo>
                <a:cubicBezTo>
                  <a:pt x="36391" y="0"/>
                  <a:pt x="21190" y="7335"/>
                  <a:pt x="12437" y="22006"/>
                </a:cubicBezTo>
                <a:cubicBezTo>
                  <a:pt x="8752" y="28025"/>
                  <a:pt x="6218" y="44576"/>
                  <a:pt x="9443" y="47210"/>
                </a:cubicBezTo>
                <a:cubicBezTo>
                  <a:pt x="16353" y="52852"/>
                  <a:pt x="0" y="64890"/>
                  <a:pt x="0" y="73542"/>
                </a:cubicBezTo>
                <a:cubicBezTo>
                  <a:pt x="0" y="78432"/>
                  <a:pt x="8522" y="75799"/>
                  <a:pt x="11055" y="77680"/>
                </a:cubicBezTo>
                <a:cubicBezTo>
                  <a:pt x="13128" y="79561"/>
                  <a:pt x="7831" y="82382"/>
                  <a:pt x="7831" y="83510"/>
                </a:cubicBezTo>
                <a:cubicBezTo>
                  <a:pt x="7831" y="85768"/>
                  <a:pt x="10364" y="86332"/>
                  <a:pt x="11976" y="86332"/>
                </a:cubicBezTo>
                <a:cubicBezTo>
                  <a:pt x="11976" y="86332"/>
                  <a:pt x="8522" y="86144"/>
                  <a:pt x="8522" y="88401"/>
                </a:cubicBezTo>
                <a:cubicBezTo>
                  <a:pt x="8522" y="91222"/>
                  <a:pt x="11516" y="89905"/>
                  <a:pt x="11285" y="95360"/>
                </a:cubicBezTo>
                <a:cubicBezTo>
                  <a:pt x="11285" y="95172"/>
                  <a:pt x="11285" y="95172"/>
                  <a:pt x="11285" y="95172"/>
                </a:cubicBezTo>
                <a:cubicBezTo>
                  <a:pt x="10595" y="99310"/>
                  <a:pt x="10595" y="104576"/>
                  <a:pt x="17044" y="104576"/>
                </a:cubicBezTo>
                <a:cubicBezTo>
                  <a:pt x="24875" y="104576"/>
                  <a:pt x="34088" y="100250"/>
                  <a:pt x="41458" y="102319"/>
                </a:cubicBezTo>
                <a:cubicBezTo>
                  <a:pt x="46756" y="103636"/>
                  <a:pt x="45143" y="116990"/>
                  <a:pt x="41458" y="120000"/>
                </a:cubicBezTo>
                <a:cubicBezTo>
                  <a:pt x="97428" y="120000"/>
                  <a:pt x="97428" y="120000"/>
                  <a:pt x="97428" y="120000"/>
                </a:cubicBezTo>
                <a:cubicBezTo>
                  <a:pt x="97428" y="120000"/>
                  <a:pt x="88905" y="111912"/>
                  <a:pt x="95815" y="94796"/>
                </a:cubicBezTo>
                <a:cubicBezTo>
                  <a:pt x="100882" y="82194"/>
                  <a:pt x="120000" y="84263"/>
                  <a:pt x="120000" y="49843"/>
                </a:cubicBezTo>
                <a:cubicBezTo>
                  <a:pt x="120000" y="22382"/>
                  <a:pt x="97197" y="0"/>
                  <a:pt x="610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99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56" name="Shape 256"/>
          <p:cNvGrpSpPr/>
          <p:nvPr/>
        </p:nvGrpSpPr>
        <p:grpSpPr>
          <a:xfrm>
            <a:off x="17155900" y="4144117"/>
            <a:ext cx="6684386" cy="3123901"/>
            <a:chOff x="17155900" y="4144117"/>
            <a:chExt cx="6684386" cy="3123901"/>
          </a:xfrm>
        </p:grpSpPr>
        <p:sp>
          <p:nvSpPr>
            <p:cNvPr id="257" name="Shape 257"/>
            <p:cNvSpPr/>
            <p:nvPr/>
          </p:nvSpPr>
          <p:spPr>
            <a:xfrm>
              <a:off x="20237414" y="5072383"/>
              <a:ext cx="296706" cy="2967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22013420" y="5581024"/>
              <a:ext cx="330618" cy="32637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21941361" y="4144117"/>
              <a:ext cx="330618" cy="33061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23598681" y="5508968"/>
              <a:ext cx="241605" cy="2373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18817459" y="5504729"/>
              <a:ext cx="241605" cy="24160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20245891" y="4169548"/>
              <a:ext cx="279754" cy="27975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17155900" y="6365181"/>
              <a:ext cx="241605" cy="2373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22632266" y="7026413"/>
              <a:ext cx="233127" cy="24160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17575528" y="4661234"/>
              <a:ext cx="237366" cy="2373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9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4000950" y="938275"/>
            <a:ext cx="39234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APIs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71" name="Shape 271"/>
          <p:cNvCxnSpPr/>
          <p:nvPr/>
        </p:nvCxnSpPr>
        <p:spPr>
          <a:xfrm flipH="1">
            <a:off x="12180275" y="3524250"/>
            <a:ext cx="17100" cy="774810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72" name="Shape 272"/>
          <p:cNvPicPr preferRelativeResize="0"/>
          <p:nvPr/>
        </p:nvPicPr>
        <p:blipFill>
          <a:blip r:embed="rId3">
            <a:alphaModFix amt="78000"/>
          </a:blip>
          <a:stretch>
            <a:fillRect/>
          </a:stretch>
        </p:blipFill>
        <p:spPr>
          <a:xfrm>
            <a:off x="2247900" y="3524250"/>
            <a:ext cx="742950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7450" y="5483025"/>
            <a:ext cx="70104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73400" y="3352800"/>
            <a:ext cx="4794250" cy="2927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7950" y="8143775"/>
            <a:ext cx="34290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075025" y="7266550"/>
            <a:ext cx="4191000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14926175" y="938275"/>
            <a:ext cx="64887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Technologies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5590336" y="4046947"/>
            <a:ext cx="10573800" cy="3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DEMO</a:t>
            </a:r>
            <a:r>
              <a:rPr b="1" lang="en-US" sz="1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TIME</a:t>
            </a:r>
            <a:endParaRPr b="1" sz="15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83" name="Shape 283"/>
          <p:cNvGrpSpPr/>
          <p:nvPr/>
        </p:nvGrpSpPr>
        <p:grpSpPr>
          <a:xfrm>
            <a:off x="-20190" y="4477832"/>
            <a:ext cx="4092348" cy="4233000"/>
            <a:chOff x="-858390" y="4477832"/>
            <a:chExt cx="4092348" cy="4233000"/>
          </a:xfrm>
        </p:grpSpPr>
        <p:sp>
          <p:nvSpPr>
            <p:cNvPr id="284" name="Shape 284"/>
            <p:cNvSpPr/>
            <p:nvPr/>
          </p:nvSpPr>
          <p:spPr>
            <a:xfrm>
              <a:off x="2099658" y="6974920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1777142" y="4477832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-525459" y="4477832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-858390" y="4477832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4FAB0"/>
            </a:gs>
            <a:gs pos="100000">
              <a:srgbClr val="8FD3F4"/>
            </a:gs>
          </a:gsLst>
          <a:lin ang="5400012" scaled="0"/>
        </a:gra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/>
        </p:nvSpPr>
        <p:spPr>
          <a:xfrm>
            <a:off x="4533724" y="964325"/>
            <a:ext cx="153102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TEAM BOBBY TABLES</a:t>
            </a:r>
            <a:endParaRPr b="1" sz="96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1030475" y="9160175"/>
            <a:ext cx="5420400" cy="15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Gabriel Furstenheim</a:t>
            </a:r>
            <a:endParaRPr b="1" sz="48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7471375" y="9160175"/>
            <a:ext cx="3733800" cy="15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Ricardo Boluda</a:t>
            </a:r>
            <a:endParaRPr b="1" sz="48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13150050" y="9160175"/>
            <a:ext cx="3733800" cy="15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Lluís Ulzurrun</a:t>
            </a:r>
            <a:endParaRPr b="1" sz="48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18828725" y="9160175"/>
            <a:ext cx="3733800" cy="15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Ignacio Moreno</a:t>
            </a:r>
            <a:endParaRPr b="1" sz="48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6331" r="6331" t="5606"/>
          <a:stretch/>
        </p:blipFill>
        <p:spPr>
          <a:xfrm>
            <a:off x="1640975" y="4106900"/>
            <a:ext cx="4199400" cy="4157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2625" y="4206475"/>
            <a:ext cx="4311300" cy="4157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 rotWithShape="1">
          <a:blip r:embed="rId5">
            <a:alphaModFix/>
          </a:blip>
          <a:srcRect b="0" l="1989" r="0" t="1989"/>
          <a:stretch/>
        </p:blipFill>
        <p:spPr>
          <a:xfrm>
            <a:off x="12836175" y="4247875"/>
            <a:ext cx="4199400" cy="4074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 rotWithShape="1">
          <a:blip r:embed="rId6">
            <a:alphaModFix/>
          </a:blip>
          <a:srcRect b="0" l="2892" r="2892" t="0"/>
          <a:stretch/>
        </p:blipFill>
        <p:spPr>
          <a:xfrm>
            <a:off x="18595925" y="4289275"/>
            <a:ext cx="4199400" cy="4074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7200820" y="2109436"/>
            <a:ext cx="9671100" cy="4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097275">
            <a:noAutofit/>
          </a:bodyPr>
          <a:lstStyle/>
          <a:p>
            <a:pPr indent="0" lvl="0" marL="0" marR="0" rtl="0" algn="ctr">
              <a:lnSpc>
                <a:spcPct val="663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663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Thanks!</a:t>
            </a:r>
            <a:endParaRPr b="1" sz="19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9729415" y="8797804"/>
            <a:ext cx="4658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Any questions?</a:t>
            </a:r>
            <a:endParaRPr sz="44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10932995" y="3224928"/>
            <a:ext cx="2251500" cy="2440200"/>
          </a:xfrm>
          <a:custGeom>
            <a:pathLst>
              <a:path extrusionOk="0" h="120000" w="120000">
                <a:moveTo>
                  <a:pt x="116273" y="67075"/>
                </a:moveTo>
                <a:lnTo>
                  <a:pt x="116273" y="67075"/>
                </a:lnTo>
                <a:cubicBezTo>
                  <a:pt x="118696" y="63486"/>
                  <a:pt x="119979" y="59614"/>
                  <a:pt x="119979" y="55292"/>
                </a:cubicBezTo>
                <a:cubicBezTo>
                  <a:pt x="119979" y="50368"/>
                  <a:pt x="118045" y="46045"/>
                  <a:pt x="114176" y="42474"/>
                </a:cubicBezTo>
                <a:cubicBezTo>
                  <a:pt x="110123" y="38753"/>
                  <a:pt x="105440" y="36967"/>
                  <a:pt x="99962" y="36967"/>
                </a:cubicBezTo>
                <a:cubicBezTo>
                  <a:pt x="86217" y="36967"/>
                  <a:pt x="86217" y="36967"/>
                  <a:pt x="86217" y="36967"/>
                </a:cubicBezTo>
                <a:cubicBezTo>
                  <a:pt x="88803" y="32194"/>
                  <a:pt x="90106" y="27570"/>
                  <a:pt x="90106" y="23097"/>
                </a:cubicBezTo>
                <a:cubicBezTo>
                  <a:pt x="90106" y="17440"/>
                  <a:pt x="89129" y="12967"/>
                  <a:pt x="87357" y="9678"/>
                </a:cubicBezTo>
                <a:cubicBezTo>
                  <a:pt x="85423" y="6408"/>
                  <a:pt x="82837" y="3871"/>
                  <a:pt x="79294" y="2386"/>
                </a:cubicBezTo>
                <a:cubicBezTo>
                  <a:pt x="75893" y="751"/>
                  <a:pt x="71861" y="0"/>
                  <a:pt x="67503" y="0"/>
                </a:cubicBezTo>
                <a:cubicBezTo>
                  <a:pt x="64917" y="0"/>
                  <a:pt x="62494" y="902"/>
                  <a:pt x="60559" y="2687"/>
                </a:cubicBezTo>
                <a:cubicBezTo>
                  <a:pt x="58299" y="4773"/>
                  <a:pt x="56670" y="7310"/>
                  <a:pt x="55713" y="10430"/>
                </a:cubicBezTo>
                <a:cubicBezTo>
                  <a:pt x="54736" y="13719"/>
                  <a:pt x="53921" y="16689"/>
                  <a:pt x="53290" y="19527"/>
                </a:cubicBezTo>
                <a:cubicBezTo>
                  <a:pt x="52638" y="22515"/>
                  <a:pt x="51681" y="24601"/>
                  <a:pt x="50541" y="25785"/>
                </a:cubicBezTo>
                <a:cubicBezTo>
                  <a:pt x="47955" y="28322"/>
                  <a:pt x="45206" y="31442"/>
                  <a:pt x="42151" y="35032"/>
                </a:cubicBezTo>
                <a:cubicBezTo>
                  <a:pt x="36816" y="41290"/>
                  <a:pt x="33253" y="45011"/>
                  <a:pt x="31481" y="46195"/>
                </a:cubicBezTo>
                <a:cubicBezTo>
                  <a:pt x="9998" y="46195"/>
                  <a:pt x="9998" y="46195"/>
                  <a:pt x="9998" y="46195"/>
                </a:cubicBezTo>
                <a:cubicBezTo>
                  <a:pt x="7269" y="46195"/>
                  <a:pt x="4846" y="47097"/>
                  <a:pt x="2891" y="48883"/>
                </a:cubicBezTo>
                <a:cubicBezTo>
                  <a:pt x="957" y="50668"/>
                  <a:pt x="0" y="52924"/>
                  <a:pt x="0" y="55442"/>
                </a:cubicBezTo>
                <a:cubicBezTo>
                  <a:pt x="0" y="101506"/>
                  <a:pt x="0" y="101506"/>
                  <a:pt x="0" y="101506"/>
                </a:cubicBezTo>
                <a:cubicBezTo>
                  <a:pt x="0" y="104025"/>
                  <a:pt x="957" y="106280"/>
                  <a:pt x="2891" y="108065"/>
                </a:cubicBezTo>
                <a:cubicBezTo>
                  <a:pt x="4846" y="109851"/>
                  <a:pt x="7269" y="110734"/>
                  <a:pt x="9998" y="110734"/>
                </a:cubicBezTo>
                <a:cubicBezTo>
                  <a:pt x="32458" y="110734"/>
                  <a:pt x="32458" y="110734"/>
                  <a:pt x="32458" y="110734"/>
                </a:cubicBezTo>
                <a:cubicBezTo>
                  <a:pt x="33741" y="110734"/>
                  <a:pt x="37305" y="111787"/>
                  <a:pt x="43271" y="113722"/>
                </a:cubicBezTo>
                <a:cubicBezTo>
                  <a:pt x="49726" y="115658"/>
                  <a:pt x="55387" y="117293"/>
                  <a:pt x="60234" y="118346"/>
                </a:cubicBezTo>
                <a:cubicBezTo>
                  <a:pt x="65080" y="119379"/>
                  <a:pt x="70089" y="119981"/>
                  <a:pt x="75078" y="119981"/>
                </a:cubicBezTo>
                <a:cubicBezTo>
                  <a:pt x="85097" y="119981"/>
                  <a:pt x="85097" y="119981"/>
                  <a:pt x="85097" y="119981"/>
                </a:cubicBezTo>
                <a:cubicBezTo>
                  <a:pt x="92367" y="119981"/>
                  <a:pt x="98333" y="118045"/>
                  <a:pt x="102854" y="114173"/>
                </a:cubicBezTo>
                <a:cubicBezTo>
                  <a:pt x="107374" y="110302"/>
                  <a:pt x="109492" y="105077"/>
                  <a:pt x="109492" y="98368"/>
                </a:cubicBezTo>
                <a:cubicBezTo>
                  <a:pt x="112547" y="94646"/>
                  <a:pt x="114176" y="90324"/>
                  <a:pt x="114176" y="85550"/>
                </a:cubicBezTo>
                <a:cubicBezTo>
                  <a:pt x="114176" y="84516"/>
                  <a:pt x="114013" y="83464"/>
                  <a:pt x="114013" y="82411"/>
                </a:cubicBezTo>
                <a:cubicBezTo>
                  <a:pt x="115947" y="79141"/>
                  <a:pt x="116925" y="75721"/>
                  <a:pt x="116925" y="71981"/>
                </a:cubicBezTo>
                <a:cubicBezTo>
                  <a:pt x="116925" y="70346"/>
                  <a:pt x="116599" y="68711"/>
                  <a:pt x="116273" y="67075"/>
                </a:cubicBezTo>
                <a:close/>
                <a:moveTo>
                  <a:pt x="18571" y="100153"/>
                </a:moveTo>
                <a:lnTo>
                  <a:pt x="18571" y="100153"/>
                </a:lnTo>
                <a:cubicBezTo>
                  <a:pt x="17593" y="101055"/>
                  <a:pt x="16473" y="101506"/>
                  <a:pt x="15007" y="101506"/>
                </a:cubicBezTo>
                <a:cubicBezTo>
                  <a:pt x="13724" y="101506"/>
                  <a:pt x="12421" y="101055"/>
                  <a:pt x="11464" y="100153"/>
                </a:cubicBezTo>
                <a:cubicBezTo>
                  <a:pt x="10487" y="99270"/>
                  <a:pt x="9998" y="98217"/>
                  <a:pt x="9998" y="96883"/>
                </a:cubicBezTo>
                <a:cubicBezTo>
                  <a:pt x="9998" y="95680"/>
                  <a:pt x="10487" y="94646"/>
                  <a:pt x="11464" y="93744"/>
                </a:cubicBezTo>
                <a:cubicBezTo>
                  <a:pt x="12421" y="92711"/>
                  <a:pt x="13724" y="92259"/>
                  <a:pt x="15007" y="92259"/>
                </a:cubicBezTo>
                <a:cubicBezTo>
                  <a:pt x="16473" y="92259"/>
                  <a:pt x="17593" y="92711"/>
                  <a:pt x="18571" y="93744"/>
                </a:cubicBezTo>
                <a:cubicBezTo>
                  <a:pt x="19528" y="94646"/>
                  <a:pt x="20016" y="95680"/>
                  <a:pt x="20016" y="96883"/>
                </a:cubicBezTo>
                <a:cubicBezTo>
                  <a:pt x="20016" y="98217"/>
                  <a:pt x="19528" y="99270"/>
                  <a:pt x="18571" y="100153"/>
                </a:cubicBezTo>
                <a:close/>
                <a:moveTo>
                  <a:pt x="108352" y="61268"/>
                </a:moveTo>
                <a:lnTo>
                  <a:pt x="108352" y="61268"/>
                </a:lnTo>
                <a:cubicBezTo>
                  <a:pt x="107232" y="63486"/>
                  <a:pt x="105766" y="64538"/>
                  <a:pt x="104157" y="64689"/>
                </a:cubicBezTo>
                <a:cubicBezTo>
                  <a:pt x="104972" y="65440"/>
                  <a:pt x="105603" y="66624"/>
                  <a:pt x="106091" y="68109"/>
                </a:cubicBezTo>
                <a:cubicBezTo>
                  <a:pt x="106580" y="69444"/>
                  <a:pt x="106906" y="70797"/>
                  <a:pt x="106906" y="71981"/>
                </a:cubicBezTo>
                <a:cubicBezTo>
                  <a:pt x="106906" y="75420"/>
                  <a:pt x="105440" y="78239"/>
                  <a:pt x="102711" y="80626"/>
                </a:cubicBezTo>
                <a:cubicBezTo>
                  <a:pt x="103668" y="82129"/>
                  <a:pt x="104157" y="83765"/>
                  <a:pt x="104157" y="85550"/>
                </a:cubicBezTo>
                <a:cubicBezTo>
                  <a:pt x="104157" y="87335"/>
                  <a:pt x="103668" y="89140"/>
                  <a:pt x="102854" y="90925"/>
                </a:cubicBezTo>
                <a:cubicBezTo>
                  <a:pt x="101897" y="92711"/>
                  <a:pt x="100593" y="93895"/>
                  <a:pt x="99148" y="94646"/>
                </a:cubicBezTo>
                <a:cubicBezTo>
                  <a:pt x="99311" y="96131"/>
                  <a:pt x="99473" y="97465"/>
                  <a:pt x="99473" y="98668"/>
                </a:cubicBezTo>
                <a:cubicBezTo>
                  <a:pt x="99473" y="106712"/>
                  <a:pt x="94464" y="110734"/>
                  <a:pt x="84466" y="110734"/>
                </a:cubicBezTo>
                <a:cubicBezTo>
                  <a:pt x="75078" y="110734"/>
                  <a:pt x="75078" y="110734"/>
                  <a:pt x="75078" y="110734"/>
                </a:cubicBezTo>
                <a:cubicBezTo>
                  <a:pt x="68135" y="110734"/>
                  <a:pt x="59256" y="108949"/>
                  <a:pt x="48281" y="105528"/>
                </a:cubicBezTo>
                <a:cubicBezTo>
                  <a:pt x="48118" y="105378"/>
                  <a:pt x="47303" y="105227"/>
                  <a:pt x="46020" y="104776"/>
                </a:cubicBezTo>
                <a:cubicBezTo>
                  <a:pt x="44737" y="104325"/>
                  <a:pt x="43923" y="104025"/>
                  <a:pt x="43271" y="103893"/>
                </a:cubicBezTo>
                <a:cubicBezTo>
                  <a:pt x="42620" y="103592"/>
                  <a:pt x="41825" y="103442"/>
                  <a:pt x="40522" y="102991"/>
                </a:cubicBezTo>
                <a:cubicBezTo>
                  <a:pt x="39239" y="102690"/>
                  <a:pt x="38262" y="102389"/>
                  <a:pt x="37631" y="102239"/>
                </a:cubicBezTo>
                <a:cubicBezTo>
                  <a:pt x="36816" y="102089"/>
                  <a:pt x="36022" y="101938"/>
                  <a:pt x="35044" y="101807"/>
                </a:cubicBezTo>
                <a:cubicBezTo>
                  <a:pt x="34067" y="101638"/>
                  <a:pt x="33253" y="101506"/>
                  <a:pt x="32458" y="101506"/>
                </a:cubicBezTo>
                <a:cubicBezTo>
                  <a:pt x="30035" y="101506"/>
                  <a:pt x="30035" y="101506"/>
                  <a:pt x="30035" y="101506"/>
                </a:cubicBezTo>
                <a:cubicBezTo>
                  <a:pt x="30035" y="55442"/>
                  <a:pt x="30035" y="55442"/>
                  <a:pt x="30035" y="55442"/>
                </a:cubicBezTo>
                <a:cubicBezTo>
                  <a:pt x="32458" y="55442"/>
                  <a:pt x="32458" y="55442"/>
                  <a:pt x="32458" y="55442"/>
                </a:cubicBezTo>
                <a:cubicBezTo>
                  <a:pt x="33436" y="55442"/>
                  <a:pt x="34230" y="55141"/>
                  <a:pt x="35370" y="54709"/>
                </a:cubicBezTo>
                <a:cubicBezTo>
                  <a:pt x="36327" y="54258"/>
                  <a:pt x="37305" y="53657"/>
                  <a:pt x="38425" y="52754"/>
                </a:cubicBezTo>
                <a:cubicBezTo>
                  <a:pt x="39565" y="51871"/>
                  <a:pt x="40522" y="51119"/>
                  <a:pt x="41500" y="50236"/>
                </a:cubicBezTo>
                <a:cubicBezTo>
                  <a:pt x="42294" y="49334"/>
                  <a:pt x="43434" y="48281"/>
                  <a:pt x="44574" y="47097"/>
                </a:cubicBezTo>
                <a:cubicBezTo>
                  <a:pt x="45694" y="45763"/>
                  <a:pt x="46672" y="44711"/>
                  <a:pt x="47303" y="43978"/>
                </a:cubicBezTo>
                <a:cubicBezTo>
                  <a:pt x="47955" y="43226"/>
                  <a:pt x="48769" y="42173"/>
                  <a:pt x="49726" y="40989"/>
                </a:cubicBezTo>
                <a:cubicBezTo>
                  <a:pt x="50704" y="39805"/>
                  <a:pt x="51355" y="39204"/>
                  <a:pt x="51518" y="38903"/>
                </a:cubicBezTo>
                <a:cubicBezTo>
                  <a:pt x="54410" y="35614"/>
                  <a:pt x="56344" y="33397"/>
                  <a:pt x="57485" y="32344"/>
                </a:cubicBezTo>
                <a:cubicBezTo>
                  <a:pt x="59582" y="30258"/>
                  <a:pt x="61191" y="27570"/>
                  <a:pt x="62168" y="24451"/>
                </a:cubicBezTo>
                <a:cubicBezTo>
                  <a:pt x="63146" y="21162"/>
                  <a:pt x="63940" y="18173"/>
                  <a:pt x="64591" y="15354"/>
                </a:cubicBezTo>
                <a:cubicBezTo>
                  <a:pt x="65243" y="12516"/>
                  <a:pt x="66200" y="10430"/>
                  <a:pt x="67503" y="9246"/>
                </a:cubicBezTo>
                <a:cubicBezTo>
                  <a:pt x="72513" y="9246"/>
                  <a:pt x="75893" y="10430"/>
                  <a:pt x="77502" y="12667"/>
                </a:cubicBezTo>
                <a:cubicBezTo>
                  <a:pt x="79131" y="14903"/>
                  <a:pt x="80088" y="18342"/>
                  <a:pt x="80088" y="23097"/>
                </a:cubicBezTo>
                <a:cubicBezTo>
                  <a:pt x="80088" y="25935"/>
                  <a:pt x="78805" y="29807"/>
                  <a:pt x="76219" y="34731"/>
                </a:cubicBezTo>
                <a:cubicBezTo>
                  <a:pt x="73796" y="39486"/>
                  <a:pt x="72513" y="43376"/>
                  <a:pt x="72513" y="46195"/>
                </a:cubicBezTo>
                <a:cubicBezTo>
                  <a:pt x="99962" y="46195"/>
                  <a:pt x="99962" y="46195"/>
                  <a:pt x="99962" y="46195"/>
                </a:cubicBezTo>
                <a:cubicBezTo>
                  <a:pt x="102711" y="46195"/>
                  <a:pt x="104972" y="47097"/>
                  <a:pt x="106906" y="48883"/>
                </a:cubicBezTo>
                <a:cubicBezTo>
                  <a:pt x="109003" y="50819"/>
                  <a:pt x="109960" y="52924"/>
                  <a:pt x="109960" y="55442"/>
                </a:cubicBezTo>
                <a:cubicBezTo>
                  <a:pt x="109960" y="57096"/>
                  <a:pt x="109492" y="59013"/>
                  <a:pt x="108352" y="61268"/>
                </a:cubicBezTo>
                <a:close/>
                <a:moveTo>
                  <a:pt x="108352" y="61268"/>
                </a:moveTo>
                <a:lnTo>
                  <a:pt x="108352" y="612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5784027" y="2023571"/>
            <a:ext cx="12809700" cy="3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457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52,000,000</a:t>
            </a:r>
            <a:endParaRPr sz="17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8909722" y="5397140"/>
            <a:ext cx="6558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 Europe alone</a:t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5988577" y="6660396"/>
            <a:ext cx="12809700" cy="3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4572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75%</a:t>
            </a:r>
            <a:endParaRPr sz="17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8873572" y="9784290"/>
            <a:ext cx="6558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run with music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 title="EZBEA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4825" y="0"/>
            <a:ext cx="18288000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hone6_mockup_front_white.png"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5691" y="698301"/>
            <a:ext cx="7099200" cy="111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11913704" y="7200900"/>
            <a:ext cx="8440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Run to songs that match your pace. Keep your rhythm. Boost your performance.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11913700" y="4410600"/>
            <a:ext cx="94770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666666"/>
                </a:solidFill>
                <a:latin typeface="Nunito Light"/>
                <a:ea typeface="Nunito Light"/>
                <a:cs typeface="Nunito Light"/>
                <a:sym typeface="Nunito Light"/>
              </a:rPr>
              <a:t>Introducing...</a:t>
            </a:r>
            <a:endParaRPr sz="4800">
              <a:solidFill>
                <a:srgbClr val="666666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4729650" y="2439500"/>
            <a:ext cx="4281600" cy="7592400"/>
          </a:xfrm>
          <a:prstGeom prst="rect">
            <a:avLst/>
          </a:prstGeom>
          <a:gradFill>
            <a:gsLst>
              <a:gs pos="0">
                <a:srgbClr val="84FAB0"/>
              </a:gs>
              <a:gs pos="100000">
                <a:srgbClr val="8FD3F4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 b="0" l="13081" r="0" t="17979"/>
          <a:stretch/>
        </p:blipFill>
        <p:spPr>
          <a:xfrm>
            <a:off x="11913700" y="5332725"/>
            <a:ext cx="5315175" cy="15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5">
            <a:alphaModFix/>
          </a:blip>
          <a:srcRect b="26159" l="0" r="0" t="27539"/>
          <a:stretch/>
        </p:blipFill>
        <p:spPr>
          <a:xfrm>
            <a:off x="4742950" y="5701900"/>
            <a:ext cx="4281600" cy="11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6406026" y="1213725"/>
            <a:ext cx="115656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HOW IT WORKS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8550" y="6062887"/>
            <a:ext cx="3114223" cy="31142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Shape 126"/>
          <p:cNvCxnSpPr/>
          <p:nvPr/>
        </p:nvCxnSpPr>
        <p:spPr>
          <a:xfrm flipH="1" rot="10800000">
            <a:off x="5993825" y="7781225"/>
            <a:ext cx="3529200" cy="3060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127" name="Shape 127"/>
          <p:cNvPicPr preferRelativeResize="0"/>
          <p:nvPr/>
        </p:nvPicPr>
        <p:blipFill>
          <a:blip r:embed="rId4">
            <a:alphaModFix amt="77000"/>
          </a:blip>
          <a:stretch>
            <a:fillRect/>
          </a:stretch>
        </p:blipFill>
        <p:spPr>
          <a:xfrm>
            <a:off x="9385375" y="5743788"/>
            <a:ext cx="3752400" cy="37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5">
            <a:alphaModFix amt="81000"/>
          </a:blip>
          <a:stretch>
            <a:fillRect/>
          </a:stretch>
        </p:blipFill>
        <p:spPr>
          <a:xfrm>
            <a:off x="18206950" y="2795688"/>
            <a:ext cx="3581400" cy="358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Shape 129"/>
          <p:cNvCxnSpPr/>
          <p:nvPr/>
        </p:nvCxnSpPr>
        <p:spPr>
          <a:xfrm flipH="1" rot="10800000">
            <a:off x="13137775" y="4799450"/>
            <a:ext cx="3543600" cy="214560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0" name="Shape 130"/>
          <p:cNvCxnSpPr/>
          <p:nvPr/>
        </p:nvCxnSpPr>
        <p:spPr>
          <a:xfrm flipH="1">
            <a:off x="13513600" y="5405325"/>
            <a:ext cx="3525900" cy="220350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131" name="Shape 1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25850" y="7608825"/>
            <a:ext cx="3543601" cy="3543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Shape 132"/>
          <p:cNvCxnSpPr/>
          <p:nvPr/>
        </p:nvCxnSpPr>
        <p:spPr>
          <a:xfrm>
            <a:off x="13358150" y="8245175"/>
            <a:ext cx="4287300" cy="121950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133" name="Shape 133"/>
          <p:cNvPicPr preferRelativeResize="0"/>
          <p:nvPr/>
        </p:nvPicPr>
        <p:blipFill>
          <a:blip r:embed="rId7">
            <a:alphaModFix amt="84000"/>
          </a:blip>
          <a:stretch>
            <a:fillRect/>
          </a:stretch>
        </p:blipFill>
        <p:spPr>
          <a:xfrm>
            <a:off x="6709425" y="5264249"/>
            <a:ext cx="1844313" cy="1983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6819973" y="6446644"/>
            <a:ext cx="1269504" cy="1018776"/>
          </a:xfrm>
          <a:custGeom>
            <a:pathLst>
              <a:path extrusionOk="0" h="120000" w="120000">
                <a:moveTo>
                  <a:pt x="119932" y="89258"/>
                </a:moveTo>
                <a:lnTo>
                  <a:pt x="17337" y="0"/>
                </a:lnTo>
                <a:lnTo>
                  <a:pt x="17337" y="0"/>
                </a:lnTo>
                <a:cubicBezTo>
                  <a:pt x="12645" y="11178"/>
                  <a:pt x="6798" y="21848"/>
                  <a:pt x="0" y="30910"/>
                </a:cubicBezTo>
                <a:lnTo>
                  <a:pt x="102866" y="119915"/>
                </a:lnTo>
                <a:lnTo>
                  <a:pt x="102866" y="119915"/>
                </a:lnTo>
                <a:cubicBezTo>
                  <a:pt x="107762" y="108990"/>
                  <a:pt x="113609" y="98659"/>
                  <a:pt x="119932" y="89258"/>
                </a:cubicBezTo>
              </a:path>
            </a:pathLst>
          </a:custGeom>
          <a:solidFill>
            <a:srgbClr val="4E4E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11060118" y="6376820"/>
            <a:ext cx="1377412" cy="1088599"/>
          </a:xfrm>
          <a:custGeom>
            <a:pathLst>
              <a:path extrusionOk="0" h="120000" w="120000">
                <a:moveTo>
                  <a:pt x="103933" y="0"/>
                </a:moveTo>
                <a:lnTo>
                  <a:pt x="0" y="91228"/>
                </a:lnTo>
                <a:lnTo>
                  <a:pt x="0" y="91228"/>
                </a:lnTo>
                <a:cubicBezTo>
                  <a:pt x="6087" y="100264"/>
                  <a:pt x="11234" y="109696"/>
                  <a:pt x="15753" y="119920"/>
                </a:cubicBezTo>
                <a:lnTo>
                  <a:pt x="119937" y="28375"/>
                </a:lnTo>
                <a:lnTo>
                  <a:pt x="119937" y="28375"/>
                </a:lnTo>
                <a:cubicBezTo>
                  <a:pt x="113849" y="19894"/>
                  <a:pt x="108451" y="10224"/>
                  <a:pt x="103933" y="0"/>
                </a:cubicBezTo>
              </a:path>
            </a:pathLst>
          </a:custGeom>
          <a:solidFill>
            <a:srgbClr val="4E4E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14487777" y="6376821"/>
            <a:ext cx="1447235" cy="1145726"/>
          </a:xfrm>
          <a:custGeom>
            <a:pathLst>
              <a:path extrusionOk="0" h="120000" w="120000">
                <a:moveTo>
                  <a:pt x="119940" y="92354"/>
                </a:moveTo>
                <a:lnTo>
                  <a:pt x="14962" y="0"/>
                </a:lnTo>
                <a:lnTo>
                  <a:pt x="14962" y="0"/>
                </a:lnTo>
                <a:cubicBezTo>
                  <a:pt x="10909" y="9943"/>
                  <a:pt x="5782" y="18907"/>
                  <a:pt x="0" y="27495"/>
                </a:cubicBezTo>
                <a:lnTo>
                  <a:pt x="104739" y="119924"/>
                </a:lnTo>
                <a:lnTo>
                  <a:pt x="104739" y="119924"/>
                </a:lnTo>
                <a:cubicBezTo>
                  <a:pt x="109031" y="109905"/>
                  <a:pt x="114157" y="101016"/>
                  <a:pt x="119940" y="92354"/>
                </a:cubicBezTo>
              </a:path>
            </a:pathLst>
          </a:custGeom>
          <a:solidFill>
            <a:srgbClr val="4E4E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5055364" y="5015276"/>
            <a:ext cx="1761438" cy="1764611"/>
          </a:xfrm>
          <a:custGeom>
            <a:pathLst>
              <a:path extrusionOk="0" h="120000" w="120000">
                <a:moveTo>
                  <a:pt x="119951" y="60048"/>
                </a:moveTo>
                <a:lnTo>
                  <a:pt x="119951" y="60048"/>
                </a:lnTo>
                <a:cubicBezTo>
                  <a:pt x="119951" y="93257"/>
                  <a:pt x="93099" y="119951"/>
                  <a:pt x="60073" y="119951"/>
                </a:cubicBezTo>
                <a:lnTo>
                  <a:pt x="60073" y="119951"/>
                </a:lnTo>
                <a:cubicBezTo>
                  <a:pt x="26704" y="119951"/>
                  <a:pt x="0" y="93257"/>
                  <a:pt x="0" y="60048"/>
                </a:cubicBezTo>
                <a:lnTo>
                  <a:pt x="0" y="60048"/>
                </a:lnTo>
                <a:cubicBezTo>
                  <a:pt x="0" y="26693"/>
                  <a:pt x="26704" y="0"/>
                  <a:pt x="60073" y="0"/>
                </a:cubicBezTo>
                <a:lnTo>
                  <a:pt x="60073" y="0"/>
                </a:lnTo>
                <a:cubicBezTo>
                  <a:pt x="93099" y="0"/>
                  <a:pt x="119951" y="26693"/>
                  <a:pt x="119951" y="6004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7965702" y="6824320"/>
            <a:ext cx="3218193" cy="3221367"/>
          </a:xfrm>
          <a:custGeom>
            <a:pathLst>
              <a:path extrusionOk="0" h="120000" w="120000">
                <a:moveTo>
                  <a:pt x="119973" y="59973"/>
                </a:moveTo>
                <a:lnTo>
                  <a:pt x="119973" y="59973"/>
                </a:lnTo>
                <a:cubicBezTo>
                  <a:pt x="119973" y="93056"/>
                  <a:pt x="93139" y="119973"/>
                  <a:pt x="59946" y="119973"/>
                </a:cubicBezTo>
                <a:lnTo>
                  <a:pt x="59946" y="119973"/>
                </a:lnTo>
                <a:cubicBezTo>
                  <a:pt x="26833" y="119973"/>
                  <a:pt x="0" y="93056"/>
                  <a:pt x="0" y="59973"/>
                </a:cubicBezTo>
                <a:lnTo>
                  <a:pt x="0" y="59973"/>
                </a:lnTo>
                <a:cubicBezTo>
                  <a:pt x="0" y="26809"/>
                  <a:pt x="26833" y="0"/>
                  <a:pt x="59946" y="0"/>
                </a:cubicBezTo>
                <a:lnTo>
                  <a:pt x="59946" y="0"/>
                </a:lnTo>
                <a:cubicBezTo>
                  <a:pt x="93139" y="0"/>
                  <a:pt x="119973" y="26809"/>
                  <a:pt x="119973" y="5997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2405791" y="4675685"/>
            <a:ext cx="2110551" cy="2104202"/>
          </a:xfrm>
          <a:custGeom>
            <a:pathLst>
              <a:path extrusionOk="0" h="120000" w="120000">
                <a:moveTo>
                  <a:pt x="119959" y="59897"/>
                </a:moveTo>
                <a:lnTo>
                  <a:pt x="119959" y="59897"/>
                </a:lnTo>
                <a:cubicBezTo>
                  <a:pt x="119959" y="93150"/>
                  <a:pt x="93101" y="119958"/>
                  <a:pt x="60061" y="119958"/>
                </a:cubicBezTo>
                <a:lnTo>
                  <a:pt x="60061" y="119958"/>
                </a:lnTo>
                <a:cubicBezTo>
                  <a:pt x="26898" y="119958"/>
                  <a:pt x="0" y="93150"/>
                  <a:pt x="0" y="59897"/>
                </a:cubicBezTo>
                <a:lnTo>
                  <a:pt x="0" y="59897"/>
                </a:lnTo>
                <a:cubicBezTo>
                  <a:pt x="0" y="26931"/>
                  <a:pt x="26898" y="0"/>
                  <a:pt x="60061" y="0"/>
                </a:cubicBezTo>
                <a:lnTo>
                  <a:pt x="60061" y="0"/>
                </a:lnTo>
                <a:cubicBezTo>
                  <a:pt x="93101" y="0"/>
                  <a:pt x="119959" y="26931"/>
                  <a:pt x="119959" y="59897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5874713" y="7132175"/>
            <a:ext cx="2243847" cy="2243847"/>
          </a:xfrm>
          <a:custGeom>
            <a:pathLst>
              <a:path extrusionOk="0" h="120000" w="120000">
                <a:moveTo>
                  <a:pt x="119961" y="59903"/>
                </a:moveTo>
                <a:lnTo>
                  <a:pt x="119961" y="59903"/>
                </a:lnTo>
                <a:cubicBezTo>
                  <a:pt x="119961" y="93166"/>
                  <a:pt x="93051" y="119961"/>
                  <a:pt x="59903" y="119961"/>
                </a:cubicBezTo>
                <a:lnTo>
                  <a:pt x="59903" y="119961"/>
                </a:lnTo>
                <a:cubicBezTo>
                  <a:pt x="26794" y="119961"/>
                  <a:pt x="0" y="93166"/>
                  <a:pt x="0" y="59903"/>
                </a:cubicBezTo>
                <a:lnTo>
                  <a:pt x="0" y="59903"/>
                </a:lnTo>
                <a:cubicBezTo>
                  <a:pt x="0" y="26910"/>
                  <a:pt x="26794" y="0"/>
                  <a:pt x="59903" y="0"/>
                </a:cubicBezTo>
                <a:lnTo>
                  <a:pt x="59903" y="0"/>
                </a:lnTo>
                <a:cubicBezTo>
                  <a:pt x="93051" y="0"/>
                  <a:pt x="119961" y="26910"/>
                  <a:pt x="119961" y="5990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5537774" y="5596075"/>
            <a:ext cx="371331" cy="542712"/>
          </a:xfrm>
          <a:custGeom>
            <a:pathLst>
              <a:path extrusionOk="0" h="120000" w="120000">
                <a:moveTo>
                  <a:pt x="119766" y="59840"/>
                </a:moveTo>
                <a:lnTo>
                  <a:pt x="119766" y="59840"/>
                </a:lnTo>
                <a:cubicBezTo>
                  <a:pt x="119766" y="79893"/>
                  <a:pt x="114630" y="95331"/>
                  <a:pt x="104591" y="105039"/>
                </a:cubicBezTo>
                <a:lnTo>
                  <a:pt x="104591" y="105039"/>
                </a:lnTo>
                <a:cubicBezTo>
                  <a:pt x="95486" y="114748"/>
                  <a:pt x="80311" y="119840"/>
                  <a:pt x="60233" y="119840"/>
                </a:cubicBezTo>
                <a:lnTo>
                  <a:pt x="60233" y="119840"/>
                </a:lnTo>
                <a:cubicBezTo>
                  <a:pt x="40155" y="119840"/>
                  <a:pt x="25914" y="114748"/>
                  <a:pt x="15175" y="104403"/>
                </a:cubicBezTo>
                <a:lnTo>
                  <a:pt x="15175" y="104403"/>
                </a:lnTo>
                <a:cubicBezTo>
                  <a:pt x="5136" y="94694"/>
                  <a:pt x="0" y="79893"/>
                  <a:pt x="0" y="59840"/>
                </a:cubicBezTo>
                <a:lnTo>
                  <a:pt x="0" y="59840"/>
                </a:lnTo>
                <a:cubicBezTo>
                  <a:pt x="0" y="39310"/>
                  <a:pt x="5136" y="24509"/>
                  <a:pt x="15175" y="14323"/>
                </a:cubicBezTo>
                <a:lnTo>
                  <a:pt x="15175" y="14323"/>
                </a:lnTo>
                <a:cubicBezTo>
                  <a:pt x="25214" y="4615"/>
                  <a:pt x="39455" y="0"/>
                  <a:pt x="60233" y="0"/>
                </a:cubicBezTo>
                <a:lnTo>
                  <a:pt x="60233" y="0"/>
                </a:lnTo>
                <a:cubicBezTo>
                  <a:pt x="79610" y="0"/>
                  <a:pt x="94552" y="4615"/>
                  <a:pt x="104591" y="14801"/>
                </a:cubicBezTo>
                <a:lnTo>
                  <a:pt x="104591" y="14801"/>
                </a:lnTo>
                <a:cubicBezTo>
                  <a:pt x="114630" y="25623"/>
                  <a:pt x="119766" y="39946"/>
                  <a:pt x="119766" y="59840"/>
                </a:cubicBezTo>
                <a:close/>
                <a:moveTo>
                  <a:pt x="36887" y="59840"/>
                </a:moveTo>
                <a:lnTo>
                  <a:pt x="36887" y="59840"/>
                </a:lnTo>
                <a:cubicBezTo>
                  <a:pt x="36887" y="74164"/>
                  <a:pt x="37587" y="84509"/>
                  <a:pt x="41789" y="90716"/>
                </a:cubicBezTo>
                <a:lnTo>
                  <a:pt x="41789" y="90716"/>
                </a:lnTo>
                <a:cubicBezTo>
                  <a:pt x="45291" y="96923"/>
                  <a:pt x="51128" y="99787"/>
                  <a:pt x="60233" y="99787"/>
                </a:cubicBezTo>
                <a:lnTo>
                  <a:pt x="60233" y="99787"/>
                </a:lnTo>
                <a:cubicBezTo>
                  <a:pt x="67704" y="99787"/>
                  <a:pt x="74474" y="96923"/>
                  <a:pt x="77743" y="90716"/>
                </a:cubicBezTo>
                <a:lnTo>
                  <a:pt x="77743" y="90716"/>
                </a:lnTo>
                <a:cubicBezTo>
                  <a:pt x="81945" y="83872"/>
                  <a:pt x="83813" y="74164"/>
                  <a:pt x="83813" y="59840"/>
                </a:cubicBezTo>
                <a:lnTo>
                  <a:pt x="83813" y="59840"/>
                </a:lnTo>
                <a:cubicBezTo>
                  <a:pt x="83813" y="45676"/>
                  <a:pt x="81945" y="35331"/>
                  <a:pt x="77743" y="29602"/>
                </a:cubicBezTo>
                <a:lnTo>
                  <a:pt x="77743" y="29602"/>
                </a:lnTo>
                <a:cubicBezTo>
                  <a:pt x="74474" y="22758"/>
                  <a:pt x="67704" y="19893"/>
                  <a:pt x="60233" y="19893"/>
                </a:cubicBezTo>
                <a:lnTo>
                  <a:pt x="60233" y="19893"/>
                </a:lnTo>
                <a:cubicBezTo>
                  <a:pt x="51828" y="19893"/>
                  <a:pt x="45291" y="22758"/>
                  <a:pt x="41789" y="29602"/>
                </a:cubicBezTo>
                <a:lnTo>
                  <a:pt x="41789" y="29602"/>
                </a:lnTo>
                <a:cubicBezTo>
                  <a:pt x="37587" y="35331"/>
                  <a:pt x="36887" y="45676"/>
                  <a:pt x="36887" y="598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5978929" y="5605597"/>
            <a:ext cx="260248" cy="526844"/>
          </a:xfrm>
          <a:custGeom>
            <a:pathLst>
              <a:path extrusionOk="0" h="120000" w="120000">
                <a:moveTo>
                  <a:pt x="119666" y="119836"/>
                </a:moveTo>
                <a:lnTo>
                  <a:pt x="68000" y="119836"/>
                </a:lnTo>
                <a:lnTo>
                  <a:pt x="68000" y="50491"/>
                </a:lnTo>
                <a:lnTo>
                  <a:pt x="69333" y="38688"/>
                </a:lnTo>
                <a:lnTo>
                  <a:pt x="69333" y="27049"/>
                </a:lnTo>
                <a:lnTo>
                  <a:pt x="69333" y="27049"/>
                </a:lnTo>
                <a:cubicBezTo>
                  <a:pt x="61000" y="30491"/>
                  <a:pt x="55000" y="34098"/>
                  <a:pt x="52666" y="34590"/>
                </a:cubicBezTo>
                <a:lnTo>
                  <a:pt x="24000" y="45737"/>
                </a:lnTo>
                <a:lnTo>
                  <a:pt x="0" y="30491"/>
                </a:lnTo>
                <a:lnTo>
                  <a:pt x="77666" y="0"/>
                </a:lnTo>
                <a:lnTo>
                  <a:pt x="119666" y="0"/>
                </a:lnTo>
                <a:lnTo>
                  <a:pt x="119666" y="11983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12945331" y="5377085"/>
            <a:ext cx="479239" cy="710922"/>
          </a:xfrm>
          <a:custGeom>
            <a:pathLst>
              <a:path extrusionOk="0" h="120000" w="120000">
                <a:moveTo>
                  <a:pt x="119820" y="60668"/>
                </a:moveTo>
                <a:lnTo>
                  <a:pt x="119820" y="60668"/>
                </a:lnTo>
                <a:cubicBezTo>
                  <a:pt x="119820" y="80607"/>
                  <a:pt x="115329" y="95440"/>
                  <a:pt x="104910" y="105531"/>
                </a:cubicBezTo>
                <a:lnTo>
                  <a:pt x="104910" y="105531"/>
                </a:lnTo>
                <a:cubicBezTo>
                  <a:pt x="95209" y="115501"/>
                  <a:pt x="80479" y="119878"/>
                  <a:pt x="59820" y="119878"/>
                </a:cubicBezTo>
                <a:lnTo>
                  <a:pt x="59820" y="119878"/>
                </a:lnTo>
                <a:cubicBezTo>
                  <a:pt x="39880" y="119878"/>
                  <a:pt x="25149" y="115501"/>
                  <a:pt x="14730" y="105045"/>
                </a:cubicBezTo>
                <a:lnTo>
                  <a:pt x="14730" y="105045"/>
                </a:lnTo>
                <a:cubicBezTo>
                  <a:pt x="5029" y="95075"/>
                  <a:pt x="0" y="79756"/>
                  <a:pt x="0" y="60668"/>
                </a:cubicBezTo>
                <a:lnTo>
                  <a:pt x="0" y="60668"/>
                </a:lnTo>
                <a:cubicBezTo>
                  <a:pt x="0" y="39635"/>
                  <a:pt x="5029" y="24437"/>
                  <a:pt x="14191" y="15319"/>
                </a:cubicBezTo>
                <a:lnTo>
                  <a:pt x="14191" y="15319"/>
                </a:lnTo>
                <a:cubicBezTo>
                  <a:pt x="24431" y="5227"/>
                  <a:pt x="39161" y="0"/>
                  <a:pt x="59820" y="0"/>
                </a:cubicBezTo>
                <a:lnTo>
                  <a:pt x="59820" y="0"/>
                </a:lnTo>
                <a:cubicBezTo>
                  <a:pt x="79760" y="0"/>
                  <a:pt x="94670" y="5227"/>
                  <a:pt x="104910" y="15683"/>
                </a:cubicBezTo>
                <a:lnTo>
                  <a:pt x="104910" y="15683"/>
                </a:lnTo>
                <a:cubicBezTo>
                  <a:pt x="115329" y="25775"/>
                  <a:pt x="119820" y="40607"/>
                  <a:pt x="119820" y="60668"/>
                </a:cubicBezTo>
                <a:close/>
                <a:moveTo>
                  <a:pt x="35389" y="60668"/>
                </a:moveTo>
                <a:lnTo>
                  <a:pt x="35389" y="60668"/>
                </a:lnTo>
                <a:cubicBezTo>
                  <a:pt x="35389" y="75015"/>
                  <a:pt x="37365" y="84984"/>
                  <a:pt x="41137" y="91185"/>
                </a:cubicBezTo>
                <a:lnTo>
                  <a:pt x="41137" y="91185"/>
                </a:lnTo>
                <a:cubicBezTo>
                  <a:pt x="45089" y="97629"/>
                  <a:pt x="51556" y="100668"/>
                  <a:pt x="59820" y="100668"/>
                </a:cubicBezTo>
                <a:lnTo>
                  <a:pt x="59820" y="100668"/>
                </a:lnTo>
                <a:cubicBezTo>
                  <a:pt x="68263" y="100668"/>
                  <a:pt x="74011" y="97629"/>
                  <a:pt x="77964" y="91185"/>
                </a:cubicBezTo>
                <a:lnTo>
                  <a:pt x="77964" y="91185"/>
                </a:lnTo>
                <a:cubicBezTo>
                  <a:pt x="81736" y="84620"/>
                  <a:pt x="83712" y="74528"/>
                  <a:pt x="83712" y="60668"/>
                </a:cubicBezTo>
                <a:lnTo>
                  <a:pt x="83712" y="60668"/>
                </a:lnTo>
                <a:cubicBezTo>
                  <a:pt x="83712" y="46200"/>
                  <a:pt x="81736" y="36231"/>
                  <a:pt x="77964" y="29665"/>
                </a:cubicBezTo>
                <a:lnTo>
                  <a:pt x="77964" y="29665"/>
                </a:lnTo>
                <a:cubicBezTo>
                  <a:pt x="74011" y="23586"/>
                  <a:pt x="68263" y="20547"/>
                  <a:pt x="59820" y="20547"/>
                </a:cubicBezTo>
                <a:lnTo>
                  <a:pt x="59820" y="20547"/>
                </a:lnTo>
                <a:cubicBezTo>
                  <a:pt x="51556" y="20547"/>
                  <a:pt x="45089" y="23586"/>
                  <a:pt x="41137" y="29665"/>
                </a:cubicBezTo>
                <a:lnTo>
                  <a:pt x="41137" y="29665"/>
                </a:lnTo>
                <a:cubicBezTo>
                  <a:pt x="37365" y="36231"/>
                  <a:pt x="35389" y="46200"/>
                  <a:pt x="35389" y="606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3497566" y="5380260"/>
            <a:ext cx="476064" cy="707747"/>
          </a:xfrm>
          <a:custGeom>
            <a:pathLst>
              <a:path extrusionOk="0" h="120000" w="120000">
                <a:moveTo>
                  <a:pt x="115279" y="27955"/>
                </a:moveTo>
                <a:lnTo>
                  <a:pt x="115279" y="27955"/>
                </a:lnTo>
                <a:cubicBezTo>
                  <a:pt x="115279" y="35401"/>
                  <a:pt x="112012" y="41505"/>
                  <a:pt x="105476" y="46388"/>
                </a:cubicBezTo>
                <a:lnTo>
                  <a:pt x="105476" y="46388"/>
                </a:lnTo>
                <a:cubicBezTo>
                  <a:pt x="98214" y="51637"/>
                  <a:pt x="89863" y="55178"/>
                  <a:pt x="77518" y="57253"/>
                </a:cubicBezTo>
                <a:lnTo>
                  <a:pt x="77518" y="57741"/>
                </a:lnTo>
                <a:lnTo>
                  <a:pt x="77518" y="57741"/>
                </a:lnTo>
                <a:cubicBezTo>
                  <a:pt x="91860" y="58596"/>
                  <a:pt x="102208" y="61281"/>
                  <a:pt x="109288" y="66042"/>
                </a:cubicBezTo>
                <a:lnTo>
                  <a:pt x="109288" y="66042"/>
                </a:lnTo>
                <a:cubicBezTo>
                  <a:pt x="117095" y="70925"/>
                  <a:pt x="119818" y="77029"/>
                  <a:pt x="119818" y="84476"/>
                </a:cubicBezTo>
                <a:lnTo>
                  <a:pt x="119818" y="84476"/>
                </a:lnTo>
                <a:cubicBezTo>
                  <a:pt x="119818" y="95340"/>
                  <a:pt x="114553" y="104618"/>
                  <a:pt x="102208" y="111088"/>
                </a:cubicBezTo>
                <a:lnTo>
                  <a:pt x="102208" y="111088"/>
                </a:lnTo>
                <a:cubicBezTo>
                  <a:pt x="90408" y="116826"/>
                  <a:pt x="72254" y="119877"/>
                  <a:pt x="50105" y="119877"/>
                </a:cubicBezTo>
                <a:lnTo>
                  <a:pt x="50105" y="119877"/>
                </a:lnTo>
                <a:cubicBezTo>
                  <a:pt x="31225" y="119877"/>
                  <a:pt x="14341" y="118168"/>
                  <a:pt x="0" y="114262"/>
                </a:cubicBezTo>
                <a:lnTo>
                  <a:pt x="0" y="92777"/>
                </a:lnTo>
                <a:lnTo>
                  <a:pt x="0" y="92777"/>
                </a:lnTo>
                <a:cubicBezTo>
                  <a:pt x="7080" y="95340"/>
                  <a:pt x="13615" y="97171"/>
                  <a:pt x="22148" y="98392"/>
                </a:cubicBezTo>
                <a:lnTo>
                  <a:pt x="22148" y="98392"/>
                </a:lnTo>
                <a:cubicBezTo>
                  <a:pt x="30680" y="100223"/>
                  <a:pt x="37760" y="100590"/>
                  <a:pt x="46293" y="100590"/>
                </a:cubicBezTo>
                <a:lnTo>
                  <a:pt x="46293" y="100590"/>
                </a:lnTo>
                <a:cubicBezTo>
                  <a:pt x="58638" y="100590"/>
                  <a:pt x="67715" y="98880"/>
                  <a:pt x="72980" y="96683"/>
                </a:cubicBezTo>
                <a:lnTo>
                  <a:pt x="72980" y="96683"/>
                </a:lnTo>
                <a:cubicBezTo>
                  <a:pt x="78789" y="93631"/>
                  <a:pt x="82057" y="89237"/>
                  <a:pt x="82057" y="83133"/>
                </a:cubicBezTo>
                <a:lnTo>
                  <a:pt x="82057" y="83133"/>
                </a:lnTo>
                <a:cubicBezTo>
                  <a:pt x="82057" y="77884"/>
                  <a:pt x="78063" y="73977"/>
                  <a:pt x="71527" y="71291"/>
                </a:cubicBezTo>
                <a:lnTo>
                  <a:pt x="71527" y="71291"/>
                </a:lnTo>
                <a:cubicBezTo>
                  <a:pt x="65173" y="69094"/>
                  <a:pt x="54644" y="67751"/>
                  <a:pt x="40302" y="67751"/>
                </a:cubicBezTo>
                <a:lnTo>
                  <a:pt x="26686" y="67751"/>
                </a:lnTo>
                <a:lnTo>
                  <a:pt x="26686" y="48952"/>
                </a:lnTo>
                <a:lnTo>
                  <a:pt x="40302" y="48952"/>
                </a:lnTo>
                <a:lnTo>
                  <a:pt x="40302" y="48952"/>
                </a:lnTo>
                <a:cubicBezTo>
                  <a:pt x="53373" y="48952"/>
                  <a:pt x="63721" y="47731"/>
                  <a:pt x="69712" y="45534"/>
                </a:cubicBezTo>
                <a:lnTo>
                  <a:pt x="69712" y="45534"/>
                </a:lnTo>
                <a:cubicBezTo>
                  <a:pt x="75521" y="42848"/>
                  <a:pt x="78789" y="39308"/>
                  <a:pt x="78789" y="33204"/>
                </a:cubicBezTo>
                <a:lnTo>
                  <a:pt x="78789" y="33204"/>
                </a:lnTo>
                <a:cubicBezTo>
                  <a:pt x="78789" y="24537"/>
                  <a:pt x="70257" y="20142"/>
                  <a:pt x="54644" y="20142"/>
                </a:cubicBezTo>
                <a:lnTo>
                  <a:pt x="54644" y="20142"/>
                </a:lnTo>
                <a:cubicBezTo>
                  <a:pt x="48835" y="20142"/>
                  <a:pt x="42299" y="20996"/>
                  <a:pt x="36490" y="21851"/>
                </a:cubicBezTo>
                <a:lnTo>
                  <a:pt x="36490" y="21851"/>
                </a:lnTo>
                <a:cubicBezTo>
                  <a:pt x="31225" y="23560"/>
                  <a:pt x="24689" y="25391"/>
                  <a:pt x="16883" y="28443"/>
                </a:cubicBezTo>
                <a:lnTo>
                  <a:pt x="726" y="11353"/>
                </a:lnTo>
                <a:lnTo>
                  <a:pt x="726" y="11353"/>
                </a:lnTo>
                <a:cubicBezTo>
                  <a:pt x="15612" y="3906"/>
                  <a:pt x="35219" y="0"/>
                  <a:pt x="57367" y="0"/>
                </a:cubicBezTo>
                <a:lnTo>
                  <a:pt x="57367" y="0"/>
                </a:lnTo>
                <a:cubicBezTo>
                  <a:pt x="74795" y="0"/>
                  <a:pt x="89137" y="2197"/>
                  <a:pt x="99667" y="7446"/>
                </a:cubicBezTo>
                <a:lnTo>
                  <a:pt x="99667" y="7446"/>
                </a:lnTo>
                <a:cubicBezTo>
                  <a:pt x="110015" y="12207"/>
                  <a:pt x="115279" y="19287"/>
                  <a:pt x="115279" y="2795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16423770" y="7871661"/>
            <a:ext cx="533192" cy="783920"/>
          </a:xfrm>
          <a:custGeom>
            <a:pathLst>
              <a:path extrusionOk="0" h="120000" w="120000">
                <a:moveTo>
                  <a:pt x="119837" y="60165"/>
                </a:moveTo>
                <a:lnTo>
                  <a:pt x="119837" y="60165"/>
                </a:lnTo>
                <a:cubicBezTo>
                  <a:pt x="119837" y="80367"/>
                  <a:pt x="115135" y="95381"/>
                  <a:pt x="105243" y="105206"/>
                </a:cubicBezTo>
                <a:lnTo>
                  <a:pt x="105243" y="105206"/>
                </a:lnTo>
                <a:cubicBezTo>
                  <a:pt x="95351" y="115142"/>
                  <a:pt x="80270" y="119889"/>
                  <a:pt x="59837" y="119889"/>
                </a:cubicBezTo>
                <a:lnTo>
                  <a:pt x="59837" y="119889"/>
                </a:lnTo>
                <a:cubicBezTo>
                  <a:pt x="40054" y="119889"/>
                  <a:pt x="24972" y="114701"/>
                  <a:pt x="15081" y="104875"/>
                </a:cubicBezTo>
                <a:lnTo>
                  <a:pt x="15081" y="104875"/>
                </a:lnTo>
                <a:cubicBezTo>
                  <a:pt x="5189" y="94609"/>
                  <a:pt x="0" y="79926"/>
                  <a:pt x="0" y="60165"/>
                </a:cubicBezTo>
                <a:lnTo>
                  <a:pt x="0" y="60165"/>
                </a:lnTo>
                <a:cubicBezTo>
                  <a:pt x="0" y="39190"/>
                  <a:pt x="5189" y="24507"/>
                  <a:pt x="15081" y="14572"/>
                </a:cubicBezTo>
                <a:lnTo>
                  <a:pt x="15081" y="14572"/>
                </a:lnTo>
                <a:cubicBezTo>
                  <a:pt x="24324" y="4747"/>
                  <a:pt x="40054" y="0"/>
                  <a:pt x="59837" y="0"/>
                </a:cubicBezTo>
                <a:lnTo>
                  <a:pt x="59837" y="0"/>
                </a:lnTo>
                <a:cubicBezTo>
                  <a:pt x="79621" y="0"/>
                  <a:pt x="94702" y="5078"/>
                  <a:pt x="104594" y="15013"/>
                </a:cubicBezTo>
                <a:lnTo>
                  <a:pt x="104594" y="15013"/>
                </a:lnTo>
                <a:cubicBezTo>
                  <a:pt x="115135" y="25280"/>
                  <a:pt x="119837" y="40735"/>
                  <a:pt x="119837" y="60165"/>
                </a:cubicBezTo>
                <a:close/>
                <a:moveTo>
                  <a:pt x="36000" y="60165"/>
                </a:moveTo>
                <a:lnTo>
                  <a:pt x="36000" y="60165"/>
                </a:lnTo>
                <a:cubicBezTo>
                  <a:pt x="36000" y="74406"/>
                  <a:pt x="38432" y="84673"/>
                  <a:pt x="41837" y="90965"/>
                </a:cubicBezTo>
                <a:lnTo>
                  <a:pt x="41837" y="90965"/>
                </a:lnTo>
                <a:cubicBezTo>
                  <a:pt x="45405" y="96927"/>
                  <a:pt x="51081" y="100128"/>
                  <a:pt x="59837" y="100128"/>
                </a:cubicBezTo>
                <a:lnTo>
                  <a:pt x="59837" y="100128"/>
                </a:lnTo>
                <a:cubicBezTo>
                  <a:pt x="67945" y="100128"/>
                  <a:pt x="74432" y="96927"/>
                  <a:pt x="77837" y="90965"/>
                </a:cubicBezTo>
                <a:lnTo>
                  <a:pt x="77837" y="90965"/>
                </a:lnTo>
                <a:cubicBezTo>
                  <a:pt x="81891" y="84231"/>
                  <a:pt x="83675" y="74406"/>
                  <a:pt x="83675" y="60165"/>
                </a:cubicBezTo>
                <a:lnTo>
                  <a:pt x="83675" y="60165"/>
                </a:lnTo>
                <a:cubicBezTo>
                  <a:pt x="83675" y="45482"/>
                  <a:pt x="81891" y="35547"/>
                  <a:pt x="77837" y="29254"/>
                </a:cubicBezTo>
                <a:lnTo>
                  <a:pt x="77837" y="29254"/>
                </a:lnTo>
                <a:cubicBezTo>
                  <a:pt x="74432" y="22962"/>
                  <a:pt x="67945" y="19760"/>
                  <a:pt x="59837" y="19760"/>
                </a:cubicBezTo>
                <a:lnTo>
                  <a:pt x="59837" y="19760"/>
                </a:lnTo>
                <a:cubicBezTo>
                  <a:pt x="51081" y="19760"/>
                  <a:pt x="45405" y="22962"/>
                  <a:pt x="41837" y="29254"/>
                </a:cubicBezTo>
                <a:lnTo>
                  <a:pt x="41837" y="29254"/>
                </a:lnTo>
                <a:cubicBezTo>
                  <a:pt x="38432" y="35547"/>
                  <a:pt x="36000" y="45482"/>
                  <a:pt x="36000" y="601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17014091" y="7884356"/>
            <a:ext cx="577624" cy="758530"/>
          </a:xfrm>
          <a:custGeom>
            <a:pathLst>
              <a:path extrusionOk="0" h="120000" w="120000">
                <a:moveTo>
                  <a:pt x="119850" y="95431"/>
                </a:moveTo>
                <a:lnTo>
                  <a:pt x="100524" y="95431"/>
                </a:lnTo>
                <a:lnTo>
                  <a:pt x="100524" y="119886"/>
                </a:lnTo>
                <a:lnTo>
                  <a:pt x="67715" y="119886"/>
                </a:lnTo>
                <a:lnTo>
                  <a:pt x="67715" y="95431"/>
                </a:lnTo>
                <a:lnTo>
                  <a:pt x="0" y="95431"/>
                </a:lnTo>
                <a:lnTo>
                  <a:pt x="0" y="77459"/>
                </a:lnTo>
                <a:lnTo>
                  <a:pt x="69812" y="0"/>
                </a:lnTo>
                <a:lnTo>
                  <a:pt x="100524" y="0"/>
                </a:lnTo>
                <a:lnTo>
                  <a:pt x="100524" y="75412"/>
                </a:lnTo>
                <a:lnTo>
                  <a:pt x="119850" y="75412"/>
                </a:lnTo>
                <a:lnTo>
                  <a:pt x="119850" y="95431"/>
                </a:lnTo>
                <a:close/>
                <a:moveTo>
                  <a:pt x="67715" y="75412"/>
                </a:moveTo>
                <a:lnTo>
                  <a:pt x="67715" y="55052"/>
                </a:lnTo>
                <a:lnTo>
                  <a:pt x="67715" y="55052"/>
                </a:lnTo>
                <a:cubicBezTo>
                  <a:pt x="67715" y="51753"/>
                  <a:pt x="67715" y="46407"/>
                  <a:pt x="68314" y="40379"/>
                </a:cubicBezTo>
                <a:lnTo>
                  <a:pt x="68314" y="40379"/>
                </a:lnTo>
                <a:cubicBezTo>
                  <a:pt x="68764" y="33781"/>
                  <a:pt x="68764" y="29687"/>
                  <a:pt x="69363" y="28890"/>
                </a:cubicBezTo>
                <a:lnTo>
                  <a:pt x="68314" y="28890"/>
                </a:lnTo>
                <a:lnTo>
                  <a:pt x="68314" y="28890"/>
                </a:lnTo>
                <a:cubicBezTo>
                  <a:pt x="65617" y="33440"/>
                  <a:pt x="62921" y="37876"/>
                  <a:pt x="59176" y="41971"/>
                </a:cubicBezTo>
                <a:lnTo>
                  <a:pt x="29662" y="75412"/>
                </a:lnTo>
                <a:lnTo>
                  <a:pt x="67715" y="754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8749620" y="7871660"/>
            <a:ext cx="768050" cy="1129859"/>
          </a:xfrm>
          <a:custGeom>
            <a:pathLst>
              <a:path extrusionOk="0" h="120000" w="120000">
                <a:moveTo>
                  <a:pt x="119887" y="59961"/>
                </a:moveTo>
                <a:lnTo>
                  <a:pt x="119887" y="59961"/>
                </a:lnTo>
                <a:cubicBezTo>
                  <a:pt x="119887" y="80203"/>
                  <a:pt x="115060" y="95556"/>
                  <a:pt x="105070" y="105105"/>
                </a:cubicBezTo>
                <a:lnTo>
                  <a:pt x="105070" y="105105"/>
                </a:lnTo>
                <a:cubicBezTo>
                  <a:pt x="95416" y="115264"/>
                  <a:pt x="80486" y="119923"/>
                  <a:pt x="59943" y="119923"/>
                </a:cubicBezTo>
                <a:lnTo>
                  <a:pt x="59943" y="119923"/>
                </a:lnTo>
                <a:cubicBezTo>
                  <a:pt x="40187" y="119923"/>
                  <a:pt x="25369" y="115035"/>
                  <a:pt x="15266" y="104570"/>
                </a:cubicBezTo>
                <a:lnTo>
                  <a:pt x="15266" y="104570"/>
                </a:lnTo>
                <a:cubicBezTo>
                  <a:pt x="5163" y="94716"/>
                  <a:pt x="0" y="79669"/>
                  <a:pt x="0" y="59961"/>
                </a:cubicBezTo>
                <a:lnTo>
                  <a:pt x="0" y="59961"/>
                </a:lnTo>
                <a:cubicBezTo>
                  <a:pt x="0" y="39719"/>
                  <a:pt x="5163" y="24366"/>
                  <a:pt x="14929" y="14742"/>
                </a:cubicBezTo>
                <a:lnTo>
                  <a:pt x="14929" y="14742"/>
                </a:lnTo>
                <a:cubicBezTo>
                  <a:pt x="24583" y="4888"/>
                  <a:pt x="39850" y="0"/>
                  <a:pt x="59943" y="0"/>
                </a:cubicBezTo>
                <a:lnTo>
                  <a:pt x="59943" y="0"/>
                </a:lnTo>
                <a:cubicBezTo>
                  <a:pt x="80037" y="0"/>
                  <a:pt x="94518" y="5194"/>
                  <a:pt x="104621" y="15276"/>
                </a:cubicBezTo>
                <a:lnTo>
                  <a:pt x="104621" y="15276"/>
                </a:lnTo>
                <a:cubicBezTo>
                  <a:pt x="115060" y="25436"/>
                  <a:pt x="119887" y="40254"/>
                  <a:pt x="119887" y="59961"/>
                </a:cubicBezTo>
                <a:close/>
                <a:moveTo>
                  <a:pt x="36258" y="59961"/>
                </a:moveTo>
                <a:lnTo>
                  <a:pt x="36258" y="59961"/>
                </a:lnTo>
                <a:cubicBezTo>
                  <a:pt x="36258" y="74474"/>
                  <a:pt x="37829" y="84633"/>
                  <a:pt x="41870" y="90591"/>
                </a:cubicBezTo>
                <a:lnTo>
                  <a:pt x="41870" y="90591"/>
                </a:lnTo>
                <a:cubicBezTo>
                  <a:pt x="45463" y="96931"/>
                  <a:pt x="51075" y="100216"/>
                  <a:pt x="59943" y="100216"/>
                </a:cubicBezTo>
                <a:lnTo>
                  <a:pt x="59943" y="100216"/>
                </a:lnTo>
                <a:cubicBezTo>
                  <a:pt x="68362" y="100216"/>
                  <a:pt x="74424" y="96931"/>
                  <a:pt x="78465" y="90591"/>
                </a:cubicBezTo>
                <a:lnTo>
                  <a:pt x="78465" y="90591"/>
                </a:lnTo>
                <a:cubicBezTo>
                  <a:pt x="82057" y="84328"/>
                  <a:pt x="84078" y="74169"/>
                  <a:pt x="84078" y="59961"/>
                </a:cubicBezTo>
                <a:lnTo>
                  <a:pt x="84078" y="59961"/>
                </a:lnTo>
                <a:cubicBezTo>
                  <a:pt x="84078" y="45677"/>
                  <a:pt x="82057" y="35595"/>
                  <a:pt x="78016" y="29026"/>
                </a:cubicBezTo>
                <a:lnTo>
                  <a:pt x="78016" y="29026"/>
                </a:lnTo>
                <a:cubicBezTo>
                  <a:pt x="74424" y="22991"/>
                  <a:pt x="68362" y="19707"/>
                  <a:pt x="59943" y="19707"/>
                </a:cubicBezTo>
                <a:lnTo>
                  <a:pt x="59943" y="19707"/>
                </a:lnTo>
                <a:cubicBezTo>
                  <a:pt x="51524" y="19707"/>
                  <a:pt x="45463" y="22991"/>
                  <a:pt x="41870" y="29026"/>
                </a:cubicBezTo>
                <a:lnTo>
                  <a:pt x="41870" y="29026"/>
                </a:lnTo>
                <a:cubicBezTo>
                  <a:pt x="38166" y="35595"/>
                  <a:pt x="36258" y="45677"/>
                  <a:pt x="36258" y="599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9635100" y="7871661"/>
            <a:ext cx="768050" cy="1113991"/>
          </a:xfrm>
          <a:custGeom>
            <a:pathLst>
              <a:path extrusionOk="0" h="120000" w="120000">
                <a:moveTo>
                  <a:pt x="119887" y="119922"/>
                </a:moveTo>
                <a:lnTo>
                  <a:pt x="336" y="119922"/>
                </a:lnTo>
                <a:lnTo>
                  <a:pt x="336" y="102658"/>
                </a:lnTo>
                <a:lnTo>
                  <a:pt x="42993" y="72696"/>
                </a:lnTo>
                <a:lnTo>
                  <a:pt x="42993" y="72696"/>
                </a:lnTo>
                <a:cubicBezTo>
                  <a:pt x="55902" y="63561"/>
                  <a:pt x="64321" y="57445"/>
                  <a:pt x="68362" y="54116"/>
                </a:cubicBezTo>
                <a:lnTo>
                  <a:pt x="68362" y="54116"/>
                </a:lnTo>
                <a:cubicBezTo>
                  <a:pt x="71955" y="50477"/>
                  <a:pt x="74873" y="47148"/>
                  <a:pt x="76445" y="44361"/>
                </a:cubicBezTo>
                <a:lnTo>
                  <a:pt x="76445" y="44361"/>
                </a:lnTo>
                <a:cubicBezTo>
                  <a:pt x="78465" y="41032"/>
                  <a:pt x="79251" y="38245"/>
                  <a:pt x="79251" y="34916"/>
                </a:cubicBezTo>
                <a:lnTo>
                  <a:pt x="79251" y="34916"/>
                </a:lnTo>
                <a:cubicBezTo>
                  <a:pt x="79251" y="30503"/>
                  <a:pt x="77231" y="26864"/>
                  <a:pt x="73638" y="24387"/>
                </a:cubicBezTo>
                <a:lnTo>
                  <a:pt x="73638" y="24387"/>
                </a:lnTo>
                <a:cubicBezTo>
                  <a:pt x="69597" y="22219"/>
                  <a:pt x="64770" y="20825"/>
                  <a:pt x="58372" y="20825"/>
                </a:cubicBezTo>
                <a:lnTo>
                  <a:pt x="58372" y="20825"/>
                </a:lnTo>
                <a:cubicBezTo>
                  <a:pt x="51861" y="20825"/>
                  <a:pt x="45014" y="21909"/>
                  <a:pt x="38952" y="24154"/>
                </a:cubicBezTo>
                <a:lnTo>
                  <a:pt x="38952" y="24154"/>
                </a:lnTo>
                <a:cubicBezTo>
                  <a:pt x="33002" y="26322"/>
                  <a:pt x="26155" y="29109"/>
                  <a:pt x="19644" y="32980"/>
                </a:cubicBezTo>
                <a:lnTo>
                  <a:pt x="0" y="17187"/>
                </a:lnTo>
                <a:lnTo>
                  <a:pt x="0" y="17187"/>
                </a:lnTo>
                <a:cubicBezTo>
                  <a:pt x="7970" y="11922"/>
                  <a:pt x="15266" y="8593"/>
                  <a:pt x="20542" y="6348"/>
                </a:cubicBezTo>
                <a:lnTo>
                  <a:pt x="20542" y="6348"/>
                </a:lnTo>
                <a:cubicBezTo>
                  <a:pt x="26155" y="4103"/>
                  <a:pt x="32553" y="3019"/>
                  <a:pt x="38615" y="1935"/>
                </a:cubicBezTo>
                <a:lnTo>
                  <a:pt x="38615" y="1935"/>
                </a:lnTo>
                <a:cubicBezTo>
                  <a:pt x="45463" y="774"/>
                  <a:pt x="52647" y="0"/>
                  <a:pt x="60729" y="0"/>
                </a:cubicBezTo>
                <a:lnTo>
                  <a:pt x="60729" y="0"/>
                </a:lnTo>
                <a:cubicBezTo>
                  <a:pt x="71618" y="0"/>
                  <a:pt x="81272" y="1393"/>
                  <a:pt x="88905" y="3870"/>
                </a:cubicBezTo>
                <a:lnTo>
                  <a:pt x="88905" y="3870"/>
                </a:lnTo>
                <a:cubicBezTo>
                  <a:pt x="97324" y="6658"/>
                  <a:pt x="103386" y="10529"/>
                  <a:pt x="108213" y="15483"/>
                </a:cubicBezTo>
                <a:lnTo>
                  <a:pt x="108213" y="15483"/>
                </a:lnTo>
                <a:cubicBezTo>
                  <a:pt x="112703" y="20206"/>
                  <a:pt x="115060" y="25780"/>
                  <a:pt x="115060" y="31896"/>
                </a:cubicBezTo>
                <a:lnTo>
                  <a:pt x="115060" y="31896"/>
                </a:lnTo>
                <a:cubicBezTo>
                  <a:pt x="115060" y="37470"/>
                  <a:pt x="113826" y="42735"/>
                  <a:pt x="110682" y="47458"/>
                </a:cubicBezTo>
                <a:lnTo>
                  <a:pt x="110682" y="47458"/>
                </a:lnTo>
                <a:cubicBezTo>
                  <a:pt x="108213" y="52180"/>
                  <a:pt x="104172" y="56903"/>
                  <a:pt x="98110" y="62167"/>
                </a:cubicBezTo>
                <a:lnTo>
                  <a:pt x="98110" y="62167"/>
                </a:lnTo>
                <a:cubicBezTo>
                  <a:pt x="92160" y="66890"/>
                  <a:pt x="82057" y="74400"/>
                  <a:pt x="67577" y="83535"/>
                </a:cubicBezTo>
                <a:lnTo>
                  <a:pt x="45463" y="97703"/>
                </a:lnTo>
                <a:lnTo>
                  <a:pt x="45463" y="99096"/>
                </a:lnTo>
                <a:lnTo>
                  <a:pt x="119887" y="99096"/>
                </a:lnTo>
                <a:lnTo>
                  <a:pt x="119887" y="11992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6158225" y="1165100"/>
            <a:ext cx="120612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SHOW ME THE MONEY!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11781201" y="7610071"/>
            <a:ext cx="34797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Offer them premium features that they crave </a:t>
            </a:r>
            <a:endParaRPr sz="3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15195566" y="4063030"/>
            <a:ext cx="34797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Profit!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7784532" y="4063030"/>
            <a:ext cx="34797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Build a community of sport lovers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4196236" y="7610071"/>
            <a:ext cx="34797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Engage users with a fully functional lite version</a:t>
            </a:r>
            <a:endParaRPr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6325" y="4737187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443" y="5232675"/>
            <a:ext cx="1269500" cy="12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5795036" y="8556704"/>
            <a:ext cx="920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improving the current build</a:t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5590336" y="4046947"/>
            <a:ext cx="10573800" cy="3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NEXT STEPS</a:t>
            </a:r>
            <a:endParaRPr b="1" sz="15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66" name="Shape 166"/>
          <p:cNvGrpSpPr/>
          <p:nvPr/>
        </p:nvGrpSpPr>
        <p:grpSpPr>
          <a:xfrm>
            <a:off x="-20190" y="4477832"/>
            <a:ext cx="4092370" cy="4233061"/>
            <a:chOff x="-858390" y="4477832"/>
            <a:chExt cx="4092370" cy="4233061"/>
          </a:xfrm>
        </p:grpSpPr>
        <p:sp>
          <p:nvSpPr>
            <p:cNvPr id="167" name="Shape 167"/>
            <p:cNvSpPr/>
            <p:nvPr/>
          </p:nvSpPr>
          <p:spPr>
            <a:xfrm>
              <a:off x="2099658" y="6974920"/>
              <a:ext cx="1134322" cy="1716691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777142" y="4477832"/>
              <a:ext cx="1455931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-525459" y="4477832"/>
              <a:ext cx="2646748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-858390" y="4477832"/>
              <a:ext cx="3003125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hone6_mockup_front_white.png"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67516" y="947251"/>
            <a:ext cx="7099200" cy="111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/>
          <p:nvPr/>
        </p:nvSpPr>
        <p:spPr>
          <a:xfrm>
            <a:off x="15931475" y="2688450"/>
            <a:ext cx="4281600" cy="759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1929550" y="4979525"/>
            <a:ext cx="10166100" cy="4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Build you perfect training session</a:t>
            </a:r>
            <a:endParaRPr b="1" sz="96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17133875" y="8100825"/>
            <a:ext cx="19665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5km</a:t>
            </a:r>
            <a:endParaRPr sz="60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7843600" y="7788425"/>
            <a:ext cx="398400" cy="2739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 rot="10800000">
            <a:off x="17843600" y="9312425"/>
            <a:ext cx="398400" cy="2739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Shape 182"/>
          <p:cNvCxnSpPr/>
          <p:nvPr/>
        </p:nvCxnSpPr>
        <p:spPr>
          <a:xfrm>
            <a:off x="16304875" y="7169150"/>
            <a:ext cx="3510000" cy="249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Shape 183"/>
          <p:cNvSpPr/>
          <p:nvPr/>
        </p:nvSpPr>
        <p:spPr>
          <a:xfrm>
            <a:off x="16533475" y="6165495"/>
            <a:ext cx="332100" cy="3057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6533475" y="5685830"/>
            <a:ext cx="332100" cy="3057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16533475" y="5206165"/>
            <a:ext cx="332100" cy="3057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16533475" y="4726500"/>
            <a:ext cx="332100" cy="3057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17073099" y="6165495"/>
            <a:ext cx="332100" cy="3057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17073099" y="5685830"/>
            <a:ext cx="332100" cy="3057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17073099" y="5206165"/>
            <a:ext cx="332100" cy="3057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17073099" y="4726500"/>
            <a:ext cx="332100" cy="3057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17612722" y="6165495"/>
            <a:ext cx="332100" cy="3057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17612722" y="5685830"/>
            <a:ext cx="332100" cy="3057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7612722" y="5206165"/>
            <a:ext cx="332100" cy="3057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7612722" y="4726500"/>
            <a:ext cx="332100" cy="3057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18152346" y="6165495"/>
            <a:ext cx="332100" cy="3057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8152346" y="5685830"/>
            <a:ext cx="332100" cy="3057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18152346" y="5206165"/>
            <a:ext cx="332100" cy="3057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18152346" y="4726500"/>
            <a:ext cx="332100" cy="3057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8691970" y="6165495"/>
            <a:ext cx="332100" cy="3057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18691970" y="5685830"/>
            <a:ext cx="332100" cy="3057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18691970" y="5206165"/>
            <a:ext cx="332100" cy="3057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18691970" y="4726500"/>
            <a:ext cx="332100" cy="3057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19231593" y="6165495"/>
            <a:ext cx="332100" cy="3057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19231593" y="5685830"/>
            <a:ext cx="332100" cy="3057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19231593" y="5206165"/>
            <a:ext cx="332100" cy="3057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19231593" y="4726500"/>
            <a:ext cx="332100" cy="3057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1879750" y="4181250"/>
            <a:ext cx="10166100" cy="4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Curated content from the world’s top performers</a:t>
            </a:r>
            <a:endParaRPr b="1" sz="96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iPhone6_mockup_front_white.png"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67516" y="947251"/>
            <a:ext cx="7099200" cy="111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>
            <a:off x="15931475" y="2688450"/>
            <a:ext cx="4281600" cy="759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15931475" y="2688450"/>
            <a:ext cx="4281600" cy="3211200"/>
          </a:xfrm>
          <a:prstGeom prst="rect">
            <a:avLst/>
          </a:prstGeom>
          <a:gradFill>
            <a:gsLst>
              <a:gs pos="0">
                <a:srgbClr val="84FAB0"/>
              </a:gs>
              <a:gs pos="100000">
                <a:srgbClr val="8FD3F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4">
            <a:alphaModFix/>
          </a:blip>
          <a:srcRect b="0" l="5294" r="0" t="0"/>
          <a:stretch/>
        </p:blipFill>
        <p:spPr>
          <a:xfrm>
            <a:off x="17221925" y="3061800"/>
            <a:ext cx="1700700" cy="16920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7" name="Shape 217"/>
          <p:cNvSpPr txBox="1"/>
          <p:nvPr/>
        </p:nvSpPr>
        <p:spPr>
          <a:xfrm>
            <a:off x="16516475" y="5022275"/>
            <a:ext cx="31116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Garbiñe Muguruza</a:t>
            </a:r>
            <a:endParaRPr sz="24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15931475" y="6732775"/>
            <a:ext cx="4281600" cy="833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Pre-game run</a:t>
            </a:r>
            <a:endParaRPr sz="24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15931475" y="7565900"/>
            <a:ext cx="4281600" cy="833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Light mode</a:t>
            </a:r>
            <a:endParaRPr sz="24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15976325" y="8399025"/>
            <a:ext cx="4281600" cy="833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Half marathon</a:t>
            </a:r>
            <a:endParaRPr sz="24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15976325" y="9232150"/>
            <a:ext cx="4281600" cy="833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Random jamz</a:t>
            </a:r>
            <a:endParaRPr sz="24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15931475" y="5899650"/>
            <a:ext cx="4281600" cy="833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Daily sesh</a:t>
            </a:r>
            <a:endParaRPr sz="24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3" name="Shape 223"/>
          <p:cNvSpPr txBox="1"/>
          <p:nvPr/>
        </p:nvSpPr>
        <p:spPr>
          <a:xfrm rot="-5400000">
            <a:off x="19395425" y="6157522"/>
            <a:ext cx="7236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b="1" sz="3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Shape 224"/>
          <p:cNvSpPr txBox="1"/>
          <p:nvPr/>
        </p:nvSpPr>
        <p:spPr>
          <a:xfrm rot="-5400000">
            <a:off x="19395425" y="6979234"/>
            <a:ext cx="7236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b="1" sz="3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Shape 225"/>
          <p:cNvSpPr txBox="1"/>
          <p:nvPr/>
        </p:nvSpPr>
        <p:spPr>
          <a:xfrm rot="-5400000">
            <a:off x="19395425" y="7779497"/>
            <a:ext cx="7236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b="1" sz="3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Shape 226"/>
          <p:cNvSpPr txBox="1"/>
          <p:nvPr/>
        </p:nvSpPr>
        <p:spPr>
          <a:xfrm rot="-5400000">
            <a:off x="19395425" y="8623347"/>
            <a:ext cx="7236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b="1" sz="3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Shape 227"/>
          <p:cNvSpPr txBox="1"/>
          <p:nvPr/>
        </p:nvSpPr>
        <p:spPr>
          <a:xfrm rot="-5400000">
            <a:off x="19395425" y="9467197"/>
            <a:ext cx="7236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b="1" sz="3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