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3"/>
    <p:sldId id="286" r:id="rId4"/>
    <p:sldId id="301" r:id="rId5"/>
    <p:sldId id="300" r:id="rId6"/>
    <p:sldId id="299" r:id="rId7"/>
    <p:sldId id="298" r:id="rId8"/>
    <p:sldId id="297" r:id="rId9"/>
    <p:sldId id="296" r:id="rId10"/>
    <p:sldId id="295" r:id="rId11"/>
    <p:sldId id="294" r:id="rId12"/>
    <p:sldId id="293" r:id="rId13"/>
    <p:sldId id="292" r:id="rId14"/>
    <p:sldId id="291" r:id="rId15"/>
    <p:sldId id="290" r:id="rId16"/>
    <p:sldId id="289" r:id="rId17"/>
    <p:sldId id="288" r:id="rId18"/>
    <p:sldId id="305" r:id="rId19"/>
    <p:sldId id="287" r:id="rId20"/>
    <p:sldId id="306" r:id="rId21"/>
    <p:sldId id="307" r:id="rId22"/>
    <p:sldId id="308" r:id="rId23"/>
    <p:sldId id="276" r:id="rId24"/>
    <p:sldId id="304" r:id="rId25"/>
    <p:sldId id="283" r:id="rId26"/>
    <p:sldId id="302" r:id="rId27"/>
    <p:sldId id="303" r:id="rId28"/>
    <p:sldId id="285" r:id="rId29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4660"/>
  </p:normalViewPr>
  <p:slideViewPr>
    <p:cSldViewPr>
      <p:cViewPr varScale="1">
        <p:scale>
          <a:sx n="84" d="100"/>
          <a:sy n="84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tags" Target="tags/tag213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7.xml" /><Relationship Id="rId2" Type="http://schemas.openxmlformats.org/officeDocument/2006/relationships/tags" Target="../tags/tag78.xml" /><Relationship Id="rId3" Type="http://schemas.openxmlformats.org/officeDocument/2006/relationships/tags" Target="../tags/tag79.xml" /><Relationship Id="rId4" Type="http://schemas.openxmlformats.org/officeDocument/2006/relationships/tags" Target="../tags/tag80.xml" /><Relationship Id="rId5" Type="http://schemas.openxmlformats.org/officeDocument/2006/relationships/tags" Target="../tags/tag81.xml" /><Relationship Id="rId6" Type="http://schemas.openxmlformats.org/officeDocument/2006/relationships/tags" Target="../tags/tag82.xml" /><Relationship Id="rId7" Type="http://schemas.openxmlformats.org/officeDocument/2006/relationships/tags" Target="../tags/tag83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49F53-D42E-4D7D-A4BA-930233091D2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8463-5C36-421B-ADAF-A2C8ADD50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191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70.xml" /><Relationship Id="rId13" Type="http://schemas.openxmlformats.org/officeDocument/2006/relationships/tags" Target="../tags/tag71.xml" /><Relationship Id="rId14" Type="http://schemas.openxmlformats.org/officeDocument/2006/relationships/tags" Target="../tags/tag72.xml" /><Relationship Id="rId15" Type="http://schemas.openxmlformats.org/officeDocument/2006/relationships/tags" Target="../tags/tag73.xml" /><Relationship Id="rId16" Type="http://schemas.openxmlformats.org/officeDocument/2006/relationships/tags" Target="../tags/tag74.xml" /><Relationship Id="rId17" Type="http://schemas.openxmlformats.org/officeDocument/2006/relationships/tags" Target="../tags/tag75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76.xml" /><Relationship Id="rId21" Type="http://schemas.openxmlformats.org/officeDocument/2006/relationships/image" Target="../media/image2.jpeg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21">
            <a:alphaModFix amt="58000"/>
            <a:lum/>
          </a:blip>
          <a:stretch>
            <a:fillRect l="-6000" r="-6000"/>
          </a:stretch>
        </a:blipFill>
        <a:effectLst/>
      </p:bgPr>
    </p:bg>
    <p:spTree>
      <p:nvGrpSpPr>
        <p:cNvPr id="1" name=""/>
        <p:cNvGrpSpPr/>
        <p:nvPr>
          <p:custDataLst>
            <p:tags r:id="rId12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073743875" descr="D:\qq文件\712321467\Image\C2C\Image2\{75232B38-A165-1FB7-499C-2E1C792CACB5}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4.xml" /><Relationship Id="rId3" Type="http://schemas.openxmlformats.org/officeDocument/2006/relationships/tags" Target="../tags/tag85.xml" /><Relationship Id="rId4" Type="http://schemas.openxmlformats.org/officeDocument/2006/relationships/tags" Target="../tags/tag86.xml" /><Relationship Id="rId5" Type="http://schemas.openxmlformats.org/officeDocument/2006/relationships/image" Target="../media/image2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19.xml" /><Relationship Id="rId3" Type="http://schemas.openxmlformats.org/officeDocument/2006/relationships/image" Target="../media/image13.jpeg" /><Relationship Id="rId4" Type="http://schemas.openxmlformats.org/officeDocument/2006/relationships/tags" Target="../tags/tag120.xml" /><Relationship Id="rId5" Type="http://schemas.openxmlformats.org/officeDocument/2006/relationships/tags" Target="../tags/tag121.xml" /><Relationship Id="rId6" Type="http://schemas.openxmlformats.org/officeDocument/2006/relationships/tags" Target="../tags/tag122.xml" /><Relationship Id="rId7" Type="http://schemas.openxmlformats.org/officeDocument/2006/relationships/tags" Target="../tags/tag12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24.xml" /><Relationship Id="rId3" Type="http://schemas.openxmlformats.org/officeDocument/2006/relationships/tags" Target="../tags/tag125.xml" /><Relationship Id="rId4" Type="http://schemas.openxmlformats.org/officeDocument/2006/relationships/tags" Target="../tags/tag126.xml" /><Relationship Id="rId5" Type="http://schemas.openxmlformats.org/officeDocument/2006/relationships/tags" Target="../tags/tag127.xml" /><Relationship Id="rId6" Type="http://schemas.openxmlformats.org/officeDocument/2006/relationships/tags" Target="../tags/tag128.xml" /><Relationship Id="rId7" Type="http://schemas.openxmlformats.org/officeDocument/2006/relationships/tags" Target="../tags/tag12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tags" Target="../tags/tag13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35.xml" /><Relationship Id="rId3" Type="http://schemas.openxmlformats.org/officeDocument/2006/relationships/tags" Target="../tags/tag136.xml" /><Relationship Id="rId4" Type="http://schemas.openxmlformats.org/officeDocument/2006/relationships/tags" Target="../tags/tag137.xml" /><Relationship Id="rId5" Type="http://schemas.openxmlformats.org/officeDocument/2006/relationships/tags" Target="../tags/tag138.xml" /><Relationship Id="rId6" Type="http://schemas.openxmlformats.org/officeDocument/2006/relationships/tags" Target="../tags/tag139.xml" /><Relationship Id="rId7" Type="http://schemas.openxmlformats.org/officeDocument/2006/relationships/tags" Target="../tags/tag140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41.xml" /><Relationship Id="rId3" Type="http://schemas.openxmlformats.org/officeDocument/2006/relationships/tags" Target="../tags/tag142.xml" /><Relationship Id="rId4" Type="http://schemas.openxmlformats.org/officeDocument/2006/relationships/tags" Target="../tags/tag143.xml" /><Relationship Id="rId5" Type="http://schemas.openxmlformats.org/officeDocument/2006/relationships/tags" Target="../tags/tag144.xml" /><Relationship Id="rId6" Type="http://schemas.openxmlformats.org/officeDocument/2006/relationships/tags" Target="../tags/tag145.xml" /><Relationship Id="rId7" Type="http://schemas.openxmlformats.org/officeDocument/2006/relationships/tags" Target="../tags/tag146.xml" /><Relationship Id="rId8" Type="http://schemas.openxmlformats.org/officeDocument/2006/relationships/tags" Target="../tags/tag14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48.xml" /><Relationship Id="rId3" Type="http://schemas.openxmlformats.org/officeDocument/2006/relationships/image" Target="../media/image7.jpeg" /><Relationship Id="rId4" Type="http://schemas.openxmlformats.org/officeDocument/2006/relationships/tags" Target="../tags/tag149.xml" /><Relationship Id="rId5" Type="http://schemas.openxmlformats.org/officeDocument/2006/relationships/tags" Target="../tags/tag150.xml" /><Relationship Id="rId6" Type="http://schemas.openxmlformats.org/officeDocument/2006/relationships/tags" Target="../tags/tag15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52.xml" /><Relationship Id="rId3" Type="http://schemas.openxmlformats.org/officeDocument/2006/relationships/image" Target="../media/image9.jpeg" /><Relationship Id="rId4" Type="http://schemas.openxmlformats.org/officeDocument/2006/relationships/tags" Target="../tags/tag153.xml" /><Relationship Id="rId5" Type="http://schemas.openxmlformats.org/officeDocument/2006/relationships/tags" Target="../tags/tag154.xml" /><Relationship Id="rId6" Type="http://schemas.openxmlformats.org/officeDocument/2006/relationships/tags" Target="../tags/tag15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56.xml" /><Relationship Id="rId3" Type="http://schemas.openxmlformats.org/officeDocument/2006/relationships/tags" Target="../tags/tag157.xml" /><Relationship Id="rId4" Type="http://schemas.openxmlformats.org/officeDocument/2006/relationships/tags" Target="../tags/tag158.xml" /><Relationship Id="rId5" Type="http://schemas.openxmlformats.org/officeDocument/2006/relationships/tags" Target="../tags/tag159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0.xml" /><Relationship Id="rId3" Type="http://schemas.openxmlformats.org/officeDocument/2006/relationships/tags" Target="../tags/tag161.xml" /><Relationship Id="rId4" Type="http://schemas.openxmlformats.org/officeDocument/2006/relationships/tags" Target="../tags/tag162.xml" /><Relationship Id="rId5" Type="http://schemas.openxmlformats.org/officeDocument/2006/relationships/tags" Target="../tags/tag163.xml" /><Relationship Id="rId6" Type="http://schemas.openxmlformats.org/officeDocument/2006/relationships/tags" Target="../tags/tag164.xml" /><Relationship Id="rId7" Type="http://schemas.openxmlformats.org/officeDocument/2006/relationships/tags" Target="../tags/tag165.xml" /><Relationship Id="rId8" Type="http://schemas.openxmlformats.org/officeDocument/2006/relationships/tags" Target="../tags/tag166.xml" /><Relationship Id="rId9" Type="http://schemas.openxmlformats.org/officeDocument/2006/relationships/tags" Target="../tags/tag16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68.xml" /><Relationship Id="rId3" Type="http://schemas.openxmlformats.org/officeDocument/2006/relationships/image" Target="../media/image14.png" /><Relationship Id="rId4" Type="http://schemas.openxmlformats.org/officeDocument/2006/relationships/tags" Target="../tags/tag169.xml" /><Relationship Id="rId5" Type="http://schemas.openxmlformats.org/officeDocument/2006/relationships/tags" Target="../tags/tag170.xml" /><Relationship Id="rId6" Type="http://schemas.openxmlformats.org/officeDocument/2006/relationships/tags" Target="../tags/tag17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7.xml" /><Relationship Id="rId3" Type="http://schemas.openxmlformats.org/officeDocument/2006/relationships/image" Target="../media/image3.jpeg" /><Relationship Id="rId4" Type="http://schemas.openxmlformats.org/officeDocument/2006/relationships/tags" Target="../tags/tag88.xml" /><Relationship Id="rId5" Type="http://schemas.openxmlformats.org/officeDocument/2006/relationships/tags" Target="../tags/tag89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2.xml" /><Relationship Id="rId3" Type="http://schemas.openxmlformats.org/officeDocument/2006/relationships/tags" Target="../tags/tag173.xml" /><Relationship Id="rId4" Type="http://schemas.openxmlformats.org/officeDocument/2006/relationships/tags" Target="../tags/tag174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5.xml" /><Relationship Id="rId3" Type="http://schemas.openxmlformats.org/officeDocument/2006/relationships/tags" Target="../tags/tag176.xml" /><Relationship Id="rId4" Type="http://schemas.openxmlformats.org/officeDocument/2006/relationships/tags" Target="../tags/tag17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8.xml" /><Relationship Id="rId3" Type="http://schemas.openxmlformats.org/officeDocument/2006/relationships/tags" Target="../tags/tag179.xml" /><Relationship Id="rId4" Type="http://schemas.openxmlformats.org/officeDocument/2006/relationships/tags" Target="../tags/tag180.xml" /><Relationship Id="rId5" Type="http://schemas.openxmlformats.org/officeDocument/2006/relationships/tags" Target="../tags/tag181.xml" /><Relationship Id="rId6" Type="http://schemas.openxmlformats.org/officeDocument/2006/relationships/image" Target="../media/image15.gif" /><Relationship Id="rId7" Type="http://schemas.openxmlformats.org/officeDocument/2006/relationships/tags" Target="../tags/tag18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3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tags" Target="../tags/tag186.xml" /><Relationship Id="rId6" Type="http://schemas.openxmlformats.org/officeDocument/2006/relationships/tags" Target="../tags/tag187.xml" /><Relationship Id="rId7" Type="http://schemas.openxmlformats.org/officeDocument/2006/relationships/image" Target="../media/image16.png" /><Relationship Id="rId8" Type="http://schemas.openxmlformats.org/officeDocument/2006/relationships/tags" Target="../tags/tag188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00.xml" /><Relationship Id="rId11" Type="http://schemas.openxmlformats.org/officeDocument/2006/relationships/tags" Target="../tags/tag201.xml" /><Relationship Id="rId12" Type="http://schemas.openxmlformats.org/officeDocument/2006/relationships/tags" Target="../tags/tag202.xml" /><Relationship Id="rId13" Type="http://schemas.openxmlformats.org/officeDocument/2006/relationships/tags" Target="../tags/tag203.xml" /><Relationship Id="rId14" Type="http://schemas.openxmlformats.org/officeDocument/2006/relationships/tags" Target="../tags/tag204.xml" /><Relationship Id="rId2" Type="http://schemas.openxmlformats.org/officeDocument/2006/relationships/tags" Target="../tags/tag192.xml" /><Relationship Id="rId3" Type="http://schemas.openxmlformats.org/officeDocument/2006/relationships/tags" Target="../tags/tag193.xml" /><Relationship Id="rId4" Type="http://schemas.openxmlformats.org/officeDocument/2006/relationships/tags" Target="../tags/tag194.xml" /><Relationship Id="rId5" Type="http://schemas.openxmlformats.org/officeDocument/2006/relationships/tags" Target="../tags/tag195.xml" /><Relationship Id="rId6" Type="http://schemas.openxmlformats.org/officeDocument/2006/relationships/tags" Target="../tags/tag196.xml" /><Relationship Id="rId7" Type="http://schemas.openxmlformats.org/officeDocument/2006/relationships/tags" Target="../tags/tag197.xml" /><Relationship Id="rId8" Type="http://schemas.openxmlformats.org/officeDocument/2006/relationships/tags" Target="../tags/tag198.xml" /><Relationship Id="rId9" Type="http://schemas.openxmlformats.org/officeDocument/2006/relationships/tags" Target="../tags/tag199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05.xml" /><Relationship Id="rId3" Type="http://schemas.openxmlformats.org/officeDocument/2006/relationships/tags" Target="../tags/tag206.xml" /><Relationship Id="rId4" Type="http://schemas.openxmlformats.org/officeDocument/2006/relationships/image" Target="../media/image15.gif" /><Relationship Id="rId5" Type="http://schemas.openxmlformats.org/officeDocument/2006/relationships/tags" Target="../tags/tag207.xml" /><Relationship Id="rId6" Type="http://schemas.openxmlformats.org/officeDocument/2006/relationships/tags" Target="../tags/tag208.xml" /><Relationship Id="rId7" Type="http://schemas.openxmlformats.org/officeDocument/2006/relationships/tags" Target="../tags/tag209.xml" /><Relationship Id="rId8" Type="http://schemas.openxmlformats.org/officeDocument/2006/relationships/tags" Target="../tags/tag210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1.xml" /><Relationship Id="rId3" Type="http://schemas.openxmlformats.org/officeDocument/2006/relationships/tags" Target="../tags/tag21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0.xml" /><Relationship Id="rId3" Type="http://schemas.openxmlformats.org/officeDocument/2006/relationships/image" Target="../media/image4.jpeg" /><Relationship Id="rId4" Type="http://schemas.openxmlformats.org/officeDocument/2006/relationships/tags" Target="../tags/tag91.xml" /><Relationship Id="rId5" Type="http://schemas.openxmlformats.org/officeDocument/2006/relationships/tags" Target="../tags/tag9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3.xml" /><Relationship Id="rId3" Type="http://schemas.openxmlformats.org/officeDocument/2006/relationships/image" Target="../media/image5.jpeg" /><Relationship Id="rId4" Type="http://schemas.openxmlformats.org/officeDocument/2006/relationships/tags" Target="../tags/tag94.xml" /><Relationship Id="rId5" Type="http://schemas.openxmlformats.org/officeDocument/2006/relationships/tags" Target="../tags/tag9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6.xml" /><Relationship Id="rId3" Type="http://schemas.openxmlformats.org/officeDocument/2006/relationships/image" Target="../media/image6.jpeg" /><Relationship Id="rId4" Type="http://schemas.openxmlformats.org/officeDocument/2006/relationships/tags" Target="../tags/tag97.xml" /><Relationship Id="rId5" Type="http://schemas.openxmlformats.org/officeDocument/2006/relationships/tags" Target="../tags/tag98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9.xml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03.xml" /><Relationship Id="rId3" Type="http://schemas.openxmlformats.org/officeDocument/2006/relationships/tags" Target="../tags/tag104.xml" /><Relationship Id="rId4" Type="http://schemas.openxmlformats.org/officeDocument/2006/relationships/image" Target="../media/image7.jpeg" /><Relationship Id="rId5" Type="http://schemas.openxmlformats.org/officeDocument/2006/relationships/tags" Target="../tags/tag105.xml" /><Relationship Id="rId6" Type="http://schemas.openxmlformats.org/officeDocument/2006/relationships/image" Target="../media/image8.jpeg" /><Relationship Id="rId7" Type="http://schemas.openxmlformats.org/officeDocument/2006/relationships/tags" Target="../tags/tag106.xml" /><Relationship Id="rId8" Type="http://schemas.openxmlformats.org/officeDocument/2006/relationships/tags" Target="../tags/tag107.xml" /><Relationship Id="rId9" Type="http://schemas.openxmlformats.org/officeDocument/2006/relationships/tags" Target="../tags/tag10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09.xml" /><Relationship Id="rId3" Type="http://schemas.openxmlformats.org/officeDocument/2006/relationships/image" Target="../media/image9.jpeg" /><Relationship Id="rId4" Type="http://schemas.openxmlformats.org/officeDocument/2006/relationships/tags" Target="../tags/tag110.xml" /><Relationship Id="rId5" Type="http://schemas.openxmlformats.org/officeDocument/2006/relationships/image" Target="../media/image10.jpeg" /><Relationship Id="rId6" Type="http://schemas.openxmlformats.org/officeDocument/2006/relationships/tags" Target="../tags/tag111.xml" /><Relationship Id="rId7" Type="http://schemas.openxmlformats.org/officeDocument/2006/relationships/tags" Target="../tags/tag112.xml" /><Relationship Id="rId8" Type="http://schemas.openxmlformats.org/officeDocument/2006/relationships/tags" Target="../tags/tag11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14.xml" /><Relationship Id="rId3" Type="http://schemas.openxmlformats.org/officeDocument/2006/relationships/image" Target="../media/image11.jpeg" /><Relationship Id="rId4" Type="http://schemas.openxmlformats.org/officeDocument/2006/relationships/tags" Target="../tags/tag115.xml" /><Relationship Id="rId5" Type="http://schemas.openxmlformats.org/officeDocument/2006/relationships/image" Target="../media/image12.jpeg" /><Relationship Id="rId6" Type="http://schemas.openxmlformats.org/officeDocument/2006/relationships/tags" Target="../tags/tag116.xml" /><Relationship Id="rId7" Type="http://schemas.openxmlformats.org/officeDocument/2006/relationships/tags" Target="../tags/tag117.xml" /><Relationship Id="rId8" Type="http://schemas.openxmlformats.org/officeDocument/2006/relationships/tags" Target="../tags/tag11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5">
            <a:lum/>
          </a:blip>
          <a:stretch>
            <a:fillRect l="-6000" r="-6000"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9470" y="2852936"/>
            <a:ext cx="7560840" cy="106734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nUp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6600" b="1" cap="none" spc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Unit 6  Sunshine for all</a:t>
            </a:r>
            <a:endParaRPr lang="zh-CN" altLang="en-US" sz="6600" b="1" cap="none" spc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3613696" y="4293096"/>
            <a:ext cx="21723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Grammar</a:t>
            </a:r>
            <a:endParaRPr lang="zh-CN" altLang="en-US" sz="3600" b="1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302456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6" descr="Grammar 0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79512" y="1412776"/>
            <a:ext cx="28082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87799" y="1700808"/>
            <a:ext cx="600017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latin typeface="Times New Roman" panose="02020603050405020304" pitchFamily="18" charset="0"/>
                <a:ea typeface="+mn-ea"/>
              </a:rPr>
              <a:t>To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help others is </a:t>
            </a:r>
            <a:r>
              <a:rPr lang="en-US" altLang="zh-CN" sz="2800" b="1" smtClean="0">
                <a:latin typeface="Times New Roman" panose="02020603050405020304" pitchFamily="18" charset="0"/>
                <a:ea typeface="+mn-ea"/>
              </a:rPr>
              <a:t>meaningful for Amy.</a:t>
            </a:r>
            <a:endParaRPr lang="en-US" altLang="zh-CN" sz="2800" b="1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87799" y="2307213"/>
            <a:ext cx="615620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It is meaningful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for Amy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to help others.</a:t>
            </a:r>
          </a:p>
        </p:txBody>
      </p:sp>
      <p:sp>
        <p:nvSpPr>
          <p:cNvPr id="5" name="Text Box 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9512" y="3656510"/>
            <a:ext cx="8808462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Comic Sans MS" pitchFamily="66" charset="0"/>
              </a:rPr>
              <a:t>It is </a:t>
            </a:r>
            <a:r>
              <a:rPr lang="en-US" altLang="zh-CN" sz="2800" b="1" smtClean="0">
                <a:latin typeface="Comic Sans MS" pitchFamily="66" charset="0"/>
              </a:rPr>
              <a:t>proper </a:t>
            </a:r>
            <a:r>
              <a:rPr lang="en-US" altLang="zh-CN" sz="2800" b="1">
                <a:solidFill>
                  <a:srgbClr val="0000FF"/>
                </a:solidFill>
                <a:latin typeface="Comic Sans MS" pitchFamily="66" charset="0"/>
              </a:rPr>
              <a:t>for Amy </a:t>
            </a:r>
            <a:r>
              <a:rPr lang="en-US" altLang="zh-CN" sz="2800" b="1" smtClean="0">
                <a:latin typeface="Comic Sans MS" pitchFamily="66" charset="0"/>
              </a:rPr>
              <a:t>to </a:t>
            </a:r>
            <a:r>
              <a:rPr lang="en-US" altLang="zh-CN" sz="2800" b="1">
                <a:latin typeface="Comic Sans MS" pitchFamily="66" charset="0"/>
              </a:rPr>
              <a:t>take care of a lost pets.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latin typeface="Comic Sans MS" pitchFamily="66" charset="0"/>
              </a:rPr>
              <a:t>It is </a:t>
            </a:r>
            <a:r>
              <a:rPr lang="en-US" altLang="zh-CN" sz="2800" b="1">
                <a:latin typeface="Comic Sans MS" pitchFamily="66" charset="0"/>
              </a:rPr>
              <a:t>necessary </a:t>
            </a:r>
            <a:r>
              <a:rPr lang="en-US" altLang="zh-CN" sz="2800" b="1">
                <a:solidFill>
                  <a:srgbClr val="0000FF"/>
                </a:solidFill>
                <a:latin typeface="Comic Sans MS" pitchFamily="66" charset="0"/>
              </a:rPr>
              <a:t>for Amy </a:t>
            </a:r>
            <a:r>
              <a:rPr lang="en-US" altLang="zh-CN" sz="2800" b="1" smtClean="0">
                <a:latin typeface="Comic Sans MS" pitchFamily="66" charset="0"/>
              </a:rPr>
              <a:t>to </a:t>
            </a:r>
            <a:r>
              <a:rPr lang="en-US" altLang="zh-CN" sz="2800" b="1">
                <a:latin typeface="Comic Sans MS" pitchFamily="66" charset="0"/>
              </a:rPr>
              <a:t>keep parks clean.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Comic Sans MS" pitchFamily="66" charset="0"/>
              </a:rPr>
              <a:t>It is important </a:t>
            </a:r>
            <a:r>
              <a:rPr lang="en-US" altLang="zh-CN" sz="2800" b="1">
                <a:solidFill>
                  <a:srgbClr val="0000FF"/>
                </a:solidFill>
                <a:latin typeface="Comic Sans MS" pitchFamily="66" charset="0"/>
              </a:rPr>
              <a:t>for Amy </a:t>
            </a:r>
            <a:r>
              <a:rPr lang="en-US" altLang="zh-CN" sz="2800" b="1" smtClean="0">
                <a:latin typeface="Comic Sans MS" pitchFamily="66" charset="0"/>
              </a:rPr>
              <a:t>to </a:t>
            </a:r>
            <a:r>
              <a:rPr lang="en-US" altLang="zh-CN" sz="2800" b="1">
                <a:latin typeface="Comic Sans MS" pitchFamily="66" charset="0"/>
              </a:rPr>
              <a:t>plant more trees.</a:t>
            </a:r>
            <a:endParaRPr lang="en-US" altLang="zh-CN" sz="32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393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240" y="303559"/>
            <a:ext cx="38154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6600CC"/>
                </a:solidFill>
                <a:latin typeface="Comic Sans MS" pitchFamily="66" charset="0"/>
              </a:rPr>
              <a:t>Work out the </a:t>
            </a:r>
            <a:r>
              <a:rPr lang="en-US" altLang="zh-CN" b="1" smtClean="0">
                <a:solidFill>
                  <a:srgbClr val="6600CC"/>
                </a:solidFill>
                <a:latin typeface="Comic Sans MS" pitchFamily="66" charset="0"/>
              </a:rPr>
              <a:t>rule</a:t>
            </a:r>
            <a:endParaRPr lang="en-US" altLang="zh-CN" b="1">
              <a:solidFill>
                <a:srgbClr val="6600CC"/>
              </a:solidFill>
              <a:latin typeface="Comic Sans MS" pitchFamily="66" charset="0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3560534115"/>
              </p:ext>
            </p:extLst>
          </p:nvPr>
        </p:nvGraphicFramePr>
        <p:xfrm>
          <a:off x="291628" y="1042679"/>
          <a:ext cx="8674108" cy="2448000"/>
        </p:xfrm>
        <a:graphic>
          <a:graphicData uri="http://schemas.openxmlformats.org/drawingml/2006/table">
            <a:tbl>
              <a:tblPr/>
              <a:tblGrid>
                <a:gridCol w="753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104954924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118652024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12000"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It is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adjective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  <a:sym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for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someone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to-infinitive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000">
                <a:tc rowSpan="3"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It is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important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for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people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to learn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good manners.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000">
                <a:tc vMerge="1">
                  <a:txBody>
                    <a:bodyPr vert="horz" wrap="square"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difficult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  <a:sym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Li Hai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to win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the competition.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000">
                <a:tc vMerge="1"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  <a:sym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possible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  <a:sym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her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to work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for the charity.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1508611"/>
                  </a:ext>
                </a:extLst>
              </a:tr>
            </a:tbl>
          </a:graphicData>
        </a:graphic>
      </p:graphicFrame>
      <p:sp>
        <p:nvSpPr>
          <p:cNvPr id="4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0240" y="3861048"/>
            <a:ext cx="8016036" cy="954107"/>
          </a:xfrm>
          <a:prstGeom prst="rect">
            <a:avLst/>
          </a:prstGeom>
          <a:solidFill>
            <a:srgbClr val="CC99FF">
              <a:alpha val="29019"/>
            </a:srgbClr>
          </a:solidFill>
          <a:ln w="28575">
            <a:solidFill>
              <a:srgbClr val="0000FF"/>
            </a:solidFill>
            <a:prstDash val="sysDot"/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l-PL" altLang="zh-CN" sz="2800">
                <a:latin typeface="Times New Roman" panose="02020603050405020304" pitchFamily="18" charset="0"/>
                <a:cs typeface="Times New Roman" pitchFamily="18" charset="0"/>
              </a:rPr>
              <a:t>We can add </a:t>
            </a:r>
            <a:r>
              <a:rPr lang="pl-PL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for someone </a:t>
            </a:r>
            <a:r>
              <a:rPr lang="pl-PL" altLang="zh-CN" sz="2800">
                <a:latin typeface="Times New Roman" panose="02020603050405020304" pitchFamily="18" charset="0"/>
                <a:cs typeface="Times New Roman" pitchFamily="18" charset="0"/>
              </a:rPr>
              <a:t>to specify who we are talking about</a:t>
            </a:r>
            <a:r>
              <a:rPr lang="pl-PL" altLang="zh-CN" sz="280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谈论某人做某事的感受</a:t>
            </a: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0240" y="5085184"/>
            <a:ext cx="8016036" cy="954107"/>
          </a:xfrm>
          <a:prstGeom prst="rect">
            <a:avLst/>
          </a:prstGeom>
          <a:solidFill>
            <a:srgbClr val="CC99FF">
              <a:alpha val="29019"/>
            </a:srgbClr>
          </a:solidFill>
          <a:ln w="28575">
            <a:solidFill>
              <a:srgbClr val="0000FF"/>
            </a:solidFill>
            <a:prstDash val="sysDot"/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itchFamily="18" charset="0"/>
              </a:rPr>
              <a:t>We can use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itchFamily="18" charset="0"/>
              </a:rPr>
              <a:t>_________________ (</a:t>
            </a:r>
            <a:r>
              <a:rPr lang="en-US" altLang="zh-CN" sz="2800">
                <a:latin typeface="Times New Roman" panose="02020603050405020304" pitchFamily="18" charset="0"/>
                <a:cs typeface="Times New Roman" pitchFamily="18" charset="0"/>
              </a:rPr>
              <a:t>subject pronouns, object pronouns) after for.</a:t>
            </a:r>
          </a:p>
        </p:txBody>
      </p:sp>
      <p:sp>
        <p:nvSpPr>
          <p:cNvPr id="6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9752" y="5108167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object pronouns</a:t>
            </a:r>
          </a:p>
        </p:txBody>
      </p:sp>
    </p:spTree>
    <p:extLst>
      <p:ext uri="{BB962C8B-B14F-4D97-AF65-F5344CB8AC3E}">
        <p14:creationId xmlns:p14="http://schemas.microsoft.com/office/powerpoint/2010/main" xmlns="" val="1908585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157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470" y="404664"/>
            <a:ext cx="859184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>
                <a:solidFill>
                  <a:srgbClr val="7030A0"/>
                </a:solidFill>
                <a:ea typeface="+mn-ea"/>
              </a:rPr>
              <a:t>Simon is a volunteer now. He works for people with intellectual disabilities. Amy is asking him about his work. Complete their conversation with the phrases in the box.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1470" y="1697326"/>
            <a:ext cx="8499711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Amy: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Why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do you want to be a volunteer?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Simon: Because any help would mean a lot.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Many 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organizations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provide help for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people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with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intellectual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disabilities, but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it’s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___________________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to do their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work one-to-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one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without the help of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volunteers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Amy: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It’s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(2) __________________ to be a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volunteer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Do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you need experience?</a:t>
            </a: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91680" y="3645024"/>
            <a:ext cx="3384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impossible for them</a:t>
            </a:r>
          </a:p>
        </p:txBody>
      </p:sp>
      <p:sp>
        <p:nvSpPr>
          <p:cNvPr id="6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11760" y="4581128"/>
            <a:ext cx="3816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wonderful for you</a:t>
            </a:r>
          </a:p>
        </p:txBody>
      </p:sp>
    </p:spTree>
    <p:extLst>
      <p:ext uri="{BB962C8B-B14F-4D97-AF65-F5344CB8AC3E}">
        <p14:creationId xmlns:p14="http://schemas.microsoft.com/office/powerpoint/2010/main" xmlns="" val="739800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251520" y="260648"/>
            <a:ext cx="8749636" cy="625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Simon: No. It’s not (3) ____________________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have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any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experience, but it’s very (4)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       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to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be kind and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friendly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Amy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: What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are your tasks?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Simon: I’m in the sports group. I chat with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them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help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them </a:t>
            </a:r>
            <a:r>
              <a:rPr lang="en-US" altLang="zh-CN" sz="2800" b="1" err="1">
                <a:solidFill>
                  <a:srgbClr val="000000"/>
                </a:solidFill>
                <a:latin typeface="Times New Roman" panose="02020603050405020304" pitchFamily="18" charset="0"/>
              </a:rPr>
              <a:t>practise and make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sure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they’re safe. I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think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it’s (5) ______________ to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work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with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these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special people.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Amy: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you have any trouble talking to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people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with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intellectual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disabilities?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Simon: Yes, a little. We need to be more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patient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However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it’s very (6)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to make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friends with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them.</a:t>
            </a:r>
          </a:p>
        </p:txBody>
      </p:sp>
      <p:sp>
        <p:nvSpPr>
          <p:cNvPr id="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35896" y="296703"/>
            <a:ext cx="3888432" cy="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necessary for volunteers</a:t>
            </a:r>
          </a:p>
        </p:txBody>
      </p:sp>
      <p:sp>
        <p:nvSpPr>
          <p:cNvPr id="4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00192" y="778027"/>
            <a:ext cx="273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important for us </a:t>
            </a: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91880" y="3127508"/>
            <a:ext cx="2664296" cy="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fantastic for me</a:t>
            </a:r>
          </a:p>
        </p:txBody>
      </p:sp>
      <p:sp>
        <p:nvSpPr>
          <p:cNvPr id="6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69798" y="5445224"/>
            <a:ext cx="26985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easy for people</a:t>
            </a:r>
          </a:p>
        </p:txBody>
      </p:sp>
    </p:spTree>
    <p:extLst>
      <p:ext uri="{BB962C8B-B14F-4D97-AF65-F5344CB8AC3E}">
        <p14:creationId xmlns:p14="http://schemas.microsoft.com/office/powerpoint/2010/main" xmlns="" val="14046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 rot="21281512">
            <a:off x="224226" y="607738"/>
            <a:ext cx="25907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4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Practice</a:t>
            </a:r>
            <a:endParaRPr lang="zh-CN" altLang="en-US" sz="4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Rectangle 2"/>
          <p:cNvSpPr/>
          <p:nvPr>
            <p:custDataLst>
              <p:tags r:id="rId4"/>
            </p:custDataLst>
          </p:nvPr>
        </p:nvSpPr>
        <p:spPr>
          <a:xfrm>
            <a:off x="191342" y="1575731"/>
            <a:ext cx="8719270" cy="3884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1. </a:t>
            </a:r>
            <a:r>
              <a:rPr lang="zh-CN" altLang="en-US" sz="2800" b="1" noProof="1" smtClean="0">
                <a:latin typeface="Times New Roman" panose="02020603050405020304" pitchFamily="18" charset="0"/>
                <a:cs typeface="Times New Roman" pitchFamily="18" charset="0"/>
              </a:rPr>
              <a:t>多</a:t>
            </a:r>
            <a:r>
              <a:rPr lang="zh-CN" altLang="en-US" sz="2800" b="1" noProof="1">
                <a:latin typeface="Times New Roman" panose="02020603050405020304" pitchFamily="18" charset="0"/>
                <a:cs typeface="Times New Roman" pitchFamily="18" charset="0"/>
              </a:rPr>
              <a:t>说英语对我们来说很重要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 _____________________________________________</a:t>
            </a:r>
            <a:endParaRPr lang="en-US" altLang="zh-CN" sz="2800" b="1" noProof="1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2. </a:t>
            </a:r>
            <a:r>
              <a:rPr lang="zh-CN" altLang="en-US" sz="2800" b="1" noProof="1" smtClean="0">
                <a:latin typeface="Times New Roman" panose="02020603050405020304" pitchFamily="18" charset="0"/>
                <a:cs typeface="Times New Roman" pitchFamily="18" charset="0"/>
              </a:rPr>
              <a:t>你们</a:t>
            </a:r>
            <a:r>
              <a:rPr lang="zh-CN" altLang="en-US" sz="2800" b="1" noProof="1">
                <a:latin typeface="Times New Roman" panose="02020603050405020304" pitchFamily="18" charset="0"/>
                <a:cs typeface="Times New Roman" pitchFamily="18" charset="0"/>
              </a:rPr>
              <a:t>参加这个俱乐部是很有意义的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 _____________________________________________</a:t>
            </a:r>
            <a:endParaRPr lang="en-US" altLang="zh-CN" sz="2800" b="1" noProof="1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3. </a:t>
            </a:r>
            <a:r>
              <a:rPr lang="zh-CN" altLang="en-US" sz="2800" b="1" noProof="1" smtClean="0">
                <a:latin typeface="Times New Roman" panose="02020603050405020304" pitchFamily="18" charset="0"/>
                <a:cs typeface="Times New Roman" pitchFamily="18" charset="0"/>
              </a:rPr>
              <a:t>对</a:t>
            </a:r>
            <a:r>
              <a:rPr lang="zh-CN" altLang="en-US" sz="2800" b="1" noProof="1">
                <a:latin typeface="Times New Roman" panose="02020603050405020304" pitchFamily="18" charset="0"/>
                <a:cs typeface="Times New Roman" pitchFamily="18" charset="0"/>
              </a:rPr>
              <a:t>你来说一个人穿过森林很危险。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 _____________________________________________</a:t>
            </a:r>
            <a:endParaRPr lang="zh-CN" altLang="en-US" sz="2800" b="1" noProof="1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4. </a:t>
            </a:r>
            <a:r>
              <a:rPr lang="zh-CN" altLang="en-US" sz="2800" b="1" noProof="1" smtClean="0">
                <a:latin typeface="Times New Roman" panose="02020603050405020304" pitchFamily="18" charset="0"/>
                <a:cs typeface="Times New Roman" pitchFamily="18" charset="0"/>
              </a:rPr>
              <a:t>对于</a:t>
            </a:r>
            <a:r>
              <a:rPr lang="zh-CN" altLang="en-US" sz="2800" b="1" noProof="1">
                <a:latin typeface="Times New Roman" panose="02020603050405020304" pitchFamily="18" charset="0"/>
                <a:cs typeface="Times New Roman" pitchFamily="18" charset="0"/>
              </a:rPr>
              <a:t>他们</a:t>
            </a:r>
            <a:r>
              <a:rPr lang="zh-CN" altLang="en-US" sz="2800" b="1" noProof="1" smtClean="0">
                <a:latin typeface="Times New Roman" panose="02020603050405020304" pitchFamily="18" charset="0"/>
                <a:cs typeface="Times New Roman" pitchFamily="18" charset="0"/>
              </a:rPr>
              <a:t>来说按时到那是不可能的。</a:t>
            </a:r>
            <a:endParaRPr lang="en-US" altLang="zh-CN" sz="2800" b="1" noProof="1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_____________________________________________</a:t>
            </a:r>
          </a:p>
        </p:txBody>
      </p:sp>
      <p:sp>
        <p:nvSpPr>
          <p:cNvPr id="4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2060848"/>
            <a:ext cx="741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It’s important for us to speak more English.</a:t>
            </a: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1560" y="3033882"/>
            <a:ext cx="741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It’s meaningful for you to join this club.</a:t>
            </a:r>
          </a:p>
        </p:txBody>
      </p:sp>
      <p:sp>
        <p:nvSpPr>
          <p:cNvPr id="6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1560" y="3965616"/>
            <a:ext cx="8299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It’s dangerous for you to walk through the forest alone.</a:t>
            </a:r>
          </a:p>
        </p:txBody>
      </p:sp>
      <p:sp>
        <p:nvSpPr>
          <p:cNvPr id="7" name="Text 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1560" y="4898949"/>
            <a:ext cx="741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It’s </a:t>
            </a:r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</a:rPr>
              <a:t>impossible for them to get there on time.</a:t>
            </a:r>
            <a:endParaRPr lang="en-US" altLang="zh-CN" sz="2800" b="1" i="1">
              <a:solidFill>
                <a:srgbClr val="D4650A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167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Grammar 0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1021013"/>
            <a:ext cx="3835896" cy="3215432"/>
          </a:xfrm>
          <a:prstGeom prst="rect">
            <a:avLst/>
          </a:prstGeom>
          <a:noFill/>
        </p:spPr>
      </p:pic>
      <p:sp>
        <p:nvSpPr>
          <p:cNvPr id="3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71600" y="4236445"/>
            <a:ext cx="727280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Amy is kind. She </a:t>
            </a:r>
            <a:r>
              <a:rPr lang="en-US" altLang="zh-CN" sz="2800" b="1" smtClean="0">
                <a:latin typeface="Times New Roman" panose="02020603050405020304" pitchFamily="18" charset="0"/>
                <a:ea typeface="+mn-ea"/>
              </a:rPr>
              <a:t>gives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her seat to the elderly.</a:t>
            </a:r>
          </a:p>
        </p:txBody>
      </p:sp>
      <p:sp>
        <p:nvSpPr>
          <p:cNvPr id="4" name="Text Box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15616" y="4759665"/>
            <a:ext cx="727280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It is kind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of Amy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to give seats to the elderly.</a:t>
            </a:r>
          </a:p>
        </p:txBody>
      </p:sp>
    </p:spTree>
    <p:extLst>
      <p:ext uri="{BB962C8B-B14F-4D97-AF65-F5344CB8AC3E}">
        <p14:creationId xmlns:p14="http://schemas.microsoft.com/office/powerpoint/2010/main" xmlns="" val="682986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Grammar 0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980728"/>
            <a:ext cx="4697676" cy="3096344"/>
          </a:xfrm>
          <a:prstGeom prst="rect">
            <a:avLst/>
          </a:prstGeom>
          <a:noFill/>
        </p:spPr>
      </p:pic>
      <p:sp>
        <p:nvSpPr>
          <p:cNvPr id="3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4154" y="4094762"/>
            <a:ext cx="756084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Amy </a:t>
            </a:r>
            <a:r>
              <a:rPr lang="en-US" altLang="zh-CN" sz="2800" b="1" smtClean="0">
                <a:latin typeface="Times New Roman" panose="02020603050405020304" pitchFamily="18" charset="0"/>
                <a:ea typeface="+mn-ea"/>
              </a:rPr>
              <a:t>is helpful.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She </a:t>
            </a:r>
            <a:r>
              <a:rPr lang="en-US" altLang="zh-CN" sz="2800" b="1" smtClean="0">
                <a:latin typeface="Times New Roman" panose="02020603050405020304" pitchFamily="18" charset="0"/>
                <a:ea typeface="+mn-ea"/>
              </a:rPr>
              <a:t>donates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money to charities.</a:t>
            </a:r>
          </a:p>
        </p:txBody>
      </p:sp>
      <p:sp>
        <p:nvSpPr>
          <p:cNvPr id="4" name="Text Box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4154" y="4635672"/>
            <a:ext cx="756084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It is helpful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of Amy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</a:rPr>
              <a:t>to donate money to charities.</a:t>
            </a:r>
          </a:p>
        </p:txBody>
      </p:sp>
    </p:spTree>
    <p:extLst>
      <p:ext uri="{BB962C8B-B14F-4D97-AF65-F5344CB8AC3E}">
        <p14:creationId xmlns:p14="http://schemas.microsoft.com/office/powerpoint/2010/main" xmlns="" val="55371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9655" y="359728"/>
            <a:ext cx="38154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6600CC"/>
                </a:solidFill>
                <a:latin typeface="Comic Sans MS" pitchFamily="66" charset="0"/>
              </a:rPr>
              <a:t>Work out the </a:t>
            </a:r>
            <a:r>
              <a:rPr lang="en-US" altLang="zh-CN" b="1" smtClean="0">
                <a:solidFill>
                  <a:srgbClr val="6600CC"/>
                </a:solidFill>
                <a:latin typeface="Comic Sans MS" pitchFamily="66" charset="0"/>
              </a:rPr>
              <a:t>rule</a:t>
            </a:r>
            <a:endParaRPr lang="en-US" altLang="zh-CN" b="1">
              <a:solidFill>
                <a:srgbClr val="6600CC"/>
              </a:solidFill>
              <a:latin typeface="Comic Sans MS" pitchFamily="66" charset="0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4240613448"/>
              </p:ext>
            </p:extLst>
          </p:nvPr>
        </p:nvGraphicFramePr>
        <p:xfrm>
          <a:off x="299655" y="1056186"/>
          <a:ext cx="8674108" cy="2077440"/>
        </p:xfrm>
        <a:graphic>
          <a:graphicData uri="http://schemas.openxmlformats.org/drawingml/2006/table">
            <a:tbl>
              <a:tblPr/>
              <a:tblGrid>
                <a:gridCol w="753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49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104954924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1186520241"/>
                    </a:ext>
                  </a:extLst>
                </a:gridCol>
                <a:gridCol w="4177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12000"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It is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adjective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  <a:sym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of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someone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to-infinitive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000">
                <a:tc rowSpan="2"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It is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kind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of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Amy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to give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seats to the elderly.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000">
                <a:tc vMerge="1">
                  <a:txBody>
                    <a:bodyPr vert="horz" wrap="square"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helpful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  <a:sym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Amy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to donate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money to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charities.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0240" y="3356992"/>
            <a:ext cx="8674108" cy="1384995"/>
          </a:xfrm>
          <a:prstGeom prst="rect">
            <a:avLst/>
          </a:prstGeom>
          <a:solidFill>
            <a:srgbClr val="CC99FF">
              <a:alpha val="29019"/>
            </a:srgbClr>
          </a:solidFill>
          <a:ln w="28575">
            <a:solidFill>
              <a:srgbClr val="0000FF"/>
            </a:solidFill>
            <a:prstDash val="sysDot"/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itchFamily="18" charset="0"/>
              </a:rPr>
              <a:t>We can use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It is + adjective + of... + to-infinitive </a:t>
            </a:r>
            <a:r>
              <a:rPr lang="en-US" altLang="zh-CN" sz="2800">
                <a:latin typeface="Times New Roman" panose="02020603050405020304" pitchFamily="18" charset="0"/>
                <a:cs typeface="Times New Roman" pitchFamily="18" charset="0"/>
              </a:rPr>
              <a:t>to express what we think of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itchFamily="18" charset="0"/>
              </a:rPr>
              <a:t>someone’s </a:t>
            </a:r>
            <a:r>
              <a:rPr lang="en-US" altLang="zh-CN" sz="2800">
                <a:latin typeface="Times New Roman" panose="02020603050405020304" pitchFamily="18" charset="0"/>
                <a:cs typeface="Times New Roman" pitchFamily="18" charset="0"/>
              </a:rPr>
              <a:t>actions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表达我们对他人行为的看法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7362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157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782" y="51907"/>
            <a:ext cx="859184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err="1">
                <a:solidFill>
                  <a:srgbClr val="7030A0"/>
                </a:solidFill>
                <a:ea typeface="+mn-ea"/>
              </a:rPr>
              <a:t>Mr Wu wants to know what the Class 1, Grade 8 students think about the actions below. Help them organize their thoughts by rearranging the words below to form sentences.</a:t>
            </a:r>
          </a:p>
        </p:txBody>
      </p:sp>
      <p:sp>
        <p:nvSpPr>
          <p:cNvPr id="3" name="Text Box 1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7029" y="1275974"/>
            <a:ext cx="8772525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carless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/the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tap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/the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boy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/to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/it is/running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/leave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/of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________________________________________________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2. the girl/it is/bad/of/pick flowers/in the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park/to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________________________________________________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3. wrong/it is/of/drop litter/to/the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people/everywhere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________________________________________________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4. of/kind/it is/to/donate blood/the young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man/to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people in need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________________________________________________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5. smoke/to/not right/it is/the man/of /in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places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________________________________________________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441" y="1772816"/>
            <a:ext cx="741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careless of the boy to leave the tap running.</a:t>
            </a: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0922" y="2702742"/>
            <a:ext cx="8229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bad of the girl to pick flowers in </a:t>
            </a:r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park.</a:t>
            </a:r>
          </a:p>
        </p:txBody>
      </p:sp>
      <p:sp>
        <p:nvSpPr>
          <p:cNvPr id="6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0922" y="3667398"/>
            <a:ext cx="741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wrong of the people to drop </a:t>
            </a:r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</a:rPr>
              <a:t>litter everywhere</a:t>
            </a:r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Text 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5046458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kind of the young man to donate </a:t>
            </a:r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</a:rPr>
              <a:t>blood </a:t>
            </a:r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to people in need.</a:t>
            </a:r>
          </a:p>
        </p:txBody>
      </p:sp>
      <p:sp>
        <p:nvSpPr>
          <p:cNvPr id="8" name="Text Box 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0922" y="6000565"/>
            <a:ext cx="8085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not right of the man to smoke in </a:t>
            </a:r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</a:rPr>
              <a:t>public </a:t>
            </a:r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places.</a:t>
            </a:r>
          </a:p>
        </p:txBody>
      </p:sp>
    </p:spTree>
    <p:extLst>
      <p:ext uri="{BB962C8B-B14F-4D97-AF65-F5344CB8AC3E}">
        <p14:creationId xmlns:p14="http://schemas.microsoft.com/office/powerpoint/2010/main" xmlns="" val="3127432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PhAnim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34818" name="Picture 2" descr="b06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-324544" y="-230188"/>
            <a:ext cx="9934576" cy="708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smtClean="0">
                <a:solidFill>
                  <a:schemeClr val="accent2"/>
                </a:solidFill>
                <a:latin typeface="Comic Sans MS" pitchFamily="66" charset="0"/>
                <a:ea typeface="黑体" panose="02010609060101010101" pitchFamily="49" charset="-122"/>
              </a:rPr>
              <a:t>Difficult points</a:t>
            </a:r>
            <a:endParaRPr lang="zh-CN" altLang="en-US" sz="4000" b="1" smtClean="0">
              <a:solidFill>
                <a:schemeClr val="accent2"/>
              </a:solidFill>
              <a:latin typeface="Comic Sans MS" pitchFamily="66" charset="0"/>
              <a:ea typeface="黑体" panose="02010609060101010101" pitchFamily="49" charset="-122"/>
            </a:endParaRP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1259632" y="1600201"/>
            <a:ext cx="6768752" cy="30529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It is + adjective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+ of sb. to do sth.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  It is + adjective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+ for sb. to do sth.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如何区别？</a:t>
            </a:r>
            <a:endParaRPr lang="zh-CN" altLang="en-US" sz="3600" b="1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531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6451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4" descr="7845c402ea4a11b8dcd70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115616" y="548680"/>
            <a:ext cx="66294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403648" y="4869160"/>
            <a:ext cx="6464449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It’s meaningful to join the competition.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70840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752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604" y="249676"/>
            <a:ext cx="8763000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u="sng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is + adj. + </a:t>
            </a:r>
            <a:r>
              <a:rPr lang="en-US" altLang="zh-CN" sz="2800" b="1" u="sng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sb</a:t>
            </a:r>
            <a:r>
              <a:rPr lang="en-US" altLang="zh-CN" sz="2800" b="1" u="sng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+ to do sth.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对某人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来说，做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事是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Doing/ To do sth. is + adj.                               </a:t>
            </a:r>
            <a:endParaRPr lang="en-US" altLang="zh-CN" sz="2800" b="1" i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It is 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adj. + that-clause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e.g. It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important for us to learn English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well.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= To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learn English well is important for us.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important that we learn English well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604" y="3634908"/>
            <a:ext cx="87630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形容词有：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hard, difficult, easy, important, interesting, necessary, unnecessary, possible,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impossible,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useful, useless, boring, </a:t>
            </a:r>
            <a:r>
              <a:rPr lang="en-US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exciting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形容词表示不定式所具备的特征或客观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情况</a:t>
            </a:r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，是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对所做的事的好坏等性质的修饰、说明。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9024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752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604" y="332656"/>
            <a:ext cx="8763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u="sng">
                <a:solidFill>
                  <a:srgbClr val="FF3300"/>
                </a:solidFill>
                <a:latin typeface="Times New Roman" panose="02020603050405020304" pitchFamily="18" charset="0"/>
              </a:rPr>
              <a:t>It is + adj. + of sb. + to do sth.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u="sng">
                <a:solidFill>
                  <a:srgbClr val="FF3300"/>
                </a:solidFill>
                <a:latin typeface="Times New Roman" panose="02020603050405020304" pitchFamily="18" charset="0"/>
              </a:rPr>
              <a:t>某人做某事是</a:t>
            </a:r>
            <a:r>
              <a:rPr lang="en-US" altLang="zh-CN" sz="2800" b="1" u="sng">
                <a:solidFill>
                  <a:srgbClr val="FF3300"/>
                </a:solidFill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sb.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+adj. enough to do sth.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e.g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 It’s helpful of her to help me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with English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= She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is helpful enough to help me with my English.</a:t>
            </a: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604" y="2823857"/>
            <a:ext cx="8763000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形容词有：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brave, careless, clever, foolish, generous, good, helpful, honest, kind, nice, polite, silly, stupid, wrong, right, bad, strong,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unkind, nice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 wise, selfish, generous, careful,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careless……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形容词描述的是人的特征、品质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等，即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句中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sb.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adj.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构成的主谓关系合乎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逻辑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619117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>
            <p:custDataLst>
              <p:tags r:id="rId3"/>
            </p:custDataLst>
          </p:nvPr>
        </p:nvSpPr>
        <p:spPr bwMode="auto">
          <a:xfrm>
            <a:off x="1763688" y="332656"/>
            <a:ext cx="5334000" cy="69272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60000"/>
                    <a:lumOff val="40000"/>
                  </a:srgbClr>
                </a:solidFill>
                <a:latin typeface="Comic Sans MS" pitchFamily="66" charset="0"/>
                <a:ea typeface="等线" panose="02010600030101010101" pitchFamily="2" charset="-122"/>
                <a:cs typeface="Arial" pitchFamily="34" charset="0"/>
              </a:rPr>
              <a:t>Language points</a:t>
            </a:r>
            <a:endParaRPr lang="zh-CN" altLang="en-US" sz="3600" b="1" kern="1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60000"/>
                  <a:lumOff val="40000"/>
                </a:srgbClr>
              </a:solidFill>
              <a:latin typeface="Comic Sans MS" pitchFamily="66" charset="0"/>
              <a:ea typeface="等线" panose="02010600030101010101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381402" y="1155142"/>
            <a:ext cx="8439540" cy="2936188"/>
          </a:xfrm>
          <a:prstGeom prst="rect">
            <a:avLst/>
          </a:prstGeom>
          <a:solidFill>
            <a:srgbClr val="FCDDC4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1. </a:t>
            </a:r>
            <a:r>
              <a:rPr kumimoji="1"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It is helpful to </a:t>
            </a:r>
            <a:r>
              <a:rPr kumimoji="1" lang="en-US" altLang="zh-CN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donate money to charities</a:t>
            </a:r>
            <a:r>
              <a:rPr kumimoji="1"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donate ... to ...   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捐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……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给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donate money to 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charities     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给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慈善机构捐钱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donate blood to people in 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need    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给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有需要的人献血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e.g.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itchFamily="18" charset="0"/>
              </a:rPr>
              <a:t>It’s kind of you to donate these </a:t>
            </a:r>
            <a:r>
              <a:rPr kumimoji="1"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clothes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itchFamily="18" charset="0"/>
              </a:rPr>
              <a:t>to Project </a:t>
            </a:r>
            <a:r>
              <a:rPr kumimoji="1"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Hope.</a:t>
            </a:r>
            <a:endParaRPr kumimoji="1" lang="en-US" altLang="zh-CN" sz="2800" b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402" y="4202685"/>
            <a:ext cx="861697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914D6F"/>
                </a:solidFill>
                <a:latin typeface="Times New Roman" panose="02020603050405020304" pitchFamily="18" charset="0"/>
              </a:rPr>
              <a:t>Practice:</a:t>
            </a:r>
          </a:p>
          <a:p>
            <a:pPr fontAlgn="base"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1.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Michel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has _________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all his pocket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money _____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the local charity to help people in need. </a:t>
            </a:r>
          </a:p>
          <a:p>
            <a:pPr fontAlgn="base"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 A. given; for    	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. raised; to    	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C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. donated; to    	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D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. bought; for</a:t>
            </a:r>
          </a:p>
        </p:txBody>
      </p:sp>
      <p:pic>
        <p:nvPicPr>
          <p:cNvPr id="8" name="Picture 6" descr="2AC65EBC4882268DCD095A5448FB26BA"/>
          <p:cNvPicPr>
            <a:picLocks noChangeAspect="1" noChangeArrowheads="1" noCrop="1"/>
          </p:cNvPicPr>
          <p:nvPr>
            <p:custDataLst>
              <p:tags r:id="rId7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83568" y="5961606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09343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357158" y="500042"/>
            <a:ext cx="8368102" cy="2936188"/>
          </a:xfrm>
          <a:prstGeom prst="rect">
            <a:avLst/>
          </a:prstGeom>
          <a:solidFill>
            <a:srgbClr val="FCDDC4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2. </a:t>
            </a:r>
            <a:r>
              <a:rPr kumimoji="1"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Do you </a:t>
            </a:r>
            <a:r>
              <a:rPr kumimoji="1" lang="en-US" altLang="zh-CN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have any trouble talking </a:t>
            </a:r>
            <a:r>
              <a:rPr kumimoji="1"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to people with intellectual disabilities?</a:t>
            </a:r>
            <a:endParaRPr kumimoji="1" lang="en-US" altLang="zh-CN" sz="2800" b="1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  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have trouble (in) doing sth. 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某事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有困难</a:t>
            </a:r>
            <a:endParaRPr kumimoji="1" lang="en-US" altLang="zh-CN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have difficulty (in) doing sth.    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have problems (in) doing sth.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itchFamily="18" charset="0"/>
              </a:rPr>
              <a:t>e.g.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itchFamily="18" charset="0"/>
              </a:rPr>
              <a:t>Do you have trouble in learning </a:t>
            </a:r>
            <a:r>
              <a:rPr kumimoji="1"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English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itchFamily="18" charset="0"/>
              </a:rPr>
              <a:t>? </a:t>
            </a:r>
          </a:p>
        </p:txBody>
      </p:sp>
      <p:sp>
        <p:nvSpPr>
          <p:cNvPr id="3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20" y="3500438"/>
            <a:ext cx="861697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914D6F"/>
                </a:solidFill>
                <a:latin typeface="Times New Roman" panose="02020603050405020304" pitchFamily="18" charset="0"/>
              </a:rPr>
              <a:t>Practice:</a:t>
            </a:r>
          </a:p>
          <a:p>
            <a:pPr fontAlgn="base"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1. Do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you have any trouble _________ (win) the game? 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. She is very shy. She has difficulty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__________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(chat) with others.</a:t>
            </a:r>
          </a:p>
        </p:txBody>
      </p:sp>
      <p:sp>
        <p:nvSpPr>
          <p:cNvPr id="4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0" y="3929066"/>
            <a:ext cx="1729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</a:rPr>
              <a:t>winning</a:t>
            </a:r>
            <a:endParaRPr lang="en-US" altLang="zh-CN" sz="2800" b="1" i="1">
              <a:solidFill>
                <a:srgbClr val="D4650A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00760" y="4357694"/>
            <a:ext cx="1648513" cy="52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</a:rPr>
              <a:t>chatting</a:t>
            </a:r>
            <a:endParaRPr lang="en-US" altLang="zh-CN" sz="2800" b="1" i="1">
              <a:solidFill>
                <a:srgbClr val="D4650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New picture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433300" y="10160000"/>
            <a:ext cx="355600" cy="2667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4013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WordArt 4"/>
          <p:cNvSpPr>
            <a:spLocks noChangeArrowheads="1" noChangeShapeType="1" noTextEdit="1"/>
          </p:cNvSpPr>
          <p:nvPr>
            <p:custDataLst>
              <p:tags r:id="rId3"/>
            </p:custDataLst>
          </p:nvPr>
        </p:nvSpPr>
        <p:spPr bwMode="auto">
          <a:xfrm>
            <a:off x="443346" y="807688"/>
            <a:ext cx="8201892" cy="8157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60000"/>
                    <a:lumOff val="40000"/>
                  </a:srgbClr>
                </a:solidFill>
                <a:latin typeface="Comic Sans MS" pitchFamily="66" charset="0"/>
                <a:ea typeface="等线" panose="02010600030101010101" pitchFamily="2" charset="-122"/>
                <a:cs typeface="Arial" pitchFamily="34" charset="0"/>
              </a:rPr>
              <a:t>Useful phrases and expressions</a:t>
            </a:r>
            <a:endParaRPr lang="zh-CN" altLang="en-US" sz="3600" b="1" kern="1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60000"/>
                  <a:lumOff val="40000"/>
                </a:srgbClr>
              </a:solidFill>
              <a:latin typeface="Comic Sans MS" pitchFamily="66" charset="0"/>
              <a:ea typeface="等线" panose="02010600030101010101" pitchFamily="2" charset="-122"/>
              <a:cs typeface="Arial" pitchFamily="34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2119" y="1628800"/>
            <a:ext cx="8444346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1. give seats to the elderly        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itchFamily="18" charset="0"/>
              </a:rPr>
              <a:t>给老人让座</a:t>
            </a:r>
            <a:endParaRPr lang="en-US" altLang="zh-CN" sz="2800" b="1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2. help blind people cross the road</a:t>
            </a:r>
            <a:r>
              <a:rPr lang="zh-CN" altLang="en-US" sz="2800" b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itchFamily="18" charset="0"/>
              </a:rPr>
              <a:t>  帮盲人过马路</a:t>
            </a:r>
            <a:endParaRPr lang="en-US" altLang="zh-CN" sz="2800" b="1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3. take care of a lost pet           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itchFamily="18" charset="0"/>
              </a:rPr>
              <a:t>照看一只迷路的宠物</a:t>
            </a:r>
            <a:endParaRPr lang="en-US" altLang="zh-CN" sz="2800" b="1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4. in one’s spare time      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itchFamily="18" charset="0"/>
              </a:rPr>
              <a:t>在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itchFamily="18" charset="0"/>
              </a:rPr>
              <a:t>某人空闲的时间里</a:t>
            </a:r>
            <a:endParaRPr lang="en-US" altLang="zh-CN" sz="2800" b="1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itchFamily="18" charset="0"/>
              </a:rPr>
              <a:t>people in need                       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itchFamily="18" charset="0"/>
              </a:rPr>
              <a:t>需要帮助的人</a:t>
            </a:r>
            <a:endParaRPr lang="en-US" altLang="zh-CN" sz="2800" b="1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882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 rot="21281512">
            <a:off x="184972" y="102333"/>
            <a:ext cx="30075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4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Exercises</a:t>
            </a:r>
            <a:endParaRPr lang="zh-CN" altLang="en-US" sz="4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4" name="Rectangle 2"/>
          <p:cNvSpPr/>
          <p:nvPr>
            <p:custDataLst>
              <p:tags r:id="rId4"/>
            </p:custDataLst>
          </p:nvPr>
        </p:nvSpPr>
        <p:spPr>
          <a:xfrm>
            <a:off x="189841" y="908720"/>
            <a:ext cx="8774647" cy="578004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zh-CN" altLang="en-US" sz="2800" b="1" noProof="1" smtClean="0">
                <a:latin typeface="Times New Roman" panose="02020603050405020304" pitchFamily="18" charset="0"/>
                <a:cs typeface="Times New Roman" pitchFamily="18" charset="0"/>
              </a:rPr>
              <a:t>用</a:t>
            </a:r>
            <a:r>
              <a:rPr lang="zh-CN" altLang="en-US" sz="2800" b="1" noProof="1">
                <a:latin typeface="Times New Roman" panose="02020603050405020304" pitchFamily="18" charset="0"/>
                <a:cs typeface="Times New Roman" pitchFamily="18" charset="0"/>
              </a:rPr>
              <a:t>介词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of</a:t>
            </a:r>
            <a:r>
              <a:rPr lang="zh-CN" altLang="en-US" sz="2800" b="1" noProof="1" smtClean="0">
                <a:latin typeface="Times New Roman" panose="02020603050405020304" pitchFamily="18" charset="0"/>
                <a:cs typeface="Times New Roman" pitchFamily="18" charset="0"/>
              </a:rPr>
              <a:t>或者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for</a:t>
            </a:r>
            <a:r>
              <a:rPr lang="zh-CN" altLang="en-US" sz="2800" b="1" noProof="1" smtClean="0">
                <a:latin typeface="Times New Roman" panose="02020603050405020304" pitchFamily="18" charset="0"/>
                <a:cs typeface="Times New Roman" pitchFamily="18" charset="0"/>
              </a:rPr>
              <a:t>填空</a:t>
            </a:r>
            <a:r>
              <a:rPr lang="zh-CN" altLang="en-US" sz="2800" b="1" noProof="1">
                <a:latin typeface="Times New Roman" panose="02020603050405020304" pitchFamily="18" charset="0"/>
                <a:cs typeface="Times New Roman" pitchFamily="18" charset="0"/>
              </a:rPr>
              <a:t>。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. It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is meaningful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_____ us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to help the elderly.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. It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is helpful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Millie to organize the charity show.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3. It is bad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_____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our students to play too much computer games.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It’s dangerous ______ children to play with fire.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It is polite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_____ Lucy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to greet her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teacher every day.</a:t>
            </a:r>
            <a:endParaRPr lang="en-US" altLang="zh-CN" sz="2800" b="1" noProof="1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6. It is difficult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_____ us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to learn English well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7. It is impossible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______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him to finish it in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2 hours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8. It is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unkind 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you to break the glass.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9. It is clever 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her not to take the gift.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10. It was careful 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him to make no mistakes at all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  <a:endParaRPr lang="en-US" altLang="zh-CN" sz="2800" b="1" noProof="1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3251032" y="1412776"/>
            <a:ext cx="81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for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TextBox 4"/>
          <p:cNvSpPr txBox="1"/>
          <p:nvPr>
            <p:custDataLst>
              <p:tags r:id="rId6"/>
            </p:custDataLst>
          </p:nvPr>
        </p:nvSpPr>
        <p:spPr>
          <a:xfrm>
            <a:off x="2627784" y="1890410"/>
            <a:ext cx="81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of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4"/>
          <p:cNvSpPr txBox="1"/>
          <p:nvPr>
            <p:custDataLst>
              <p:tags r:id="rId7"/>
            </p:custDataLst>
          </p:nvPr>
        </p:nvSpPr>
        <p:spPr>
          <a:xfrm>
            <a:off x="2123728" y="2368044"/>
            <a:ext cx="91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for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TextBox 4"/>
          <p:cNvSpPr txBox="1"/>
          <p:nvPr>
            <p:custDataLst>
              <p:tags r:id="rId8"/>
            </p:custDataLst>
          </p:nvPr>
        </p:nvSpPr>
        <p:spPr>
          <a:xfrm>
            <a:off x="3036240" y="3311526"/>
            <a:ext cx="91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for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TextBox 4"/>
          <p:cNvSpPr txBox="1"/>
          <p:nvPr>
            <p:custDataLst>
              <p:tags r:id="rId9"/>
            </p:custDataLst>
          </p:nvPr>
        </p:nvSpPr>
        <p:spPr>
          <a:xfrm>
            <a:off x="2396033" y="3777374"/>
            <a:ext cx="91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of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" name="TextBox 4"/>
          <p:cNvSpPr txBox="1"/>
          <p:nvPr>
            <p:custDataLst>
              <p:tags r:id="rId10"/>
            </p:custDataLst>
          </p:nvPr>
        </p:nvSpPr>
        <p:spPr>
          <a:xfrm>
            <a:off x="2746976" y="4255008"/>
            <a:ext cx="91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for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TextBox 4"/>
          <p:cNvSpPr txBox="1"/>
          <p:nvPr>
            <p:custDataLst>
              <p:tags r:id="rId11"/>
            </p:custDataLst>
          </p:nvPr>
        </p:nvSpPr>
        <p:spPr>
          <a:xfrm>
            <a:off x="3273449" y="4709849"/>
            <a:ext cx="91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for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2" name="TextBox 4"/>
          <p:cNvSpPr txBox="1"/>
          <p:nvPr>
            <p:custDataLst>
              <p:tags r:id="rId12"/>
            </p:custDataLst>
          </p:nvPr>
        </p:nvSpPr>
        <p:spPr>
          <a:xfrm>
            <a:off x="2627784" y="5176086"/>
            <a:ext cx="91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of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TextBox 4"/>
          <p:cNvSpPr txBox="1"/>
          <p:nvPr>
            <p:custDataLst>
              <p:tags r:id="rId13"/>
            </p:custDataLst>
          </p:nvPr>
        </p:nvSpPr>
        <p:spPr>
          <a:xfrm>
            <a:off x="2569606" y="5638807"/>
            <a:ext cx="91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of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4" name="TextBox 4"/>
          <p:cNvSpPr txBox="1"/>
          <p:nvPr>
            <p:custDataLst>
              <p:tags r:id="rId14"/>
            </p:custDataLst>
          </p:nvPr>
        </p:nvSpPr>
        <p:spPr>
          <a:xfrm>
            <a:off x="3251032" y="6100233"/>
            <a:ext cx="91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  <a:cs typeface="Times New Roman" pitchFamily="18" charset="0"/>
              </a:rPr>
              <a:t>of</a:t>
            </a:r>
            <a:endParaRPr lang="zh-CN" altLang="en-US" sz="2800" b="1" i="1">
              <a:solidFill>
                <a:srgbClr val="D4650A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19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2"/>
          <p:cNvSpPr/>
          <p:nvPr>
            <p:custDataLst>
              <p:tags r:id="rId3"/>
            </p:custDataLst>
          </p:nvPr>
        </p:nvSpPr>
        <p:spPr>
          <a:xfrm>
            <a:off x="179512" y="147"/>
            <a:ext cx="8774647" cy="67279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II. </a:t>
            </a:r>
            <a:r>
              <a:rPr lang="zh-CN" altLang="en-US" sz="2800" b="1" noProof="1">
                <a:latin typeface="Times New Roman" panose="02020603050405020304" pitchFamily="18" charset="0"/>
                <a:cs typeface="Times New Roman" pitchFamily="18" charset="0"/>
              </a:rPr>
              <a:t>单项选择</a:t>
            </a:r>
            <a:r>
              <a:rPr lang="zh-CN" altLang="en-US" sz="2800" b="1" noProof="1" smtClean="0">
                <a:latin typeface="Times New Roman" panose="02020603050405020304" pitchFamily="18" charset="0"/>
                <a:cs typeface="Times New Roman" pitchFamily="18" charset="0"/>
              </a:rPr>
              <a:t>。</a:t>
            </a:r>
            <a:endParaRPr lang="zh-CN" altLang="en-US" sz="2800" b="1" noProof="1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1.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It’s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very nice_______ you to give me such a chance.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    A. to    	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B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for    	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C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of    	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D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at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It’s necessary _______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us to keep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the classroom _______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every day.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    A. for; cleans    	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      B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of; clean    	</a:t>
            </a:r>
            <a:endParaRPr lang="en-US" altLang="zh-CN" sz="2800" b="1" noProof="1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C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for; clean    	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      D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of; cleaning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It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is _______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of the people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to _______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money to the poor people.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    A. important; donating    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generous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; raising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    C. meaningful; raise   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  D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helpful;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donate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4. ---I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like my Chinese teacher. He is very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kind 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us.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---That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is very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kind _____ 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him.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    A. of; to  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     B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to; of    	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C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to; to   	</a:t>
            </a:r>
            <a:r>
              <a:rPr lang="en-US" altLang="zh-CN" sz="2800" b="1" noProof="1" smtClean="0">
                <a:latin typeface="Times New Roman" panose="02020603050405020304" pitchFamily="18" charset="0"/>
                <a:cs typeface="Times New Roman" pitchFamily="18" charset="0"/>
              </a:rPr>
              <a:t>    D</a:t>
            </a:r>
            <a:r>
              <a:rPr lang="en-US" altLang="zh-CN" sz="2800" b="1" noProof="1">
                <a:latin typeface="Times New Roman" panose="02020603050405020304" pitchFamily="18" charset="0"/>
                <a:cs typeface="Times New Roman" pitchFamily="18" charset="0"/>
              </a:rPr>
              <a:t>. of; of </a:t>
            </a:r>
          </a:p>
        </p:txBody>
      </p:sp>
      <p:pic>
        <p:nvPicPr>
          <p:cNvPr id="3" name="Picture 6" descr="2AC65EBC4882268DCD095A5448FB26BA"/>
          <p:cNvPicPr>
            <a:picLocks noChangeAspect="1" noChangeArrowheads="1" noCrop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51920" y="980728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2AC65EBC4882268DCD095A5448FB26BA"/>
          <p:cNvPicPr>
            <a:picLocks noChangeAspect="1" noChangeArrowheads="1" noCrop="1"/>
          </p:cNvPicPr>
          <p:nvPr>
            <p:custDataLst>
              <p:tags r:id="rId6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7544" y="2859320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2AC65EBC4882268DCD095A5448FB26BA"/>
          <p:cNvPicPr>
            <a:picLocks noChangeAspect="1" noChangeArrowheads="1" noCrop="1"/>
          </p:cNvPicPr>
          <p:nvPr>
            <p:custDataLst>
              <p:tags r:id="rId7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377016" y="4725144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2AC65EBC4882268DCD095A5448FB26BA"/>
          <p:cNvPicPr>
            <a:picLocks noChangeAspect="1" noChangeArrowheads="1" noCrop="1"/>
          </p:cNvPicPr>
          <p:nvPr>
            <p:custDataLst>
              <p:tags r:id="rId8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627784" y="6220436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96399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2095204" y="2967335"/>
            <a:ext cx="495360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7200" b="1" cap="none" spc="0" smtClean="0">
                <a:ln>
                  <a:prstDash val="solid"/>
                </a:ln>
                <a:solidFill>
                  <a:srgbClr val="E49E38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omic Sans MS" pitchFamily="66" charset="0"/>
              </a:rPr>
              <a:t>Thank you!</a:t>
            </a:r>
            <a:endParaRPr lang="zh-CN" altLang="en-US" sz="7200" b="1" cap="none" spc="0">
              <a:ln>
                <a:prstDash val="solid"/>
              </a:ln>
              <a:solidFill>
                <a:srgbClr val="E49E38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378616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3" descr="Tn_20081191156448172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475656" y="548680"/>
            <a:ext cx="6048375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403648" y="4869160"/>
            <a:ext cx="6464449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It’s exciting to ride the roller coaster.</a:t>
            </a:r>
          </a:p>
        </p:txBody>
      </p:sp>
    </p:spTree>
    <p:extLst>
      <p:ext uri="{BB962C8B-B14F-4D97-AF65-F5344CB8AC3E}">
        <p14:creationId xmlns:p14="http://schemas.microsoft.com/office/powerpoint/2010/main" xmlns="" val="3639137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作业2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195736" y="764704"/>
            <a:ext cx="42862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547664" y="4725144"/>
            <a:ext cx="6464449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It’s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boring </a:t>
            </a:r>
            <a:r>
              <a:rPr lang="en-US" altLang="zh-CN" sz="2800" b="1">
                <a:latin typeface="Times New Roman" panose="02020603050405020304" pitchFamily="18" charset="0"/>
              </a:rPr>
              <a:t>to do so much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homework.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413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3" descr="2834198_150416048101_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73"/>
          <a:stretch>
            <a:fillRect/>
          </a:stretch>
        </p:blipFill>
        <p:spPr bwMode="auto">
          <a:xfrm>
            <a:off x="1403648" y="764704"/>
            <a:ext cx="6324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2123728" y="4725144"/>
            <a:ext cx="6464449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It’s meaningful to plant trees.</a:t>
            </a:r>
          </a:p>
        </p:txBody>
      </p:sp>
    </p:spTree>
    <p:extLst>
      <p:ext uri="{BB962C8B-B14F-4D97-AF65-F5344CB8AC3E}">
        <p14:creationId xmlns:p14="http://schemas.microsoft.com/office/powerpoint/2010/main" xmlns="" val="444796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240" y="303559"/>
            <a:ext cx="38154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6600CC"/>
                </a:solidFill>
                <a:latin typeface="Comic Sans MS" pitchFamily="66" charset="0"/>
              </a:rPr>
              <a:t>Work out the </a:t>
            </a:r>
            <a:r>
              <a:rPr lang="en-US" altLang="zh-CN" b="1" smtClean="0">
                <a:solidFill>
                  <a:srgbClr val="6600CC"/>
                </a:solidFill>
                <a:latin typeface="Comic Sans MS" pitchFamily="66" charset="0"/>
              </a:rPr>
              <a:t>rule</a:t>
            </a:r>
            <a:endParaRPr lang="en-US" altLang="zh-CN" b="1">
              <a:solidFill>
                <a:srgbClr val="6600CC"/>
              </a:solidFill>
              <a:latin typeface="Comic Sans MS" pitchFamily="66" charset="0"/>
            </a:endParaRP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1760671465"/>
              </p:ext>
            </p:extLst>
          </p:nvPr>
        </p:nvGraphicFramePr>
        <p:xfrm>
          <a:off x="376033" y="1003255"/>
          <a:ext cx="7499350" cy="3060000"/>
        </p:xfrm>
        <a:graphic>
          <a:graphicData uri="http://schemas.openxmlformats.org/drawingml/2006/table">
            <a:tbl>
              <a:tblPr/>
              <a:tblGrid>
                <a:gridCol w="906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08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12000"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It is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adjective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  <a:sym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to-infinitive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000">
                <a:tc rowSpan="4"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It is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meaningful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to join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the competition.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000">
                <a:tc vMerge="1">
                  <a:txBody>
                    <a:bodyPr vert="horz" wrap="square"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exciting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55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lnSpc>
                          <a:spcPct val="120000"/>
                        </a:lnSpc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lnSpc>
                          <a:spcPct val="150000"/>
                        </a:lnSpc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to ride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the roller coaster.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000">
                <a:tc vMerge="1"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  <a:sym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boring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to do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so much homework.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1508611"/>
                  </a:ext>
                </a:extLst>
              </a:tr>
              <a:tr h="612000">
                <a:tc vMerge="1"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itchFamily="18" charset="0"/>
                        <a:sym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meaningful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to plant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itchFamily="18" charset="0"/>
                          <a:sym typeface="Times New Roman" panose="02020603050405020304" pitchFamily="18" charset="0"/>
                        </a:rPr>
                        <a:t>trees.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338758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6033" y="4293096"/>
            <a:ext cx="8016036" cy="1384995"/>
          </a:xfrm>
          <a:prstGeom prst="rect">
            <a:avLst/>
          </a:prstGeom>
          <a:solidFill>
            <a:srgbClr val="CC99FF">
              <a:alpha val="29019"/>
            </a:srgbClr>
          </a:solidFill>
          <a:ln w="28575">
            <a:solidFill>
              <a:srgbClr val="0000FF"/>
            </a:solidFill>
            <a:prstDash val="sysDot"/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l-PL" altLang="zh-CN" sz="2800">
                <a:latin typeface="Times New Roman" panose="02020603050405020304" pitchFamily="18" charset="0"/>
                <a:cs typeface="Times New Roman" pitchFamily="18" charset="0"/>
              </a:rPr>
              <a:t>We use </a:t>
            </a:r>
            <a:r>
              <a:rPr lang="pl-PL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It is + adjective + to-infinitive </a:t>
            </a:r>
            <a:r>
              <a:rPr lang="pl-PL" altLang="zh-CN" sz="2800">
                <a:latin typeface="Times New Roman" panose="02020603050405020304" pitchFamily="18" charset="0"/>
                <a:cs typeface="Times New Roman" pitchFamily="18" charset="0"/>
              </a:rPr>
              <a:t>to express what we think about something.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itchFamily="18" charset="0"/>
              </a:rPr>
              <a:t>谈论做某事的感受，意为：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做某事是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......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xmlns="" val="141471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157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520" y="188640"/>
            <a:ext cx="859184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>
                <a:solidFill>
                  <a:srgbClr val="7030A0"/>
                </a:solidFill>
                <a:ea typeface="+mn-ea"/>
              </a:rPr>
              <a:t>Amy is thinking about what she can </a:t>
            </a:r>
            <a:r>
              <a:rPr lang="en-US" altLang="zh-CN" sz="2600" b="1" smtClean="0">
                <a:solidFill>
                  <a:srgbClr val="7030A0"/>
                </a:solidFill>
                <a:ea typeface="+mn-ea"/>
              </a:rPr>
              <a:t>do to </a:t>
            </a:r>
            <a:r>
              <a:rPr lang="en-US" altLang="zh-CN" sz="2600" b="1">
                <a:solidFill>
                  <a:srgbClr val="7030A0"/>
                </a:solidFill>
                <a:ea typeface="+mn-ea"/>
              </a:rPr>
              <a:t>help society. Help her use the words in </a:t>
            </a:r>
            <a:r>
              <a:rPr lang="en-US" altLang="zh-CN" sz="2600" b="1" smtClean="0">
                <a:solidFill>
                  <a:srgbClr val="7030A0"/>
                </a:solidFill>
                <a:ea typeface="+mn-ea"/>
              </a:rPr>
              <a:t>brackets </a:t>
            </a:r>
            <a:r>
              <a:rPr lang="en-US" altLang="zh-CN" sz="2600" b="1">
                <a:solidFill>
                  <a:srgbClr val="7030A0"/>
                </a:solidFill>
                <a:ea typeface="+mn-ea"/>
              </a:rPr>
              <a:t>and those in the box to </a:t>
            </a:r>
            <a:r>
              <a:rPr lang="en-US" altLang="zh-CN" sz="2600" b="1" smtClean="0">
                <a:solidFill>
                  <a:srgbClr val="7030A0"/>
                </a:solidFill>
                <a:ea typeface="+mn-ea"/>
              </a:rPr>
              <a:t>make sentences</a:t>
            </a:r>
            <a:r>
              <a:rPr lang="en-US" altLang="zh-CN" sz="2600" b="1">
                <a:solidFill>
                  <a:srgbClr val="7030A0"/>
                </a:solidFill>
                <a:ea typeface="+mn-ea"/>
              </a:rPr>
              <a:t>.</a:t>
            </a:r>
          </a:p>
        </p:txBody>
      </p:sp>
      <p:pic>
        <p:nvPicPr>
          <p:cNvPr id="3" name="Picture 3" descr="Gramma0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51" t="9238" r="10689" b="5191"/>
          <a:stretch>
            <a:fillRect/>
          </a:stretch>
        </p:blipFill>
        <p:spPr>
          <a:xfrm>
            <a:off x="274828" y="1507732"/>
            <a:ext cx="3456384" cy="2425323"/>
          </a:xfrm>
          <a:prstGeom prst="rect">
            <a:avLst/>
          </a:prstGeom>
          <a:noFill/>
        </p:spPr>
      </p:pic>
      <p:pic>
        <p:nvPicPr>
          <p:cNvPr id="4" name="Picture 5" descr="Gramma02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01" t="8310" r="8832" b="9215"/>
          <a:stretch>
            <a:fillRect/>
          </a:stretch>
        </p:blipFill>
        <p:spPr>
          <a:xfrm>
            <a:off x="274828" y="4149080"/>
            <a:ext cx="3456384" cy="2376264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51920" y="2243339"/>
            <a:ext cx="51121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right to give seats to the elderly.</a:t>
            </a:r>
          </a:p>
        </p:txBody>
      </p:sp>
      <p:sp>
        <p:nvSpPr>
          <p:cNvPr id="6" name="Text Box 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51920" y="4725144"/>
            <a:ext cx="51121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good to help blind people cross the road.</a:t>
            </a:r>
          </a:p>
        </p:txBody>
      </p:sp>
    </p:spTree>
    <p:extLst>
      <p:ext uri="{BB962C8B-B14F-4D97-AF65-F5344CB8AC3E}">
        <p14:creationId xmlns:p14="http://schemas.microsoft.com/office/powerpoint/2010/main" xmlns="" val="1469939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3" descr="Gramma0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13" t="7167" r="19749" b="7167"/>
          <a:stretch>
            <a:fillRect/>
          </a:stretch>
        </p:blipFill>
        <p:spPr bwMode="auto">
          <a:xfrm>
            <a:off x="395536" y="764704"/>
            <a:ext cx="3240360" cy="23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Gramma0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145" t="8138" r="14264" b="8804"/>
          <a:stretch>
            <a:fillRect/>
          </a:stretch>
        </p:blipFill>
        <p:spPr bwMode="auto">
          <a:xfrm>
            <a:off x="395536" y="3429000"/>
            <a:ext cx="324036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79912" y="1463495"/>
            <a:ext cx="51121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helpful to donate money to charities.</a:t>
            </a: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79912" y="4005064"/>
            <a:ext cx="51121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proper to take care of a lost pet.</a:t>
            </a:r>
          </a:p>
        </p:txBody>
      </p:sp>
    </p:spTree>
    <p:extLst>
      <p:ext uri="{BB962C8B-B14F-4D97-AF65-F5344CB8AC3E}">
        <p14:creationId xmlns:p14="http://schemas.microsoft.com/office/powerpoint/2010/main" xmlns="" val="3488178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6" descr="Gramma0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943" t="10416" r="7716" b="11569"/>
          <a:stretch>
            <a:fillRect/>
          </a:stretch>
        </p:blipFill>
        <p:spPr bwMode="auto">
          <a:xfrm>
            <a:off x="251520" y="630270"/>
            <a:ext cx="345638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Gramma0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50" t="10945" r="3688" b="4639"/>
          <a:stretch>
            <a:fillRect/>
          </a:stretch>
        </p:blipFill>
        <p:spPr bwMode="auto">
          <a:xfrm>
            <a:off x="251520" y="3501008"/>
            <a:ext cx="3456384" cy="241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07904" y="1628800"/>
            <a:ext cx="5112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important to plant more trees.</a:t>
            </a: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07904" y="4448075"/>
            <a:ext cx="5256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D4650A"/>
                </a:solidFill>
                <a:latin typeface="Times New Roman" panose="02020603050405020304" pitchFamily="18" charset="0"/>
              </a:rPr>
              <a:t>It is necessary to keep parks </a:t>
            </a:r>
            <a:r>
              <a:rPr lang="en-US" altLang="zh-CN" sz="2800" b="1" i="1" smtClean="0">
                <a:solidFill>
                  <a:srgbClr val="D4650A"/>
                </a:solidFill>
                <a:latin typeface="Times New Roman" panose="02020603050405020304" pitchFamily="18" charset="0"/>
              </a:rPr>
              <a:t>clean.</a:t>
            </a:r>
            <a:endParaRPr lang="en-US" altLang="zh-CN" sz="2800" b="1" i="1">
              <a:solidFill>
                <a:srgbClr val="D4650A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6597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p="http://schemas.openxmlformats.org/presentationml/2006/main">
  <p:tag name="AS_UNIQUEID" val="70"/>
</p:tagLst>
</file>

<file path=ppt/tags/tag10.xml><?xml version="1.0" encoding="utf-8"?>
<p:tagLst xmlns:p="http://schemas.openxmlformats.org/presentationml/2006/main">
  <p:tag name="AS_UNIQUEID" val="79"/>
</p:tagLst>
</file>

<file path=ppt/tags/tag100.xml><?xml version="1.0" encoding="utf-8"?>
<p:tagLst xmlns:p="http://schemas.openxmlformats.org/presentationml/2006/main">
  <p:tag name="AS_UNIQUEID" val="169"/>
</p:tagLst>
</file>

<file path=ppt/tags/tag101.xml><?xml version="1.0" encoding="utf-8"?>
<p:tagLst xmlns:p="http://schemas.openxmlformats.org/presentationml/2006/main">
  <p:tag name="AS_UNIQUEID" val="170"/>
</p:tagLst>
</file>

<file path=ppt/tags/tag102.xml><?xml version="1.0" encoding="utf-8"?>
<p:tagLst xmlns:p="http://schemas.openxmlformats.org/presentationml/2006/main">
  <p:tag name="AS_UNIQUEID" val="171"/>
</p:tagLst>
</file>

<file path=ppt/tags/tag103.xml><?xml version="1.0" encoding="utf-8"?>
<p:tagLst xmlns:p="http://schemas.openxmlformats.org/presentationml/2006/main">
  <p:tag name="AS_UNIQUEID" val="172"/>
</p:tagLst>
</file>

<file path=ppt/tags/tag104.xml><?xml version="1.0" encoding="utf-8"?>
<p:tagLst xmlns:p="http://schemas.openxmlformats.org/presentationml/2006/main">
  <p:tag name="AS_UNIQUEID" val="173"/>
</p:tagLst>
</file>

<file path=ppt/tags/tag105.xml><?xml version="1.0" encoding="utf-8"?>
<p:tagLst xmlns:p="http://schemas.openxmlformats.org/presentationml/2006/main">
  <p:tag name="AS_UNIQUEID" val="174"/>
</p:tagLst>
</file>

<file path=ppt/tags/tag106.xml><?xml version="1.0" encoding="utf-8"?>
<p:tagLst xmlns:p="http://schemas.openxmlformats.org/presentationml/2006/main">
  <p:tag name="AS_UNIQUEID" val="175"/>
</p:tagLst>
</file>

<file path=ppt/tags/tag107.xml><?xml version="1.0" encoding="utf-8"?>
<p:tagLst xmlns:p="http://schemas.openxmlformats.org/presentationml/2006/main">
  <p:tag name="AS_UNIQUEID" val="176"/>
</p:tagLst>
</file>

<file path=ppt/tags/tag108.xml><?xml version="1.0" encoding="utf-8"?>
<p:tagLst xmlns:p="http://schemas.openxmlformats.org/presentationml/2006/main">
  <p:tag name="AS_UNIQUEID" val="177"/>
</p:tagLst>
</file>

<file path=ppt/tags/tag109.xml><?xml version="1.0" encoding="utf-8"?>
<p:tagLst xmlns:p="http://schemas.openxmlformats.org/presentationml/2006/main">
  <p:tag name="AS_UNIQUEID" val="178"/>
</p:tagLst>
</file>

<file path=ppt/tags/tag11.xml><?xml version="1.0" encoding="utf-8"?>
<p:tagLst xmlns:p="http://schemas.openxmlformats.org/presentationml/2006/main">
  <p:tag name="AS_UNIQUEID" val="80"/>
</p:tagLst>
</file>

<file path=ppt/tags/tag110.xml><?xml version="1.0" encoding="utf-8"?>
<p:tagLst xmlns:p="http://schemas.openxmlformats.org/presentationml/2006/main">
  <p:tag name="AS_UNIQUEID" val="179"/>
</p:tagLst>
</file>

<file path=ppt/tags/tag111.xml><?xml version="1.0" encoding="utf-8"?>
<p:tagLst xmlns:p="http://schemas.openxmlformats.org/presentationml/2006/main">
  <p:tag name="AS_UNIQUEID" val="180"/>
</p:tagLst>
</file>

<file path=ppt/tags/tag112.xml><?xml version="1.0" encoding="utf-8"?>
<p:tagLst xmlns:p="http://schemas.openxmlformats.org/presentationml/2006/main">
  <p:tag name="AS_UNIQUEID" val="181"/>
</p:tagLst>
</file>

<file path=ppt/tags/tag113.xml><?xml version="1.0" encoding="utf-8"?>
<p:tagLst xmlns:p="http://schemas.openxmlformats.org/presentationml/2006/main">
  <p:tag name="AS_UNIQUEID" val="182"/>
</p:tagLst>
</file>

<file path=ppt/tags/tag114.xml><?xml version="1.0" encoding="utf-8"?>
<p:tagLst xmlns:p="http://schemas.openxmlformats.org/presentationml/2006/main">
  <p:tag name="AS_UNIQUEID" val="183"/>
</p:tagLst>
</file>

<file path=ppt/tags/tag115.xml><?xml version="1.0" encoding="utf-8"?>
<p:tagLst xmlns:p="http://schemas.openxmlformats.org/presentationml/2006/main">
  <p:tag name="AS_UNIQUEID" val="184"/>
</p:tagLst>
</file>

<file path=ppt/tags/tag116.xml><?xml version="1.0" encoding="utf-8"?>
<p:tagLst xmlns:p="http://schemas.openxmlformats.org/presentationml/2006/main">
  <p:tag name="AS_UNIQUEID" val="185"/>
</p:tagLst>
</file>

<file path=ppt/tags/tag117.xml><?xml version="1.0" encoding="utf-8"?>
<p:tagLst xmlns:p="http://schemas.openxmlformats.org/presentationml/2006/main">
  <p:tag name="AS_UNIQUEID" val="186"/>
</p:tagLst>
</file>

<file path=ppt/tags/tag118.xml><?xml version="1.0" encoding="utf-8"?>
<p:tagLst xmlns:p="http://schemas.openxmlformats.org/presentationml/2006/main">
  <p:tag name="AS_UNIQUEID" val="187"/>
</p:tagLst>
</file>

<file path=ppt/tags/tag119.xml><?xml version="1.0" encoding="utf-8"?>
<p:tagLst xmlns:p="http://schemas.openxmlformats.org/presentationml/2006/main">
  <p:tag name="AS_UNIQUEID" val="188"/>
</p:tagLst>
</file>

<file path=ppt/tags/tag12.xml><?xml version="1.0" encoding="utf-8"?>
<p:tagLst xmlns:p="http://schemas.openxmlformats.org/presentationml/2006/main">
  <p:tag name="AS_UNIQUEID" val="81"/>
</p:tagLst>
</file>

<file path=ppt/tags/tag120.xml><?xml version="1.0" encoding="utf-8"?>
<p:tagLst xmlns:p="http://schemas.openxmlformats.org/presentationml/2006/main">
  <p:tag name="AS_UNIQUEID" val="189"/>
</p:tagLst>
</file>

<file path=ppt/tags/tag121.xml><?xml version="1.0" encoding="utf-8"?>
<p:tagLst xmlns:p="http://schemas.openxmlformats.org/presentationml/2006/main">
  <p:tag name="AS_UNIQUEID" val="190"/>
</p:tagLst>
</file>

<file path=ppt/tags/tag122.xml><?xml version="1.0" encoding="utf-8"?>
<p:tagLst xmlns:p="http://schemas.openxmlformats.org/presentationml/2006/main">
  <p:tag name="AS_UNIQUEID" val="191"/>
</p:tagLst>
</file>

<file path=ppt/tags/tag123.xml><?xml version="1.0" encoding="utf-8"?>
<p:tagLst xmlns:p="http://schemas.openxmlformats.org/presentationml/2006/main">
  <p:tag name="AS_UNIQUEID" val="192"/>
</p:tagLst>
</file>

<file path=ppt/tags/tag124.xml><?xml version="1.0" encoding="utf-8"?>
<p:tagLst xmlns:p="http://schemas.openxmlformats.org/presentationml/2006/main">
  <p:tag name="AS_UNIQUEID" val="193"/>
</p:tagLst>
</file>

<file path=ppt/tags/tag125.xml><?xml version="1.0" encoding="utf-8"?>
<p:tagLst xmlns:p="http://schemas.openxmlformats.org/presentationml/2006/main">
  <p:tag name="AS_UNIQUEID" val="194"/>
</p:tagLst>
</file>

<file path=ppt/tags/tag126.xml><?xml version="1.0" encoding="utf-8"?>
<p:tagLst xmlns:p="http://schemas.openxmlformats.org/presentationml/2006/main">
  <p:tag name="AS_UNIQUEID" val="195"/>
</p:tagLst>
</file>

<file path=ppt/tags/tag127.xml><?xml version="1.0" encoding="utf-8"?>
<p:tagLst xmlns:p="http://schemas.openxmlformats.org/presentationml/2006/main">
  <p:tag name="AS_UNIQUEID" val="196"/>
</p:tagLst>
</file>

<file path=ppt/tags/tag128.xml><?xml version="1.0" encoding="utf-8"?>
<p:tagLst xmlns:p="http://schemas.openxmlformats.org/presentationml/2006/main">
  <p:tag name="AS_UNIQUEID" val="197"/>
</p:tagLst>
</file>

<file path=ppt/tags/tag129.xml><?xml version="1.0" encoding="utf-8"?>
<p:tagLst xmlns:p="http://schemas.openxmlformats.org/presentationml/2006/main">
  <p:tag name="AS_UNIQUEID" val="198"/>
</p:tagLst>
</file>

<file path=ppt/tags/tag13.xml><?xml version="1.0" encoding="utf-8"?>
<p:tagLst xmlns:p="http://schemas.openxmlformats.org/presentationml/2006/main">
  <p:tag name="AS_UNIQUEID" val="82"/>
</p:tagLst>
</file>

<file path=ppt/tags/tag130.xml><?xml version="1.0" encoding="utf-8"?>
<p:tagLst xmlns:p="http://schemas.openxmlformats.org/presentationml/2006/main">
  <p:tag name="AS_UNIQUEID" val="199"/>
</p:tagLst>
</file>

<file path=ppt/tags/tag131.xml><?xml version="1.0" encoding="utf-8"?>
<p:tagLst xmlns:p="http://schemas.openxmlformats.org/presentationml/2006/main">
  <p:tag name="AS_UNIQUEID" val="200"/>
</p:tagLst>
</file>

<file path=ppt/tags/tag132.xml><?xml version="1.0" encoding="utf-8"?>
<p:tagLst xmlns:p="http://schemas.openxmlformats.org/presentationml/2006/main">
  <p:tag name="AS_UNIQUEID" val="201"/>
</p:tagLst>
</file>

<file path=ppt/tags/tag133.xml><?xml version="1.0" encoding="utf-8"?>
<p:tagLst xmlns:p="http://schemas.openxmlformats.org/presentationml/2006/main">
  <p:tag name="AS_UNIQUEID" val="202"/>
</p:tagLst>
</file>

<file path=ppt/tags/tag134.xml><?xml version="1.0" encoding="utf-8"?>
<p:tagLst xmlns:p="http://schemas.openxmlformats.org/presentationml/2006/main">
  <p:tag name="AS_UNIQUEID" val="203"/>
</p:tagLst>
</file>

<file path=ppt/tags/tag135.xml><?xml version="1.0" encoding="utf-8"?>
<p:tagLst xmlns:p="http://schemas.openxmlformats.org/presentationml/2006/main">
  <p:tag name="AS_UNIQUEID" val="204"/>
</p:tagLst>
</file>

<file path=ppt/tags/tag136.xml><?xml version="1.0" encoding="utf-8"?>
<p:tagLst xmlns:p="http://schemas.openxmlformats.org/presentationml/2006/main">
  <p:tag name="AS_UNIQUEID" val="205"/>
</p:tagLst>
</file>

<file path=ppt/tags/tag137.xml><?xml version="1.0" encoding="utf-8"?>
<p:tagLst xmlns:p="http://schemas.openxmlformats.org/presentationml/2006/main">
  <p:tag name="AS_UNIQUEID" val="206"/>
</p:tagLst>
</file>

<file path=ppt/tags/tag138.xml><?xml version="1.0" encoding="utf-8"?>
<p:tagLst xmlns:p="http://schemas.openxmlformats.org/presentationml/2006/main">
  <p:tag name="AS_UNIQUEID" val="207"/>
</p:tagLst>
</file>

<file path=ppt/tags/tag139.xml><?xml version="1.0" encoding="utf-8"?>
<p:tagLst xmlns:p="http://schemas.openxmlformats.org/presentationml/2006/main">
  <p:tag name="AS_UNIQUEID" val="208"/>
</p:tagLst>
</file>

<file path=ppt/tags/tag14.xml><?xml version="1.0" encoding="utf-8"?>
<p:tagLst xmlns:p="http://schemas.openxmlformats.org/presentationml/2006/main">
  <p:tag name="AS_UNIQUEID" val="83"/>
</p:tagLst>
</file>

<file path=ppt/tags/tag140.xml><?xml version="1.0" encoding="utf-8"?>
<p:tagLst xmlns:p="http://schemas.openxmlformats.org/presentationml/2006/main">
  <p:tag name="AS_UNIQUEID" val="209"/>
</p:tagLst>
</file>

<file path=ppt/tags/tag141.xml><?xml version="1.0" encoding="utf-8"?>
<p:tagLst xmlns:p="http://schemas.openxmlformats.org/presentationml/2006/main">
  <p:tag name="AS_UNIQUEID" val="210"/>
</p:tagLst>
</file>

<file path=ppt/tags/tag142.xml><?xml version="1.0" encoding="utf-8"?>
<p:tagLst xmlns:p="http://schemas.openxmlformats.org/presentationml/2006/main">
  <p:tag name="AS_UNIQUEID" val="211"/>
</p:tagLst>
</file>

<file path=ppt/tags/tag143.xml><?xml version="1.0" encoding="utf-8"?>
<p:tagLst xmlns:p="http://schemas.openxmlformats.org/presentationml/2006/main">
  <p:tag name="AS_UNIQUEID" val="69"/>
</p:tagLst>
</file>

<file path=ppt/tags/tag144.xml><?xml version="1.0" encoding="utf-8"?>
<p:tagLst xmlns:p="http://schemas.openxmlformats.org/presentationml/2006/main">
  <p:tag name="AS_UNIQUEID" val="212"/>
</p:tagLst>
</file>

<file path=ppt/tags/tag145.xml><?xml version="1.0" encoding="utf-8"?>
<p:tagLst xmlns:p="http://schemas.openxmlformats.org/presentationml/2006/main">
  <p:tag name="AS_UNIQUEID" val="213"/>
</p:tagLst>
</file>

<file path=ppt/tags/tag146.xml><?xml version="1.0" encoding="utf-8"?>
<p:tagLst xmlns:p="http://schemas.openxmlformats.org/presentationml/2006/main">
  <p:tag name="AS_UNIQUEID" val="214"/>
</p:tagLst>
</file>

<file path=ppt/tags/tag147.xml><?xml version="1.0" encoding="utf-8"?>
<p:tagLst xmlns:p="http://schemas.openxmlformats.org/presentationml/2006/main">
  <p:tag name="AS_UNIQUEID" val="215"/>
</p:tagLst>
</file>

<file path=ppt/tags/tag148.xml><?xml version="1.0" encoding="utf-8"?>
<p:tagLst xmlns:p="http://schemas.openxmlformats.org/presentationml/2006/main">
  <p:tag name="AS_UNIQUEID" val="216"/>
</p:tagLst>
</file>

<file path=ppt/tags/tag149.xml><?xml version="1.0" encoding="utf-8"?>
<p:tagLst xmlns:p="http://schemas.openxmlformats.org/presentationml/2006/main">
  <p:tag name="AS_UNIQUEID" val="217"/>
</p:tagLst>
</file>

<file path=ppt/tags/tag15.xml><?xml version="1.0" encoding="utf-8"?>
<p:tagLst xmlns:p="http://schemas.openxmlformats.org/presentationml/2006/main">
  <p:tag name="AS_UNIQUEID" val="84"/>
</p:tagLst>
</file>

<file path=ppt/tags/tag150.xml><?xml version="1.0" encoding="utf-8"?>
<p:tagLst xmlns:p="http://schemas.openxmlformats.org/presentationml/2006/main">
  <p:tag name="AS_UNIQUEID" val="218"/>
</p:tagLst>
</file>

<file path=ppt/tags/tag151.xml><?xml version="1.0" encoding="utf-8"?>
<p:tagLst xmlns:p="http://schemas.openxmlformats.org/presentationml/2006/main">
  <p:tag name="AS_UNIQUEID" val="219"/>
</p:tagLst>
</file>

<file path=ppt/tags/tag152.xml><?xml version="1.0" encoding="utf-8"?>
<p:tagLst xmlns:p="http://schemas.openxmlformats.org/presentationml/2006/main">
  <p:tag name="AS_UNIQUEID" val="220"/>
</p:tagLst>
</file>

<file path=ppt/tags/tag153.xml><?xml version="1.0" encoding="utf-8"?>
<p:tagLst xmlns:p="http://schemas.openxmlformats.org/presentationml/2006/main">
  <p:tag name="AS_UNIQUEID" val="221"/>
</p:tagLst>
</file>

<file path=ppt/tags/tag154.xml><?xml version="1.0" encoding="utf-8"?>
<p:tagLst xmlns:p="http://schemas.openxmlformats.org/presentationml/2006/main">
  <p:tag name="AS_UNIQUEID" val="222"/>
</p:tagLst>
</file>

<file path=ppt/tags/tag155.xml><?xml version="1.0" encoding="utf-8"?>
<p:tagLst xmlns:p="http://schemas.openxmlformats.org/presentationml/2006/main">
  <p:tag name="AS_UNIQUEID" val="223"/>
</p:tagLst>
</file>

<file path=ppt/tags/tag156.xml><?xml version="1.0" encoding="utf-8"?>
<p:tagLst xmlns:p="http://schemas.openxmlformats.org/presentationml/2006/main">
  <p:tag name="AS_UNIQUEID" val="224"/>
</p:tagLst>
</file>

<file path=ppt/tags/tag157.xml><?xml version="1.0" encoding="utf-8"?>
<p:tagLst xmlns:p="http://schemas.openxmlformats.org/presentationml/2006/main">
  <p:tag name="AS_UNIQUEID" val="225"/>
</p:tagLst>
</file>

<file path=ppt/tags/tag158.xml><?xml version="1.0" encoding="utf-8"?>
<p:tagLst xmlns:p="http://schemas.openxmlformats.org/presentationml/2006/main">
  <p:tag name="AS_UNIQUEID" val="226"/>
</p:tagLst>
</file>

<file path=ppt/tags/tag159.xml><?xml version="1.0" encoding="utf-8"?>
<p:tagLst xmlns:p="http://schemas.openxmlformats.org/presentationml/2006/main">
  <p:tag name="AS_UNIQUEID" val="227"/>
</p:tagLst>
</file>

<file path=ppt/tags/tag16.xml><?xml version="1.0" encoding="utf-8"?>
<p:tagLst xmlns:p="http://schemas.openxmlformats.org/presentationml/2006/main">
  <p:tag name="AS_UNIQUEID" val="85"/>
</p:tagLst>
</file>

<file path=ppt/tags/tag160.xml><?xml version="1.0" encoding="utf-8"?>
<p:tagLst xmlns:p="http://schemas.openxmlformats.org/presentationml/2006/main">
  <p:tag name="AS_UNIQUEID" val="228"/>
</p:tagLst>
</file>

<file path=ppt/tags/tag161.xml><?xml version="1.0" encoding="utf-8"?>
<p:tagLst xmlns:p="http://schemas.openxmlformats.org/presentationml/2006/main">
  <p:tag name="AS_UNIQUEID" val="229"/>
</p:tagLst>
</file>

<file path=ppt/tags/tag162.xml><?xml version="1.0" encoding="utf-8"?>
<p:tagLst xmlns:p="http://schemas.openxmlformats.org/presentationml/2006/main">
  <p:tag name="AS_UNIQUEID" val="230"/>
</p:tagLst>
</file>

<file path=ppt/tags/tag163.xml><?xml version="1.0" encoding="utf-8"?>
<p:tagLst xmlns:p="http://schemas.openxmlformats.org/presentationml/2006/main">
  <p:tag name="AS_UNIQUEID" val="231"/>
</p:tagLst>
</file>

<file path=ppt/tags/tag164.xml><?xml version="1.0" encoding="utf-8"?>
<p:tagLst xmlns:p="http://schemas.openxmlformats.org/presentationml/2006/main">
  <p:tag name="AS_UNIQUEID" val="232"/>
</p:tagLst>
</file>

<file path=ppt/tags/tag165.xml><?xml version="1.0" encoding="utf-8"?>
<p:tagLst xmlns:p="http://schemas.openxmlformats.org/presentationml/2006/main">
  <p:tag name="AS_UNIQUEID" val="233"/>
</p:tagLst>
</file>

<file path=ppt/tags/tag166.xml><?xml version="1.0" encoding="utf-8"?>
<p:tagLst xmlns:p="http://schemas.openxmlformats.org/presentationml/2006/main">
  <p:tag name="AS_UNIQUEID" val="234"/>
</p:tagLst>
</file>

<file path=ppt/tags/tag167.xml><?xml version="1.0" encoding="utf-8"?>
<p:tagLst xmlns:p="http://schemas.openxmlformats.org/presentationml/2006/main">
  <p:tag name="AS_UNIQUEID" val="235"/>
</p:tagLst>
</file>

<file path=ppt/tags/tag168.xml><?xml version="1.0" encoding="utf-8"?>
<p:tagLst xmlns:p="http://schemas.openxmlformats.org/presentationml/2006/main">
  <p:tag name="AS_UNIQUEID" val="236"/>
</p:tagLst>
</file>

<file path=ppt/tags/tag169.xml><?xml version="1.0" encoding="utf-8"?>
<p:tagLst xmlns:p="http://schemas.openxmlformats.org/presentationml/2006/main">
  <p:tag name="AS_UNIQUEID" val="237"/>
</p:tagLst>
</file>

<file path=ppt/tags/tag17.xml><?xml version="1.0" encoding="utf-8"?>
<p:tagLst xmlns:p="http://schemas.openxmlformats.org/presentationml/2006/main">
  <p:tag name="AS_UNIQUEID" val="86"/>
</p:tagLst>
</file>

<file path=ppt/tags/tag170.xml><?xml version="1.0" encoding="utf-8"?>
<p:tagLst xmlns:p="http://schemas.openxmlformats.org/presentationml/2006/main">
  <p:tag name="AS_UNIQUEID" val="238"/>
</p:tagLst>
</file>

<file path=ppt/tags/tag171.xml><?xml version="1.0" encoding="utf-8"?>
<p:tagLst xmlns:p="http://schemas.openxmlformats.org/presentationml/2006/main">
  <p:tag name="AS_UNIQUEID" val="239"/>
</p:tagLst>
</file>

<file path=ppt/tags/tag172.xml><?xml version="1.0" encoding="utf-8"?>
<p:tagLst xmlns:p="http://schemas.openxmlformats.org/presentationml/2006/main">
  <p:tag name="AS_UNIQUEID" val="240"/>
</p:tagLst>
</file>

<file path=ppt/tags/tag173.xml><?xml version="1.0" encoding="utf-8"?>
<p:tagLst xmlns:p="http://schemas.openxmlformats.org/presentationml/2006/main">
  <p:tag name="AS_UNIQUEID" val="241"/>
</p:tagLst>
</file>

<file path=ppt/tags/tag174.xml><?xml version="1.0" encoding="utf-8"?>
<p:tagLst xmlns:p="http://schemas.openxmlformats.org/presentationml/2006/main">
  <p:tag name="AS_UNIQUEID" val="242"/>
</p:tagLst>
</file>

<file path=ppt/tags/tag175.xml><?xml version="1.0" encoding="utf-8"?>
<p:tagLst xmlns:p="http://schemas.openxmlformats.org/presentationml/2006/main">
  <p:tag name="AS_UNIQUEID" val="243"/>
</p:tagLst>
</file>

<file path=ppt/tags/tag176.xml><?xml version="1.0" encoding="utf-8"?>
<p:tagLst xmlns:p="http://schemas.openxmlformats.org/presentationml/2006/main">
  <p:tag name="AS_UNIQUEID" val="244"/>
</p:tagLst>
</file>

<file path=ppt/tags/tag177.xml><?xml version="1.0" encoding="utf-8"?>
<p:tagLst xmlns:p="http://schemas.openxmlformats.org/presentationml/2006/main">
  <p:tag name="AS_UNIQUEID" val="245"/>
</p:tagLst>
</file>

<file path=ppt/tags/tag178.xml><?xml version="1.0" encoding="utf-8"?>
<p:tagLst xmlns:p="http://schemas.openxmlformats.org/presentationml/2006/main">
  <p:tag name="AS_UNIQUEID" val="246"/>
</p:tagLst>
</file>

<file path=ppt/tags/tag179.xml><?xml version="1.0" encoding="utf-8"?>
<p:tagLst xmlns:p="http://schemas.openxmlformats.org/presentationml/2006/main">
  <p:tag name="AS_UNIQUEID" val="247"/>
</p:tagLst>
</file>

<file path=ppt/tags/tag18.xml><?xml version="1.0" encoding="utf-8"?>
<p:tagLst xmlns:p="http://schemas.openxmlformats.org/presentationml/2006/main">
  <p:tag name="AS_UNIQUEID" val="87"/>
</p:tagLst>
</file>

<file path=ppt/tags/tag180.xml><?xml version="1.0" encoding="utf-8"?>
<p:tagLst xmlns:p="http://schemas.openxmlformats.org/presentationml/2006/main">
  <p:tag name="AS_UNIQUEID" val="248"/>
</p:tagLst>
</file>

<file path=ppt/tags/tag181.xml><?xml version="1.0" encoding="utf-8"?>
<p:tagLst xmlns:p="http://schemas.openxmlformats.org/presentationml/2006/main">
  <p:tag name="AS_UNIQUEID" val="249"/>
</p:tagLst>
</file>

<file path=ppt/tags/tag182.xml><?xml version="1.0" encoding="utf-8"?>
<p:tagLst xmlns:p="http://schemas.openxmlformats.org/presentationml/2006/main">
  <p:tag name="AS_UNIQUEID" val="250"/>
</p:tagLst>
</file>

<file path=ppt/tags/tag183.xml><?xml version="1.0" encoding="utf-8"?>
<p:tagLst xmlns:p="http://schemas.openxmlformats.org/presentationml/2006/main">
  <p:tag name="AS_UNIQUEID" val="251"/>
</p:tagLst>
</file>

<file path=ppt/tags/tag184.xml><?xml version="1.0" encoding="utf-8"?>
<p:tagLst xmlns:p="http://schemas.openxmlformats.org/presentationml/2006/main">
  <p:tag name="AS_UNIQUEID" val="252"/>
</p:tagLst>
</file>

<file path=ppt/tags/tag185.xml><?xml version="1.0" encoding="utf-8"?>
<p:tagLst xmlns:p="http://schemas.openxmlformats.org/presentationml/2006/main">
  <p:tag name="AS_UNIQUEID" val="253"/>
</p:tagLst>
</file>

<file path=ppt/tags/tag186.xml><?xml version="1.0" encoding="utf-8"?>
<p:tagLst xmlns:p="http://schemas.openxmlformats.org/presentationml/2006/main">
  <p:tag name="AS_UNIQUEID" val="254"/>
</p:tagLst>
</file>

<file path=ppt/tags/tag187.xml><?xml version="1.0" encoding="utf-8"?>
<p:tagLst xmlns:p="http://schemas.openxmlformats.org/presentationml/2006/main">
  <p:tag name="AS_UNIQUEID" val="255"/>
</p:tagLst>
</file>

<file path=ppt/tags/tag188.xml><?xml version="1.0" encoding="utf-8"?>
<p:tagLst xmlns:p="http://schemas.openxmlformats.org/presentationml/2006/main">
  <p:tag name="AS_UNIQUEID" val="278"/>
</p:tagLst>
</file>

<file path=ppt/tags/tag189.xml><?xml version="1.0" encoding="utf-8"?>
<p:tagLst xmlns:p="http://schemas.openxmlformats.org/presentationml/2006/main">
  <p:tag name="AS_UNIQUEID" val="256"/>
</p:tagLst>
</file>

<file path=ppt/tags/tag19.xml><?xml version="1.0" encoding="utf-8"?>
<p:tagLst xmlns:p="http://schemas.openxmlformats.org/presentationml/2006/main">
  <p:tag name="AS_UNIQUEID" val="88"/>
</p:tagLst>
</file>

<file path=ppt/tags/tag190.xml><?xml version="1.0" encoding="utf-8"?>
<p:tagLst xmlns:p="http://schemas.openxmlformats.org/presentationml/2006/main">
  <p:tag name="AS_UNIQUEID" val="257"/>
</p:tagLst>
</file>

<file path=ppt/tags/tag191.xml><?xml version="1.0" encoding="utf-8"?>
<p:tagLst xmlns:p="http://schemas.openxmlformats.org/presentationml/2006/main">
  <p:tag name="AS_UNIQUEID" val="258"/>
</p:tagLst>
</file>

<file path=ppt/tags/tag192.xml><?xml version="1.0" encoding="utf-8"?>
<p:tagLst xmlns:p="http://schemas.openxmlformats.org/presentationml/2006/main">
  <p:tag name="AS_UNIQUEID" val="259"/>
</p:tagLst>
</file>

<file path=ppt/tags/tag193.xml><?xml version="1.0" encoding="utf-8"?>
<p:tagLst xmlns:p="http://schemas.openxmlformats.org/presentationml/2006/main">
  <p:tag name="AS_UNIQUEID" val="260"/>
</p:tagLst>
</file>

<file path=ppt/tags/tag194.xml><?xml version="1.0" encoding="utf-8"?>
<p:tagLst xmlns:p="http://schemas.openxmlformats.org/presentationml/2006/main">
  <p:tag name="AS_UNIQUEID" val="69"/>
</p:tagLst>
</file>

<file path=ppt/tags/tag195.xml><?xml version="1.0" encoding="utf-8"?>
<p:tagLst xmlns:p="http://schemas.openxmlformats.org/presentationml/2006/main">
  <p:tag name="AS_UNIQUEID" val="261"/>
</p:tagLst>
</file>

<file path=ppt/tags/tag196.xml><?xml version="1.0" encoding="utf-8"?>
<p:tagLst xmlns:p="http://schemas.openxmlformats.org/presentationml/2006/main">
  <p:tag name="AS_UNIQUEID" val="262"/>
</p:tagLst>
</file>

<file path=ppt/tags/tag197.xml><?xml version="1.0" encoding="utf-8"?>
<p:tagLst xmlns:p="http://schemas.openxmlformats.org/presentationml/2006/main">
  <p:tag name="AS_UNIQUEID" val="263"/>
</p:tagLst>
</file>

<file path=ppt/tags/tag198.xml><?xml version="1.0" encoding="utf-8"?>
<p:tagLst xmlns:p="http://schemas.openxmlformats.org/presentationml/2006/main">
  <p:tag name="AS_UNIQUEID" val="264"/>
</p:tagLst>
</file>

<file path=ppt/tags/tag199.xml><?xml version="1.0" encoding="utf-8"?>
<p:tagLst xmlns:p="http://schemas.openxmlformats.org/presentationml/2006/main">
  <p:tag name="AS_UNIQUEID" val="265"/>
</p:tagLst>
</file>

<file path=ppt/tags/tag2.xml><?xml version="1.0" encoding="utf-8"?>
<p:tagLst xmlns:p="http://schemas.openxmlformats.org/presentationml/2006/main">
  <p:tag name="AS_UNIQUEID" val="71"/>
</p:tagLst>
</file>

<file path=ppt/tags/tag20.xml><?xml version="1.0" encoding="utf-8"?>
<p:tagLst xmlns:p="http://schemas.openxmlformats.org/presentationml/2006/main">
  <p:tag name="AS_UNIQUEID" val="89"/>
</p:tagLst>
</file>

<file path=ppt/tags/tag200.xml><?xml version="1.0" encoding="utf-8"?>
<p:tagLst xmlns:p="http://schemas.openxmlformats.org/presentationml/2006/main">
  <p:tag name="AS_UNIQUEID" val="266"/>
</p:tagLst>
</file>

<file path=ppt/tags/tag201.xml><?xml version="1.0" encoding="utf-8"?>
<p:tagLst xmlns:p="http://schemas.openxmlformats.org/presentationml/2006/main">
  <p:tag name="AS_UNIQUEID" val="267"/>
</p:tagLst>
</file>

<file path=ppt/tags/tag202.xml><?xml version="1.0" encoding="utf-8"?>
<p:tagLst xmlns:p="http://schemas.openxmlformats.org/presentationml/2006/main">
  <p:tag name="AS_UNIQUEID" val="268"/>
</p:tagLst>
</file>

<file path=ppt/tags/tag203.xml><?xml version="1.0" encoding="utf-8"?>
<p:tagLst xmlns:p="http://schemas.openxmlformats.org/presentationml/2006/main">
  <p:tag name="AS_UNIQUEID" val="269"/>
</p:tagLst>
</file>

<file path=ppt/tags/tag204.xml><?xml version="1.0" encoding="utf-8"?>
<p:tagLst xmlns:p="http://schemas.openxmlformats.org/presentationml/2006/main">
  <p:tag name="AS_UNIQUEID" val="270"/>
</p:tagLst>
</file>

<file path=ppt/tags/tag205.xml><?xml version="1.0" encoding="utf-8"?>
<p:tagLst xmlns:p="http://schemas.openxmlformats.org/presentationml/2006/main">
  <p:tag name="AS_UNIQUEID" val="271"/>
</p:tagLst>
</file>

<file path=ppt/tags/tag206.xml><?xml version="1.0" encoding="utf-8"?>
<p:tagLst xmlns:p="http://schemas.openxmlformats.org/presentationml/2006/main">
  <p:tag name="AS_UNIQUEID" val="69"/>
</p:tagLst>
</file>

<file path=ppt/tags/tag207.xml><?xml version="1.0" encoding="utf-8"?>
<p:tagLst xmlns:p="http://schemas.openxmlformats.org/presentationml/2006/main">
  <p:tag name="AS_UNIQUEID" val="272"/>
</p:tagLst>
</file>

<file path=ppt/tags/tag208.xml><?xml version="1.0" encoding="utf-8"?>
<p:tagLst xmlns:p="http://schemas.openxmlformats.org/presentationml/2006/main">
  <p:tag name="AS_UNIQUEID" val="273"/>
</p:tagLst>
</file>

<file path=ppt/tags/tag209.xml><?xml version="1.0" encoding="utf-8"?>
<p:tagLst xmlns:p="http://schemas.openxmlformats.org/presentationml/2006/main">
  <p:tag name="AS_UNIQUEID" val="274"/>
</p:tagLst>
</file>

<file path=ppt/tags/tag21.xml><?xml version="1.0" encoding="utf-8"?>
<p:tagLst xmlns:p="http://schemas.openxmlformats.org/presentationml/2006/main">
  <p:tag name="AS_UNIQUEID" val="90"/>
</p:tagLst>
</file>

<file path=ppt/tags/tag210.xml><?xml version="1.0" encoding="utf-8"?>
<p:tagLst xmlns:p="http://schemas.openxmlformats.org/presentationml/2006/main">
  <p:tag name="AS_UNIQUEID" val="275"/>
</p:tagLst>
</file>

<file path=ppt/tags/tag211.xml><?xml version="1.0" encoding="utf-8"?>
<p:tagLst xmlns:p="http://schemas.openxmlformats.org/presentationml/2006/main">
  <p:tag name="AS_UNIQUEID" val="276"/>
</p:tagLst>
</file>

<file path=ppt/tags/tag212.xml><?xml version="1.0" encoding="utf-8"?>
<p:tagLst xmlns:p="http://schemas.openxmlformats.org/presentationml/2006/main">
  <p:tag name="AS_UNIQUEID" val="277"/>
</p:tagLst>
</file>

<file path=ppt/tags/tag213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2.xml><?xml version="1.0" encoding="utf-8"?>
<p:tagLst xmlns:p="http://schemas.openxmlformats.org/presentationml/2006/main">
  <p:tag name="AS_UNIQUEID" val="91"/>
</p:tagLst>
</file>

<file path=ppt/tags/tag23.xml><?xml version="1.0" encoding="utf-8"?>
<p:tagLst xmlns:p="http://schemas.openxmlformats.org/presentationml/2006/main">
  <p:tag name="AS_UNIQUEID" val="92"/>
</p:tagLst>
</file>

<file path=ppt/tags/tag24.xml><?xml version="1.0" encoding="utf-8"?>
<p:tagLst xmlns:p="http://schemas.openxmlformats.org/presentationml/2006/main">
  <p:tag name="AS_UNIQUEID" val="93"/>
</p:tagLst>
</file>

<file path=ppt/tags/tag25.xml><?xml version="1.0" encoding="utf-8"?>
<p:tagLst xmlns:p="http://schemas.openxmlformats.org/presentationml/2006/main">
  <p:tag name="AS_UNIQUEID" val="94"/>
</p:tagLst>
</file>

<file path=ppt/tags/tag26.xml><?xml version="1.0" encoding="utf-8"?>
<p:tagLst xmlns:p="http://schemas.openxmlformats.org/presentationml/2006/main">
  <p:tag name="AS_UNIQUEID" val="95"/>
</p:tagLst>
</file>

<file path=ppt/tags/tag27.xml><?xml version="1.0" encoding="utf-8"?>
<p:tagLst xmlns:p="http://schemas.openxmlformats.org/presentationml/2006/main">
  <p:tag name="AS_UNIQUEID" val="96"/>
</p:tagLst>
</file>

<file path=ppt/tags/tag28.xml><?xml version="1.0" encoding="utf-8"?>
<p:tagLst xmlns:p="http://schemas.openxmlformats.org/presentationml/2006/main">
  <p:tag name="AS_UNIQUEID" val="97"/>
</p:tagLst>
</file>

<file path=ppt/tags/tag29.xml><?xml version="1.0" encoding="utf-8"?>
<p:tagLst xmlns:p="http://schemas.openxmlformats.org/presentationml/2006/main">
  <p:tag name="AS_UNIQUEID" val="98"/>
</p:tagLst>
</file>

<file path=ppt/tags/tag3.xml><?xml version="1.0" encoding="utf-8"?>
<p:tagLst xmlns:p="http://schemas.openxmlformats.org/presentationml/2006/main">
  <p:tag name="AS_UNIQUEID" val="72"/>
</p:tagLst>
</file>

<file path=ppt/tags/tag30.xml><?xml version="1.0" encoding="utf-8"?>
<p:tagLst xmlns:p="http://schemas.openxmlformats.org/presentationml/2006/main">
  <p:tag name="AS_UNIQUEID" val="99"/>
</p:tagLst>
</file>

<file path=ppt/tags/tag31.xml><?xml version="1.0" encoding="utf-8"?>
<p:tagLst xmlns:p="http://schemas.openxmlformats.org/presentationml/2006/main">
  <p:tag name="AS_UNIQUEID" val="100"/>
</p:tagLst>
</file>

<file path=ppt/tags/tag32.xml><?xml version="1.0" encoding="utf-8"?>
<p:tagLst xmlns:p="http://schemas.openxmlformats.org/presentationml/2006/main">
  <p:tag name="AS_UNIQUEID" val="101"/>
</p:tagLst>
</file>

<file path=ppt/tags/tag33.xml><?xml version="1.0" encoding="utf-8"?>
<p:tagLst xmlns:p="http://schemas.openxmlformats.org/presentationml/2006/main">
  <p:tag name="AS_UNIQUEID" val="102"/>
</p:tagLst>
</file>

<file path=ppt/tags/tag34.xml><?xml version="1.0" encoding="utf-8"?>
<p:tagLst xmlns:p="http://schemas.openxmlformats.org/presentationml/2006/main">
  <p:tag name="AS_UNIQUEID" val="103"/>
</p:tagLst>
</file>

<file path=ppt/tags/tag35.xml><?xml version="1.0" encoding="utf-8"?>
<p:tagLst xmlns:p="http://schemas.openxmlformats.org/presentationml/2006/main">
  <p:tag name="AS_UNIQUEID" val="104"/>
</p:tagLst>
</file>

<file path=ppt/tags/tag36.xml><?xml version="1.0" encoding="utf-8"?>
<p:tagLst xmlns:p="http://schemas.openxmlformats.org/presentationml/2006/main">
  <p:tag name="AS_UNIQUEID" val="105"/>
</p:tagLst>
</file>

<file path=ppt/tags/tag37.xml><?xml version="1.0" encoding="utf-8"?>
<p:tagLst xmlns:p="http://schemas.openxmlformats.org/presentationml/2006/main">
  <p:tag name="AS_UNIQUEID" val="106"/>
</p:tagLst>
</file>

<file path=ppt/tags/tag38.xml><?xml version="1.0" encoding="utf-8"?>
<p:tagLst xmlns:p="http://schemas.openxmlformats.org/presentationml/2006/main">
  <p:tag name="AS_UNIQUEID" val="107"/>
</p:tagLst>
</file>

<file path=ppt/tags/tag39.xml><?xml version="1.0" encoding="utf-8"?>
<p:tagLst xmlns:p="http://schemas.openxmlformats.org/presentationml/2006/main">
  <p:tag name="AS_UNIQUEID" val="108"/>
</p:tagLst>
</file>

<file path=ppt/tags/tag4.xml><?xml version="1.0" encoding="utf-8"?>
<p:tagLst xmlns:p="http://schemas.openxmlformats.org/presentationml/2006/main">
  <p:tag name="AS_UNIQUEID" val="73"/>
</p:tagLst>
</file>

<file path=ppt/tags/tag40.xml><?xml version="1.0" encoding="utf-8"?>
<p:tagLst xmlns:p="http://schemas.openxmlformats.org/presentationml/2006/main">
  <p:tag name="AS_UNIQUEID" val="109"/>
</p:tagLst>
</file>

<file path=ppt/tags/tag41.xml><?xml version="1.0" encoding="utf-8"?>
<p:tagLst xmlns:p="http://schemas.openxmlformats.org/presentationml/2006/main">
  <p:tag name="AS_UNIQUEID" val="110"/>
</p:tagLst>
</file>

<file path=ppt/tags/tag42.xml><?xml version="1.0" encoding="utf-8"?>
<p:tagLst xmlns:p="http://schemas.openxmlformats.org/presentationml/2006/main">
  <p:tag name="AS_UNIQUEID" val="111"/>
</p:tagLst>
</file>

<file path=ppt/tags/tag43.xml><?xml version="1.0" encoding="utf-8"?>
<p:tagLst xmlns:p="http://schemas.openxmlformats.org/presentationml/2006/main">
  <p:tag name="AS_UNIQUEID" val="112"/>
</p:tagLst>
</file>

<file path=ppt/tags/tag44.xml><?xml version="1.0" encoding="utf-8"?>
<p:tagLst xmlns:p="http://schemas.openxmlformats.org/presentationml/2006/main">
  <p:tag name="AS_UNIQUEID" val="113"/>
</p:tagLst>
</file>

<file path=ppt/tags/tag45.xml><?xml version="1.0" encoding="utf-8"?>
<p:tagLst xmlns:p="http://schemas.openxmlformats.org/presentationml/2006/main">
  <p:tag name="AS_UNIQUEID" val="114"/>
</p:tagLst>
</file>

<file path=ppt/tags/tag46.xml><?xml version="1.0" encoding="utf-8"?>
<p:tagLst xmlns:p="http://schemas.openxmlformats.org/presentationml/2006/main">
  <p:tag name="AS_UNIQUEID" val="115"/>
</p:tagLst>
</file>

<file path=ppt/tags/tag47.xml><?xml version="1.0" encoding="utf-8"?>
<p:tagLst xmlns:p="http://schemas.openxmlformats.org/presentationml/2006/main">
  <p:tag name="AS_UNIQUEID" val="116"/>
</p:tagLst>
</file>

<file path=ppt/tags/tag48.xml><?xml version="1.0" encoding="utf-8"?>
<p:tagLst xmlns:p="http://schemas.openxmlformats.org/presentationml/2006/main">
  <p:tag name="AS_UNIQUEID" val="117"/>
</p:tagLst>
</file>

<file path=ppt/tags/tag49.xml><?xml version="1.0" encoding="utf-8"?>
<p:tagLst xmlns:p="http://schemas.openxmlformats.org/presentationml/2006/main">
  <p:tag name="AS_UNIQUEID" val="118"/>
</p:tagLst>
</file>

<file path=ppt/tags/tag5.xml><?xml version="1.0" encoding="utf-8"?>
<p:tagLst xmlns:p="http://schemas.openxmlformats.org/presentationml/2006/main">
  <p:tag name="AS_UNIQUEID" val="74"/>
</p:tagLst>
</file>

<file path=ppt/tags/tag50.xml><?xml version="1.0" encoding="utf-8"?>
<p:tagLst xmlns:p="http://schemas.openxmlformats.org/presentationml/2006/main">
  <p:tag name="AS_UNIQUEID" val="119"/>
</p:tagLst>
</file>

<file path=ppt/tags/tag51.xml><?xml version="1.0" encoding="utf-8"?>
<p:tagLst xmlns:p="http://schemas.openxmlformats.org/presentationml/2006/main">
  <p:tag name="AS_UNIQUEID" val="120"/>
</p:tagLst>
</file>

<file path=ppt/tags/tag52.xml><?xml version="1.0" encoding="utf-8"?>
<p:tagLst xmlns:p="http://schemas.openxmlformats.org/presentationml/2006/main">
  <p:tag name="AS_UNIQUEID" val="121"/>
</p:tagLst>
</file>

<file path=ppt/tags/tag53.xml><?xml version="1.0" encoding="utf-8"?>
<p:tagLst xmlns:p="http://schemas.openxmlformats.org/presentationml/2006/main">
  <p:tag name="AS_UNIQUEID" val="122"/>
</p:tagLst>
</file>

<file path=ppt/tags/tag54.xml><?xml version="1.0" encoding="utf-8"?>
<p:tagLst xmlns:p="http://schemas.openxmlformats.org/presentationml/2006/main">
  <p:tag name="AS_UNIQUEID" val="123"/>
</p:tagLst>
</file>

<file path=ppt/tags/tag55.xml><?xml version="1.0" encoding="utf-8"?>
<p:tagLst xmlns:p="http://schemas.openxmlformats.org/presentationml/2006/main">
  <p:tag name="AS_UNIQUEID" val="124"/>
</p:tagLst>
</file>

<file path=ppt/tags/tag56.xml><?xml version="1.0" encoding="utf-8"?>
<p:tagLst xmlns:p="http://schemas.openxmlformats.org/presentationml/2006/main">
  <p:tag name="AS_UNIQUEID" val="125"/>
</p:tagLst>
</file>

<file path=ppt/tags/tag57.xml><?xml version="1.0" encoding="utf-8"?>
<p:tagLst xmlns:p="http://schemas.openxmlformats.org/presentationml/2006/main">
  <p:tag name="AS_UNIQUEID" val="126"/>
</p:tagLst>
</file>

<file path=ppt/tags/tag58.xml><?xml version="1.0" encoding="utf-8"?>
<p:tagLst xmlns:p="http://schemas.openxmlformats.org/presentationml/2006/main">
  <p:tag name="AS_UNIQUEID" val="127"/>
</p:tagLst>
</file>

<file path=ppt/tags/tag59.xml><?xml version="1.0" encoding="utf-8"?>
<p:tagLst xmlns:p="http://schemas.openxmlformats.org/presentationml/2006/main">
  <p:tag name="AS_UNIQUEID" val="128"/>
</p:tagLst>
</file>

<file path=ppt/tags/tag6.xml><?xml version="1.0" encoding="utf-8"?>
<p:tagLst xmlns:p="http://schemas.openxmlformats.org/presentationml/2006/main">
  <p:tag name="AS_UNIQUEID" val="75"/>
</p:tagLst>
</file>

<file path=ppt/tags/tag60.xml><?xml version="1.0" encoding="utf-8"?>
<p:tagLst xmlns:p="http://schemas.openxmlformats.org/presentationml/2006/main">
  <p:tag name="AS_UNIQUEID" val="129"/>
</p:tagLst>
</file>

<file path=ppt/tags/tag61.xml><?xml version="1.0" encoding="utf-8"?>
<p:tagLst xmlns:p="http://schemas.openxmlformats.org/presentationml/2006/main">
  <p:tag name="AS_UNIQUEID" val="130"/>
</p:tagLst>
</file>

<file path=ppt/tags/tag62.xml><?xml version="1.0" encoding="utf-8"?>
<p:tagLst xmlns:p="http://schemas.openxmlformats.org/presentationml/2006/main">
  <p:tag name="AS_UNIQUEID" val="131"/>
</p:tagLst>
</file>

<file path=ppt/tags/tag63.xml><?xml version="1.0" encoding="utf-8"?>
<p:tagLst xmlns:p="http://schemas.openxmlformats.org/presentationml/2006/main">
  <p:tag name="AS_UNIQUEID" val="132"/>
</p:tagLst>
</file>

<file path=ppt/tags/tag64.xml><?xml version="1.0" encoding="utf-8"?>
<p:tagLst xmlns:p="http://schemas.openxmlformats.org/presentationml/2006/main">
  <p:tag name="AS_UNIQUEID" val="133"/>
</p:tagLst>
</file>

<file path=ppt/tags/tag65.xml><?xml version="1.0" encoding="utf-8"?>
<p:tagLst xmlns:p="http://schemas.openxmlformats.org/presentationml/2006/main">
  <p:tag name="AS_UNIQUEID" val="134"/>
</p:tagLst>
</file>

<file path=ppt/tags/tag66.xml><?xml version="1.0" encoding="utf-8"?>
<p:tagLst xmlns:p="http://schemas.openxmlformats.org/presentationml/2006/main">
  <p:tag name="AS_UNIQUEID" val="135"/>
</p:tagLst>
</file>

<file path=ppt/tags/tag67.xml><?xml version="1.0" encoding="utf-8"?>
<p:tagLst xmlns:p="http://schemas.openxmlformats.org/presentationml/2006/main">
  <p:tag name="AS_UNIQUEID" val="136"/>
</p:tagLst>
</file>

<file path=ppt/tags/tag68.xml><?xml version="1.0" encoding="utf-8"?>
<p:tagLst xmlns:p="http://schemas.openxmlformats.org/presentationml/2006/main">
  <p:tag name="AS_UNIQUEID" val="137"/>
</p:tagLst>
</file>

<file path=ppt/tags/tag69.xml><?xml version="1.0" encoding="utf-8"?>
<p:tagLst xmlns:p="http://schemas.openxmlformats.org/presentationml/2006/main">
  <p:tag name="AS_UNIQUEID" val="138"/>
</p:tagLst>
</file>

<file path=ppt/tags/tag7.xml><?xml version="1.0" encoding="utf-8"?>
<p:tagLst xmlns:p="http://schemas.openxmlformats.org/presentationml/2006/main">
  <p:tag name="AS_UNIQUEID" val="76"/>
</p:tagLst>
</file>

<file path=ppt/tags/tag70.xml><?xml version="1.0" encoding="utf-8"?>
<p:tagLst xmlns:p="http://schemas.openxmlformats.org/presentationml/2006/main">
  <p:tag name="AS_UNIQUEID" val="139"/>
</p:tagLst>
</file>

<file path=ppt/tags/tag71.xml><?xml version="1.0" encoding="utf-8"?>
<p:tagLst xmlns:p="http://schemas.openxmlformats.org/presentationml/2006/main">
  <p:tag name="AS_UNIQUEID" val="140"/>
</p:tagLst>
</file>

<file path=ppt/tags/tag72.xml><?xml version="1.0" encoding="utf-8"?>
<p:tagLst xmlns:p="http://schemas.openxmlformats.org/presentationml/2006/main">
  <p:tag name="AS_UNIQUEID" val="141"/>
</p:tagLst>
</file>

<file path=ppt/tags/tag73.xml><?xml version="1.0" encoding="utf-8"?>
<p:tagLst xmlns:p="http://schemas.openxmlformats.org/presentationml/2006/main">
  <p:tag name="AS_UNIQUEID" val="142"/>
</p:tagLst>
</file>

<file path=ppt/tags/tag74.xml><?xml version="1.0" encoding="utf-8"?>
<p:tagLst xmlns:p="http://schemas.openxmlformats.org/presentationml/2006/main">
  <p:tag name="AS_UNIQUEID" val="143"/>
</p:tagLst>
</file>

<file path=ppt/tags/tag75.xml><?xml version="1.0" encoding="utf-8"?>
<p:tagLst xmlns:p="http://schemas.openxmlformats.org/presentationml/2006/main">
  <p:tag name="AS_UNIQUEID" val="144"/>
</p:tagLst>
</file>

<file path=ppt/tags/tag76.xml><?xml version="1.0" encoding="utf-8"?>
<p:tagLst xmlns:p="http://schemas.openxmlformats.org/presentationml/2006/main">
  <p:tag name="AS_UNIQUEID" val="145"/>
</p:tagLst>
</file>

<file path=ppt/tags/tag77.xml><?xml version="1.0" encoding="utf-8"?>
<p:tagLst xmlns:p="http://schemas.openxmlformats.org/presentationml/2006/main">
  <p:tag name="AS_UNIQUEID" val="146"/>
</p:tagLst>
</file>

<file path=ppt/tags/tag78.xml><?xml version="1.0" encoding="utf-8"?>
<p:tagLst xmlns:p="http://schemas.openxmlformats.org/presentationml/2006/main">
  <p:tag name="AS_UNIQUEID" val="147"/>
</p:tagLst>
</file>

<file path=ppt/tags/tag79.xml><?xml version="1.0" encoding="utf-8"?>
<p:tagLst xmlns:p="http://schemas.openxmlformats.org/presentationml/2006/main">
  <p:tag name="AS_UNIQUEID" val="148"/>
</p:tagLst>
</file>

<file path=ppt/tags/tag8.xml><?xml version="1.0" encoding="utf-8"?>
<p:tagLst xmlns:p="http://schemas.openxmlformats.org/presentationml/2006/main">
  <p:tag name="AS_UNIQUEID" val="77"/>
</p:tagLst>
</file>

<file path=ppt/tags/tag80.xml><?xml version="1.0" encoding="utf-8"?>
<p:tagLst xmlns:p="http://schemas.openxmlformats.org/presentationml/2006/main">
  <p:tag name="AS_UNIQUEID" val="149"/>
</p:tagLst>
</file>

<file path=ppt/tags/tag81.xml><?xml version="1.0" encoding="utf-8"?>
<p:tagLst xmlns:p="http://schemas.openxmlformats.org/presentationml/2006/main">
  <p:tag name="AS_UNIQUEID" val="150"/>
</p:tagLst>
</file>

<file path=ppt/tags/tag82.xml><?xml version="1.0" encoding="utf-8"?>
<p:tagLst xmlns:p="http://schemas.openxmlformats.org/presentationml/2006/main">
  <p:tag name="AS_UNIQUEID" val="151"/>
</p:tagLst>
</file>

<file path=ppt/tags/tag83.xml><?xml version="1.0" encoding="utf-8"?>
<p:tagLst xmlns:p="http://schemas.openxmlformats.org/presentationml/2006/main">
  <p:tag name="AS_UNIQUEID" val="152"/>
</p:tagLst>
</file>

<file path=ppt/tags/tag84.xml><?xml version="1.0" encoding="utf-8"?>
<p:tagLst xmlns:p="http://schemas.openxmlformats.org/presentationml/2006/main">
  <p:tag name="AS_UNIQUEID" val="153"/>
</p:tagLst>
</file>

<file path=ppt/tags/tag85.xml><?xml version="1.0" encoding="utf-8"?>
<p:tagLst xmlns:p="http://schemas.openxmlformats.org/presentationml/2006/main">
  <p:tag name="AS_UNIQUEID" val="154"/>
</p:tagLst>
</file>

<file path=ppt/tags/tag86.xml><?xml version="1.0" encoding="utf-8"?>
<p:tagLst xmlns:p="http://schemas.openxmlformats.org/presentationml/2006/main">
  <p:tag name="AS_UNIQUEID" val="155"/>
</p:tagLst>
</file>

<file path=ppt/tags/tag87.xml><?xml version="1.0" encoding="utf-8"?>
<p:tagLst xmlns:p="http://schemas.openxmlformats.org/presentationml/2006/main">
  <p:tag name="AS_UNIQUEID" val="156"/>
</p:tagLst>
</file>

<file path=ppt/tags/tag88.xml><?xml version="1.0" encoding="utf-8"?>
<p:tagLst xmlns:p="http://schemas.openxmlformats.org/presentationml/2006/main">
  <p:tag name="AS_UNIQUEID" val="157"/>
</p:tagLst>
</file>

<file path=ppt/tags/tag89.xml><?xml version="1.0" encoding="utf-8"?>
<p:tagLst xmlns:p="http://schemas.openxmlformats.org/presentationml/2006/main">
  <p:tag name="AS_UNIQUEID" val="158"/>
</p:tagLst>
</file>

<file path=ppt/tags/tag9.xml><?xml version="1.0" encoding="utf-8"?>
<p:tagLst xmlns:p="http://schemas.openxmlformats.org/presentationml/2006/main">
  <p:tag name="AS_UNIQUEID" val="78"/>
</p:tagLst>
</file>

<file path=ppt/tags/tag90.xml><?xml version="1.0" encoding="utf-8"?>
<p:tagLst xmlns:p="http://schemas.openxmlformats.org/presentationml/2006/main">
  <p:tag name="AS_UNIQUEID" val="159"/>
</p:tagLst>
</file>

<file path=ppt/tags/tag91.xml><?xml version="1.0" encoding="utf-8"?>
<p:tagLst xmlns:p="http://schemas.openxmlformats.org/presentationml/2006/main">
  <p:tag name="AS_UNIQUEID" val="160"/>
</p:tagLst>
</file>

<file path=ppt/tags/tag92.xml><?xml version="1.0" encoding="utf-8"?>
<p:tagLst xmlns:p="http://schemas.openxmlformats.org/presentationml/2006/main">
  <p:tag name="AS_UNIQUEID" val="161"/>
</p:tagLst>
</file>

<file path=ppt/tags/tag93.xml><?xml version="1.0" encoding="utf-8"?>
<p:tagLst xmlns:p="http://schemas.openxmlformats.org/presentationml/2006/main">
  <p:tag name="AS_UNIQUEID" val="162"/>
</p:tagLst>
</file>

<file path=ppt/tags/tag94.xml><?xml version="1.0" encoding="utf-8"?>
<p:tagLst xmlns:p="http://schemas.openxmlformats.org/presentationml/2006/main">
  <p:tag name="AS_UNIQUEID" val="163"/>
</p:tagLst>
</file>

<file path=ppt/tags/tag95.xml><?xml version="1.0" encoding="utf-8"?>
<p:tagLst xmlns:p="http://schemas.openxmlformats.org/presentationml/2006/main">
  <p:tag name="AS_UNIQUEID" val="164"/>
</p:tagLst>
</file>

<file path=ppt/tags/tag96.xml><?xml version="1.0" encoding="utf-8"?>
<p:tagLst xmlns:p="http://schemas.openxmlformats.org/presentationml/2006/main">
  <p:tag name="AS_UNIQUEID" val="165"/>
</p:tagLst>
</file>

<file path=ppt/tags/tag97.xml><?xml version="1.0" encoding="utf-8"?>
<p:tagLst xmlns:p="http://schemas.openxmlformats.org/presentationml/2006/main">
  <p:tag name="AS_UNIQUEID" val="166"/>
</p:tagLst>
</file>

<file path=ppt/tags/tag98.xml><?xml version="1.0" encoding="utf-8"?>
<p:tagLst xmlns:p="http://schemas.openxmlformats.org/presentationml/2006/main">
  <p:tag name="AS_UNIQUEID" val="167"/>
</p:tagLst>
</file>

<file path=ppt/tags/tag99.xml><?xml version="1.0" encoding="utf-8"?>
<p:tagLst xmlns:p="http://schemas.openxmlformats.org/presentationml/2006/main">
  <p:tag name="AS_UNIQUEID" val="168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resentationFormat>On-screen Show (4:3)</PresentationFormat>
  <Paragraphs>171</Paragraphs>
  <Slides>27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38">
      <vt:lpstr>Arial</vt:lpstr>
      <vt:lpstr>Calibri</vt:lpstr>
      <vt:lpstr>Comic Sans MS</vt:lpstr>
      <vt:lpstr>Times New Roman</vt:lpstr>
      <vt:lpstr>宋体</vt:lpstr>
      <vt:lpstr>Wingdings</vt:lpstr>
      <vt:lpstr>微软雅黑</vt:lpstr>
      <vt:lpstr>Tahoma</vt:lpstr>
      <vt:lpstr>黑体</vt:lpstr>
      <vt:lpstr>等线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2022-03-14T09:12:39.854</cp:lastPrinted>
  <dcterms:created xsi:type="dcterms:W3CDTF">2022-03-14T09:12:39Z</dcterms:created>
  <dcterms:modified xsi:type="dcterms:W3CDTF">2022-03-14T01:12:41Z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