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Qw4w9WgXcQ?feature=shar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38039-A2AB-485E-B496-4B8AB1997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b="1" dirty="0" err="1"/>
              <a:t>emlix</a:t>
            </a:r>
            <a:r>
              <a:rPr lang="de-DE" sz="4400" b="1" dirty="0"/>
              <a:t> GmbH – </a:t>
            </a:r>
            <a:r>
              <a:rPr lang="de-DE" sz="4400" b="1" dirty="0" err="1"/>
              <a:t>We</a:t>
            </a:r>
            <a:r>
              <a:rPr lang="de-DE" sz="4400" b="1" dirty="0"/>
              <a:t> </a:t>
            </a:r>
            <a:r>
              <a:rPr lang="de-DE" sz="4400" b="1" dirty="0" err="1"/>
              <a:t>realize</a:t>
            </a:r>
            <a:r>
              <a:rPr lang="de-DE" sz="4400" b="1" dirty="0"/>
              <a:t> </a:t>
            </a:r>
            <a:r>
              <a:rPr lang="de-DE" sz="4400" b="1" dirty="0" err="1"/>
              <a:t>industrial</a:t>
            </a:r>
            <a:r>
              <a:rPr lang="de-DE" sz="4400" b="1" dirty="0"/>
              <a:t>-grade Linux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3F724E-C3DB-42D3-9414-C8FE19C70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Overview of my Company</a:t>
            </a:r>
          </a:p>
          <a:p>
            <a:r>
              <a:rPr lang="en-US" sz="3200" dirty="0"/>
              <a:t>By Frank Michael Becker</a:t>
            </a:r>
            <a:endParaRPr 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389D5B2-D29B-4B2F-9B1B-0C22D5BB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669" y="1021342"/>
            <a:ext cx="2828146" cy="153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92558-AAD1-42B2-95C0-ADA73CAF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About </a:t>
            </a:r>
            <a:r>
              <a:rPr lang="de-DE" sz="3600" b="1" dirty="0" err="1"/>
              <a:t>emlix</a:t>
            </a:r>
            <a:r>
              <a:rPr lang="de-DE" sz="3600" b="1" dirty="0"/>
              <a:t>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DCF4B-2218-4D3F-B007-CB20F33D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444836" cy="3581400"/>
          </a:xfrm>
        </p:spPr>
        <p:txBody>
          <a:bodyPr>
            <a:normAutofit/>
          </a:bodyPr>
          <a:lstStyle/>
          <a:p>
            <a:r>
              <a:rPr lang="de-DE" b="1" dirty="0"/>
              <a:t>An </a:t>
            </a:r>
            <a:r>
              <a:rPr lang="de-DE" b="1" dirty="0" err="1"/>
              <a:t>Overview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my</a:t>
            </a:r>
            <a:r>
              <a:rPr lang="de-DE" b="1" dirty="0"/>
              <a:t> Company:</a:t>
            </a:r>
          </a:p>
          <a:p>
            <a:pPr lvl="1"/>
            <a:r>
              <a:rPr lang="de-DE" dirty="0"/>
              <a:t>Headquarter in Göttingen</a:t>
            </a:r>
          </a:p>
          <a:p>
            <a:pPr lvl="1"/>
            <a:r>
              <a:rPr lang="de-DE" dirty="0"/>
              <a:t>~ 50 </a:t>
            </a:r>
            <a:r>
              <a:rPr lang="de-DE" dirty="0" err="1"/>
              <a:t>Employees</a:t>
            </a:r>
            <a:r>
              <a:rPr lang="de-DE" dirty="0"/>
              <a:t> (GÖ, B, BN)</a:t>
            </a:r>
          </a:p>
          <a:p>
            <a:pPr lvl="1"/>
            <a:r>
              <a:rPr lang="de-DE" dirty="0"/>
              <a:t>Embedded Linux Systems</a:t>
            </a:r>
          </a:p>
          <a:p>
            <a:pPr lvl="1"/>
            <a:r>
              <a:rPr lang="de-DE" dirty="0"/>
              <a:t>International </a:t>
            </a:r>
            <a:r>
              <a:rPr lang="de-DE" dirty="0" err="1"/>
              <a:t>customers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414ABF-1B61-4F3A-A34F-6E4F733E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760" y="685800"/>
            <a:ext cx="39610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7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BFF08-8058-4489-8A2F-C01EAAFA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CE21E-EFE4-44B9-A8ED-6773D5CE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Continue</a:t>
            </a:r>
            <a:r>
              <a:rPr lang="de-DE" dirty="0"/>
              <a:t>…</a:t>
            </a:r>
          </a:p>
          <a:p>
            <a:endParaRPr lang="de-DE" dirty="0"/>
          </a:p>
          <a:p>
            <a:r>
              <a:rPr lang="de-DE" dirty="0" err="1"/>
              <a:t>Or</a:t>
            </a:r>
            <a:r>
              <a:rPr lang="de-DE" dirty="0"/>
              <a:t> not…</a:t>
            </a:r>
          </a:p>
          <a:p>
            <a:endParaRPr lang="de-DE" dirty="0"/>
          </a:p>
          <a:p>
            <a:r>
              <a:rPr lang="de-DE" dirty="0"/>
              <a:t>Who </a:t>
            </a:r>
            <a:r>
              <a:rPr lang="de-DE" dirty="0" err="1"/>
              <a:t>knows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Well I </a:t>
            </a:r>
            <a:r>
              <a:rPr lang="de-DE" dirty="0" err="1"/>
              <a:t>don‘t</a:t>
            </a:r>
            <a:r>
              <a:rPr lang="de-DE" dirty="0"/>
              <a:t>…</a:t>
            </a:r>
          </a:p>
          <a:p>
            <a:endParaRPr lang="de-DE" dirty="0"/>
          </a:p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5" name="Interaktive Schaltfläche: Hilfe 4">
            <a:hlinkClick r:id="rId2" highlightClick="1"/>
            <a:extLst>
              <a:ext uri="{FF2B5EF4-FFF2-40B4-BE49-F238E27FC236}">
                <a16:creationId xmlns:a16="http://schemas.microsoft.com/office/drawing/2014/main" id="{AC8DD5A2-F400-499C-9282-781BC0E18C1A}"/>
              </a:ext>
            </a:extLst>
          </p:cNvPr>
          <p:cNvSpPr/>
          <p:nvPr/>
        </p:nvSpPr>
        <p:spPr>
          <a:xfrm>
            <a:off x="10141527" y="5503025"/>
            <a:ext cx="1280160" cy="1147157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902696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63</Words>
  <Application>Microsoft Office PowerPoint</Application>
  <PresentationFormat>Breitbild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Franklin Gothic Book</vt:lpstr>
      <vt:lpstr>Zuschneiden</vt:lpstr>
      <vt:lpstr>emlix GmbH – We realize industrial-grade Linux</vt:lpstr>
      <vt:lpstr>About emlix GmbH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emlix GmbH – We realize industrial-grade Linux</dc:title>
  <dc:creator>Frank Michael Becker</dc:creator>
  <cp:lastModifiedBy>Frank Michael Becker</cp:lastModifiedBy>
  <cp:revision>3</cp:revision>
  <dcterms:created xsi:type="dcterms:W3CDTF">2023-12-04T09:19:43Z</dcterms:created>
  <dcterms:modified xsi:type="dcterms:W3CDTF">2023-12-04T10:00:03Z</dcterms:modified>
</cp:coreProperties>
</file>