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61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36F65C6-0D68-419E-9F48-AD15D9845A98}">
          <p14:sldIdLst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Nunc viverra imperdiet enim.Fusce est.Vivamus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300" kern="1200">
              <a:latin typeface="Microsoft JhengHei UI" panose="020B0604030504040204" pitchFamily="34" charset="-120"/>
              <a:ea typeface="Microsoft JhengHei UI" panose="020B0604030504040204" pitchFamily="34" charset="-120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2E81E-5000-4A35-A502-3608BD3E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A2D6C8-9E80-4ABD-A381-93133A58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3D34A-5CEE-4850-907C-E8EB7DF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B54-90A7-4427-8D5D-1517AC1256FE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7959E5-EEB1-4E82-A6AA-00D181D9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68F3A-4B30-4604-BA70-701728A2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FD3A9-0BD9-4E61-A94E-59DECE79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B0D53E-2739-4504-B65D-A865537F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ED463-3378-4F54-A2EC-B4AF369F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E064CC-B997-463F-949D-526814740EEF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EDB34-E11B-4B7D-9E5F-D660474F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51F082-6E11-4280-B308-5D79FDCB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3429D8-DC77-40E3-BB01-B744B7416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4FAB87-4998-4A08-AF5D-A29F29C8E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404535-291C-441F-9435-1426308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128EAF-448F-42C4-BB03-9B0CC8E0C77B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C56F51-B55F-46E8-AC3D-7DFA98BE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BA499-AEC8-4B6F-B5AA-A817B716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80E08-B100-4FE6-A9E1-CB87E51A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46B24-2907-41D1-8A59-E27B2C9A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6E387-2195-4B92-A3CF-3F2B3050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C5F8E-7758-475C-AF8D-F4A95B1B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DF93A8-520C-4D63-B0B7-33D7DD03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5270D-50AB-4D22-834B-60C51C1E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E157F3-B600-490C-B009-D363F6F4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DE99E7-D4FA-49CC-AF9E-D6209F5A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47CA-4B58-4AEE-8DA6-4E2B096FC96F}" type="datetime1">
              <a:rPr lang="en-US" altLang="zh-TW" smtClean="0"/>
              <a:t>2025/2/2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7F51C-911B-4C68-86C7-BB0BED56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2A19D-2EE1-4B1F-BD38-89BD4AFD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2F594-648D-4C77-BFCE-7959E1B0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AA0D6-87EF-46CA-91A0-236FFBD07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9A123D-DEDA-4A22-BC1D-3A52FAE4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139697-48C1-4FC3-9212-ED0B4043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CCF91B-17D2-4072-B2E9-D16F58DFD8EB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9E1190-349F-457D-982C-F786E1E7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AD1F4-01F6-48E4-9DA8-C804563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D6E9-67F9-428A-8726-C92CDC8C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23B96-1431-484D-8FDD-02BDA526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95377-709E-47EF-B5EE-E1DE3FAB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F2284F-8338-4B5A-A867-3E62CB17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30716F-6745-4EF4-8B49-49FC1B24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3F949C-71C2-48D9-88EE-EAF2E838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51C41F-D9A3-457D-A3FA-0A5DBEF4266B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9171D8-10C2-465F-961A-663DF2AE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6152DF-2C03-4C81-954A-FD92EFD9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65261-CDC1-46D1-9134-4C865B6E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E2BD73-B7DA-4797-BA22-F64A96D1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183BB-2861-4A80-80A6-2C9B82653C78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9F241F-4946-4918-9504-8555E29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F33CC1-4DA1-4841-8BB6-9FAF9E59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004141-D715-4774-972F-8541FD70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6085DB-A18D-4659-BA29-412FA9C45839}" type="datetime1">
              <a:rPr lang="zh-TW" altLang="en-US" smtClean="0"/>
              <a:t>2025/2/2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99D792-9601-4217-8857-E8A42F11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63BE3D-1F36-44A3-9F97-0CCE7882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3DD9B-16C1-4EC8-A3ED-C01C5F21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29ABFB-8B42-4139-B406-ADD8E33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CED134-8EC0-497F-9628-EB5751286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F65945-C75A-4E1E-B0D1-51D78E73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1105-4E24-4682-A6F5-E2BADE4D0872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99FC06-B30A-4F1F-9917-86A28BA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B4CCA-FCDC-499C-97F4-CA1EFA5D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1306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20ADC-613F-4EA5-9856-02426E24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357394-3B66-4057-B75D-4013044D7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E2BA2-3BF9-4FD0-A652-550E864B9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F029B-B290-4250-B6A7-F93C82CA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1105-4E24-4682-A6F5-E2BADE4D0872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C67C3D-D246-442D-B1A3-22FB534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13A72-35A0-44EC-8117-DBB7601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089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BA7462-CA94-434E-822D-98C256D2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801596-7B21-4C91-A619-1CE67B2F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742F8-F83B-486F-90A4-671080C1B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1105-4E24-4682-A6F5-E2BADE4D0872}" type="datetime1">
              <a:rPr lang="zh-TW" altLang="en-US" smtClean="0"/>
              <a:t>2025/2/2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1FD3A-6556-4110-824C-51C7AF1D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5D344C-17B6-4446-8905-83A6EED1E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uejs.org/guide/quick-sta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9470" y="2150187"/>
            <a:ext cx="6442141" cy="1630907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VUE</a:t>
            </a:r>
            <a:r>
              <a:rPr lang="zh-TW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前端實戰</a:t>
            </a:r>
            <a:endParaRPr lang="zh-tw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291" y="3884020"/>
            <a:ext cx="4775075" cy="559656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zh-TW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基本功</a:t>
            </a:r>
            <a:endParaRPr lang="zh-tw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3CF3C5E-B206-4F9A-956E-01C377B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226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973FCC73-B456-4074-AB45-AA381F5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cdn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AABB548-4E35-4E54-B688-A24D1448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661"/>
            <a:ext cx="10515600" cy="4634302"/>
          </a:xfrm>
        </p:spPr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官網上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Quick Start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上的說明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i="0" u="none" strike="noStrike" dirty="0">
                <a:solidFill>
                  <a:srgbClr val="00A0E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https://vuejs.org/guide/quick-start.html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前引入</a:t>
            </a:r>
            <a:endParaRPr lang="en-US" altLang="zh-TW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3C70C20-BD80-4888-B269-03E6EDDC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15" y="3011965"/>
            <a:ext cx="10111169" cy="32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0E355-1B24-4A4C-B806-40D067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B0A84-9F18-4DBB-B302-A710EBA1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Vue.createApp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({})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傳入的是生成物件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物件中主要是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程式中要對應的值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中就放著函數控制內容</a:t>
            </a:r>
          </a:p>
        </p:txBody>
      </p:sp>
    </p:spTree>
    <p:extLst>
      <p:ext uri="{BB962C8B-B14F-4D97-AF65-F5344CB8AC3E}">
        <p14:creationId xmlns:p14="http://schemas.microsoft.com/office/powerpoint/2010/main" val="251657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F9E98-03B9-4007-8CB4-3A4A9E5C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341042-36FD-4916-B341-EDF39BBC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99" y="1532544"/>
            <a:ext cx="10477942" cy="4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3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8553D-358A-4606-9EB5-C1A50FBB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E77EC-3181-4C56-8FF6-F8446AC1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v-model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代表控制項的值是對應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v-on:click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代表該動作會觸發的事件，也就是呼叫的函數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啟動迴圈，後面的字串就是迭代的陣列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0" dirty="0">
                <a:effectLst/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v-for=“item in items”</a:t>
            </a:r>
            <a:r>
              <a:rPr lang="zh-TW" altLang="en-US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會生成一個元件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dirty="0">
                <a:effectLst/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en-US" altLang="zh-TW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中可以生成變數</a:t>
            </a:r>
            <a:endParaRPr lang="en-US" altLang="zh-TW" b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48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B7DF7-19CC-407A-A745-5C214A7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322C63-E673-4B68-A58E-17408C7A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690688"/>
            <a:ext cx="1086001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7FC6B-F6B7-4645-90F6-D94239E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清空輸入框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3F8A50-7FE4-460D-A7CC-5DB339A4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636616"/>
            <a:ext cx="1036464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F0557-DAFC-4783-8FB5-A9E0096B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Interpolation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Binding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307BC-664B-49F1-896D-800FB47E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，如果標準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甚麼都不會發生。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所控制的元件中會做替換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注意要在被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所管理的原件中才會發生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程式中其他部分增加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只會被當作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的一部分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也可列印出陣列、物件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35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58FC8-CECE-4B20-ADE5-5DC9411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index.html,vue3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cdn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9B03C3-3ECC-4B14-8230-A268B76C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46" y="1708024"/>
            <a:ext cx="9362631" cy="49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C8636-B5E0-41B2-889C-83E2BA9B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6A4173-3EA6-4030-B6EE-5DA4BE78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56" y="2281142"/>
            <a:ext cx="807832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F0638-A817-443E-90CD-8805769E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前置作業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D0D1C-D60D-4588-8388-19FB5A8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4437" cy="499071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套件中安裝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-official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Live server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10DA29-F282-4390-A43E-65FA4DFD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62" y="4663106"/>
            <a:ext cx="3229426" cy="12955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C15887-25D0-4F12-8050-DC2DDB24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60" y="4663106"/>
            <a:ext cx="3210373" cy="1286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C158D38-982E-4141-BE6F-78EB09CF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2" y="2259125"/>
            <a:ext cx="2497915" cy="1494568"/>
          </a:xfrm>
          <a:prstGeom prst="rect">
            <a:avLst/>
          </a:prstGeom>
        </p:spPr>
      </p:pic>
      <p:pic>
        <p:nvPicPr>
          <p:cNvPr id="1026" name="Picture 2" descr="Visual Studio Code 擴充套件Extension 推薦| by GinaLee | Medium">
            <a:extLst>
              <a:ext uri="{FF2B5EF4-FFF2-40B4-BE49-F238E27FC236}">
                <a16:creationId xmlns:a16="http://schemas.microsoft.com/office/drawing/2014/main" id="{1C42AD84-0699-4CBA-BC48-49765A23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94" y="2360645"/>
            <a:ext cx="2807896" cy="14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25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CE968-A529-4606-8944-247F2E52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中即可取用其值，注意如果加在前面需要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async defer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7E07C7-3E54-425B-BC1C-C805BA6C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18" y="1690688"/>
            <a:ext cx="8459756" cy="50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C6032-A861-447E-BB38-DB3F4D98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F104A-A91B-4F5A-96A1-7C809BEE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開頭的中間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有另外的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(binding)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directive v-bind,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就可以在屬性中接收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去作設值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把值設定到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v-bind:href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79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737A4-BDF7-435F-A648-965FA2BA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FE502E-0287-4DA3-B77E-C3C19952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64" y="2114149"/>
            <a:ext cx="8211013" cy="372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8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8CB6E-645B-4860-B4C5-C18E036C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主程式中加入</a:t>
            </a:r>
            <a:r>
              <a:rPr lang="en-US" altLang="zh-TW" b="1" dirty="0"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v-bind</a:t>
            </a:r>
            <a:endParaRPr lang="zh-TW" altLang="en-US" b="1" dirty="0">
              <a:highlight>
                <a:srgbClr val="C0C0C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13E900-D8BB-4AE9-A290-720713FD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24" y="1513824"/>
            <a:ext cx="8768745" cy="497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9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BC001F7-3ACF-45EA-B03C-1EFDA0F1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使用函數</a:t>
            </a:r>
          </a:p>
        </p:txBody>
      </p:sp>
    </p:spTree>
    <p:extLst>
      <p:ext uri="{BB962C8B-B14F-4D97-AF65-F5344CB8AC3E}">
        <p14:creationId xmlns:p14="http://schemas.microsoft.com/office/powerpoint/2010/main" val="1654480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DD7E989-0DFE-477D-8CB1-26BFE269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2" y="-61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A12C93-9DBA-42F4-95FF-AB545670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83" y="970384"/>
            <a:ext cx="11291596" cy="58876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本身就是一個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可以是任何值</a:t>
            </a: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這個物件中的所有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對應的值都必須要是是函數</a:t>
            </a: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可以是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key1:function(){}</a:t>
            </a: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也可以是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key2(){}</a:t>
            </a:r>
            <a:endParaRPr lang="ko-KR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中直接呼叫</a:t>
            </a:r>
          </a:p>
          <a:p>
            <a:pPr lvl="1"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因為是呼叫所以要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中也可以執行指令</a:t>
            </a:r>
          </a:p>
          <a:p>
            <a:pPr lvl="1"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20+25</a:t>
            </a:r>
          </a:p>
          <a:p>
            <a:pPr>
              <a:lnSpc>
                <a:spcPct val="17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但是不能是複雑的指令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if-else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07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043EC-ED7F-49F9-AD7A-B1CB1AE0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A18C66-5EF6-4D0C-9533-82135BE0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3" y="1690426"/>
            <a:ext cx="7812834" cy="48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83751-09B5-49D8-ADAF-C6C29DC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AABFE8-4999-42CD-9BAC-F32E99A73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4" y="1932258"/>
            <a:ext cx="10970407" cy="38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3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61768-52D1-4538-A734-A95830BB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函數使用的細節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C48F7-CEB2-46C0-922F-0DCE85EC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中的變數時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函數中傳回物件中的值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合成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的全域物件中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createApp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或者是建構子中生成的物件</a:t>
            </a:r>
          </a:p>
        </p:txBody>
      </p:sp>
    </p:spTree>
    <p:extLst>
      <p:ext uri="{BB962C8B-B14F-4D97-AF65-F5344CB8AC3E}">
        <p14:creationId xmlns:p14="http://schemas.microsoft.com/office/powerpoint/2010/main" val="714523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9C456-EBEA-4396-AD88-B2A0AC85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中存取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EBAF41-0CAE-455E-83EC-50D0FD77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60" y="1523063"/>
            <a:ext cx="6254903" cy="51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2B493-4FFA-43B2-A4E7-90008EED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6B168-50BC-4412-9DF1-DFB391E6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可以控制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畫面的某一部分，讓他更有互動性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有點像是一個外掛、小工具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也可以整個畫面使用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這種方式是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SPA(single Page Application)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單一畫面應用程式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只送出一頁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，其餘都是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428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D4F02-AE4A-4401-B5FC-1850677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B83E6-63F0-433C-8699-D1DBC671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變數中有可能是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{{}}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interpolation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時會變成文字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此時可以使用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v-html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v-html=""&gt;&lt;/p&gt;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894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4D80F-4B4B-42AC-8BFF-3023D3A0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變數中帶有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tag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8253C3-0BDC-4207-A27A-107787AB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35" y="1617633"/>
            <a:ext cx="8475239" cy="49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3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7A0A6-116A-4344-8634-2711A3E9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中使用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，可以直接顯示變數，也可以顯示函數的回傳值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662314-AEAE-4971-9929-DE63CE6B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136073"/>
            <a:ext cx="1137443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35F9BD9-1C22-422F-A6A0-FFBCD628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事件的回應</a:t>
            </a:r>
          </a:p>
        </p:txBody>
      </p:sp>
    </p:spTree>
    <p:extLst>
      <p:ext uri="{BB962C8B-B14F-4D97-AF65-F5344CB8AC3E}">
        <p14:creationId xmlns:p14="http://schemas.microsoft.com/office/powerpoint/2010/main" val="95931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12D27E3-B359-4180-A743-331E98BB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準備新專案，如下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2C8357-7C0C-4540-A002-95678FB5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563" y="1415904"/>
            <a:ext cx="8548389" cy="52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D1B968C-1EBB-42A9-87CD-36627CC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counter=0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7D5A868-9503-4EC8-A4CE-2B9A334B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162"/>
            <a:ext cx="10157001" cy="36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14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E2610-FA21-451D-A18B-BD80FA0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2A56E-CEE2-4035-A2CB-369C9F38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0"/>
            <a:ext cx="10515600" cy="55672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當按鈕按下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會產生一個動作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document.querySelector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addEventListener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會使用宣告的方式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按下按鈕要作的事情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directive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v-bind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屬性設定值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v-bind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後面接屬性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v-bind:src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可以增加事件聆聽器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對某件事情作出回應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v-on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接事件例如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v-on:click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元件都可以使用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v-on:click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=""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中可以直接加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的程式碼</a:t>
            </a:r>
          </a:p>
        </p:txBody>
      </p:sp>
    </p:spTree>
    <p:extLst>
      <p:ext uri="{BB962C8B-B14F-4D97-AF65-F5344CB8AC3E}">
        <p14:creationId xmlns:p14="http://schemas.microsoft.com/office/powerpoint/2010/main" val="391125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52121-32C9-428C-B1B2-8AF05AFA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E3677-9D64-49D5-89A7-DAA984AA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6534B3-1FFD-4AFC-A8A0-337E1A84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2025/2/2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dirty="0"/>
              <a:t>Title Lorem Ipsum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1748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A6A1A-9C39-4AC1-AF24-9C11B213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在現有的畫面中加入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B65AD12-F6A6-4924-8E98-487E7E0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創建一個目錄，裡面加上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index.html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，填入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ADEDCB-4A36-449E-BD9C-505D0F09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9" y="2117521"/>
            <a:ext cx="1125059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DA989-4847-4F1B-BCE0-FF4CC784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在同一目錄下加入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app.js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3E8EE9-E721-46A4-8854-3A55C51AF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88"/>
          <a:stretch/>
        </p:blipFill>
        <p:spPr>
          <a:xfrm>
            <a:off x="763555" y="1906976"/>
            <a:ext cx="10856331" cy="35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D2DA-08F6-412E-8F39-E51415D7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回到原本程式中，在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中填入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DA6971-D4B4-4779-A45E-930FD142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88" y="1551146"/>
            <a:ext cx="8780634" cy="49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9F29D-0E1A-4DA8-A99C-1BB0F9B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F51CDC-38D0-46B2-9D64-5132EE6D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可以打開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看有沒有錯誤訊息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正確情況下，輸入文字後點擊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”Add item”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，文字會出現在底下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5999AA-23DF-4C46-9E8D-42755677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16" y="3247305"/>
            <a:ext cx="698279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773A0-A029-4E63-9AD5-2CDF7E53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點擊按鈕後清空輸入框內容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A9FEAD-6BF6-4626-B5E0-E70879A0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383"/>
            <a:ext cx="10879150" cy="39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796</Words>
  <Application>Microsoft Office PowerPoint</Application>
  <PresentationFormat>寬螢幕</PresentationFormat>
  <Paragraphs>108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Microsoft JhengHei UI</vt:lpstr>
      <vt:lpstr>微軟正黑體</vt:lpstr>
      <vt:lpstr>Arial</vt:lpstr>
      <vt:lpstr>Calibri</vt:lpstr>
      <vt:lpstr>Calibri Light</vt:lpstr>
      <vt:lpstr>Office 佈景主題</vt:lpstr>
      <vt:lpstr>VUE 前端實戰</vt:lpstr>
      <vt:lpstr>前置作業</vt:lpstr>
      <vt:lpstr>Vue的使用方式</vt:lpstr>
      <vt:lpstr>在現有的畫面中加入VUE</vt:lpstr>
      <vt:lpstr>創建一個目錄，裡面加上index.html，填入content</vt:lpstr>
      <vt:lpstr>在同一目錄下加入app.js</vt:lpstr>
      <vt:lpstr>回到原本程式中，在script中填入.js名稱</vt:lpstr>
      <vt:lpstr>執行結果</vt:lpstr>
      <vt:lpstr>點擊按鈕後清空輸入框內容</vt:lpstr>
      <vt:lpstr>使用Vue</vt:lpstr>
      <vt:lpstr>使用cdn</vt:lpstr>
      <vt:lpstr>在app.js中撰寫</vt:lpstr>
      <vt:lpstr>app.js</vt:lpstr>
      <vt:lpstr>Html中的控制</vt:lpstr>
      <vt:lpstr>HTML的內容</vt:lpstr>
      <vt:lpstr>清空輸入框</vt:lpstr>
      <vt:lpstr>Interpolation與Data Binding</vt:lpstr>
      <vt:lpstr>產生index.html,vue3的cdn,產生一個section</vt:lpstr>
      <vt:lpstr>加入app.js</vt:lpstr>
      <vt:lpstr>回到html中即可取用其值，注意如果加在前面需要async defer</vt:lpstr>
      <vt:lpstr>{{}}的限制</vt:lpstr>
      <vt:lpstr>app.js中增加Link</vt:lpstr>
      <vt:lpstr>主程式中加入v-bind</vt:lpstr>
      <vt:lpstr>使用函數</vt:lpstr>
      <vt:lpstr>Vue中methods的使用</vt:lpstr>
      <vt:lpstr>修改app.js</vt:lpstr>
      <vt:lpstr>修改index.html</vt:lpstr>
      <vt:lpstr>函數使用的細節</vt:lpstr>
      <vt:lpstr>在app.js的methods中存取data的內容</vt:lpstr>
      <vt:lpstr>HTML處理</vt:lpstr>
      <vt:lpstr>app.js 變數中帶有html tag</vt:lpstr>
      <vt:lpstr>Html中使用v-html，可以直接顯示變數，也可以顯示函數的回傳值</vt:lpstr>
      <vt:lpstr>事件的回應</vt:lpstr>
      <vt:lpstr>準備新專案，如下html</vt:lpstr>
      <vt:lpstr>如下app.js,執行結果 counter=0</vt:lpstr>
      <vt:lpstr>事件連結</vt:lpstr>
      <vt:lpstr>PowerPoint 簡報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前端實戰</dc:title>
  <dc:creator>怡萱 陳</dc:creator>
  <cp:lastModifiedBy>怡萱 陳</cp:lastModifiedBy>
  <cp:revision>92</cp:revision>
  <dcterms:created xsi:type="dcterms:W3CDTF">2025-02-02T01:42:27Z</dcterms:created>
  <dcterms:modified xsi:type="dcterms:W3CDTF">2025-02-02T11:10:00Z</dcterms:modified>
</cp:coreProperties>
</file>