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73" r:id="rId3"/>
    <p:sldId id="274" r:id="rId4"/>
    <p:sldId id="275" r:id="rId5"/>
    <p:sldId id="276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fld>
            <a:endParaRPr sz="12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D7CD-F3F4-4F7B-AFA8-0917F7E60C35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7D5A-CD2A-4719-961A-FD5D0F829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2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D7CD-F3F4-4F7B-AFA8-0917F7E60C35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7D5A-CD2A-4719-961A-FD5D0F829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9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D7CD-F3F4-4F7B-AFA8-0917F7E60C35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7D5A-CD2A-4719-961A-FD5D0F829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4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D7CD-F3F4-4F7B-AFA8-0917F7E60C35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7D5A-CD2A-4719-961A-FD5D0F829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D7CD-F3F4-4F7B-AFA8-0917F7E60C35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7D5A-CD2A-4719-961A-FD5D0F829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D7CD-F3F4-4F7B-AFA8-0917F7E60C35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7D5A-CD2A-4719-961A-FD5D0F829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5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D7CD-F3F4-4F7B-AFA8-0917F7E60C35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7D5A-CD2A-4719-961A-FD5D0F829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6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D7CD-F3F4-4F7B-AFA8-0917F7E60C35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7D5A-CD2A-4719-961A-FD5D0F829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4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D7CD-F3F4-4F7B-AFA8-0917F7E60C35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7D5A-CD2A-4719-961A-FD5D0F829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7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D7CD-F3F4-4F7B-AFA8-0917F7E60C35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7D5A-CD2A-4719-961A-FD5D0F829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0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D7CD-F3F4-4F7B-AFA8-0917F7E60C35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7D5A-CD2A-4719-961A-FD5D0F829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9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9D7CD-F3F4-4F7B-AFA8-0917F7E60C35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37D5A-CD2A-4719-961A-FD5D0F829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00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381000" y="2130425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COM 212:  Data Structures</a:t>
            </a:r>
            <a:br>
              <a:rPr lang="en-US" sz="40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endParaRPr sz="40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Stephen Douglass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Big-Oh/Big-O</a:t>
            </a:r>
            <a:endParaRPr sz="32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Linear functions are said to have “O of n” or O(n)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Quadratic functions are said to have “O of n squared” or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1801585"/>
            <a:ext cx="5191125" cy="495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is faster?</a:t>
            </a:r>
          </a:p>
        </p:txBody>
      </p:sp>
    </p:spTree>
    <p:extLst>
      <p:ext uri="{BB962C8B-B14F-4D97-AF65-F5344CB8AC3E}">
        <p14:creationId xmlns:p14="http://schemas.microsoft.com/office/powerpoint/2010/main" val="129238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is faster?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2047875"/>
            <a:ext cx="50196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2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is faster?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2047875"/>
            <a:ext cx="50577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3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is faster?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2019300"/>
            <a:ext cx="50863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6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Runtime</a:t>
            </a:r>
            <a:endParaRPr sz="32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Measure efficiency of Algorithm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Efficiency: </a:t>
            </a:r>
            <a:r>
              <a:rPr lang="en-US" sz="3200" b="0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Space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Runtime does not refer to how much time (in seconds) it takes to run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Differs from machine to machine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Think runtime in terms of </a:t>
            </a:r>
            <a:r>
              <a:rPr lang="en-US" sz="3200" b="0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rPr>
              <a:t>input size (</a:t>
            </a:r>
            <a:r>
              <a:rPr lang="en-US" sz="3200" b="0" i="1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3200" b="0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Therefore, runtime is a </a:t>
            </a:r>
            <a:r>
              <a:rPr lang="en-US" sz="3200" b="0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rPr>
              <a:t>function of </a:t>
            </a:r>
            <a:r>
              <a:rPr lang="en-US" sz="3200" b="0" i="1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3200" b="0" i="1" u="none" strike="noStrike" cap="none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7 Functions</a:t>
            </a:r>
            <a:endParaRPr sz="32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constant function		</a:t>
            </a:r>
            <a:r>
              <a:rPr lang="en-US" sz="3200" b="0" i="0" u="none" strike="noStrike" cap="none">
                <a:solidFill>
                  <a:srgbClr val="FE9D45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3200" b="0" i="0" u="none" strike="noStrike" cap="none">
              <a:solidFill>
                <a:srgbClr val="FE9D4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logarithm function		</a:t>
            </a:r>
            <a:r>
              <a:rPr lang="en-US" sz="3200" b="0" i="0" u="none" strike="noStrike" cap="none">
                <a:solidFill>
                  <a:srgbClr val="FE9D45"/>
                </a:solidFill>
                <a:latin typeface="Arial"/>
                <a:ea typeface="Arial"/>
                <a:cs typeface="Arial"/>
                <a:sym typeface="Arial"/>
              </a:rPr>
              <a:t>log n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linear				</a:t>
            </a:r>
            <a:r>
              <a:rPr lang="en-US" sz="3200" b="0" i="0" u="none" strike="noStrike" cap="none">
                <a:solidFill>
                  <a:srgbClr val="FE9D45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N-Log-N function		</a:t>
            </a:r>
            <a:r>
              <a:rPr lang="en-US" sz="3200" b="0" i="0" u="none" strike="noStrike" cap="none">
                <a:solidFill>
                  <a:srgbClr val="FE9D45"/>
                </a:solidFill>
                <a:latin typeface="Arial"/>
                <a:ea typeface="Arial"/>
                <a:cs typeface="Arial"/>
                <a:sym typeface="Arial"/>
              </a:rPr>
              <a:t>n log n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quadratic function		</a:t>
            </a:r>
            <a:r>
              <a:rPr lang="en-US" sz="3200" b="0" i="0" u="none" strike="noStrike" cap="none">
                <a:solidFill>
                  <a:srgbClr val="FE9D45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3200" b="0" i="0" u="none" strike="noStrike" cap="none" baseline="30000">
                <a:solidFill>
                  <a:srgbClr val="FE9D45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cubic function and polynomials	</a:t>
            </a:r>
            <a:r>
              <a:rPr lang="en-US" sz="3200" b="0" i="0" u="none" strike="noStrike" cap="none">
                <a:solidFill>
                  <a:srgbClr val="FE9D45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3200" b="0" i="0" u="none" strike="noStrike" cap="none" baseline="30000">
                <a:solidFill>
                  <a:srgbClr val="FE9D45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exponential function	</a:t>
            </a:r>
            <a:r>
              <a:rPr lang="en-US" sz="3200" b="0" i="0" u="none" strike="noStrike" cap="none">
                <a:solidFill>
                  <a:srgbClr val="FE9D45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3200" b="0" i="0" u="none" strike="noStrike" cap="none" baseline="30000">
                <a:solidFill>
                  <a:srgbClr val="FE9D45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Growth Rate</a:t>
            </a:r>
            <a:endParaRPr sz="32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rgbClr val="FF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&lt;  log n  &lt;  n  &lt;  n log n  &lt;  n</a:t>
            </a:r>
            <a:r>
              <a:rPr lang="en-US" sz="3200" b="0" i="0" u="none" strike="noStrike" cap="none" baseline="30000">
                <a:solidFill>
                  <a:srgbClr val="FF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</a:t>
            </a:r>
            <a:r>
              <a:rPr lang="en-US" sz="3200" b="0" i="0" u="none" strike="noStrike" cap="none">
                <a:solidFill>
                  <a:srgbClr val="FF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-US" sz="3200" b="0" i="0" u="none" strike="noStrike" cap="none" baseline="30000">
                <a:solidFill>
                  <a:srgbClr val="FF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3200" b="0" i="0" u="none" strike="noStrike" cap="none">
                <a:solidFill>
                  <a:srgbClr val="FF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3200" b="0" i="0" u="none" strike="noStrike" cap="none" baseline="30000">
                <a:solidFill>
                  <a:srgbClr val="FF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</a:t>
            </a:r>
            <a:r>
              <a:rPr lang="en-US" sz="3200" b="0" i="0" u="none" strike="noStrike" cap="none">
                <a:solidFill>
                  <a:srgbClr val="FF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-US" sz="3200" b="0" i="0" u="none" strike="noStrike" cap="none" baseline="30000">
                <a:solidFill>
                  <a:srgbClr val="FF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3200" b="0" i="0" u="none" strike="noStrike" cap="none">
                <a:solidFill>
                  <a:srgbClr val="FF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3200" b="0" i="0" u="none" strike="noStrike" cap="none" baseline="30000">
                <a:solidFill>
                  <a:srgbClr val="FF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3200" b="0" i="0" u="none" strike="noStrike" cap="none" baseline="30000">
              <a:solidFill>
                <a:srgbClr val="FFCC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20" descr="Screen Shot 2013-09-16 at 9.20.16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280800"/>
            <a:ext cx="8077200" cy="358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6947451" y="6047601"/>
            <a:ext cx="20441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AF3F"/>
                </a:solidFill>
                <a:latin typeface="Arial"/>
                <a:ea typeface="Arial"/>
                <a:cs typeface="Arial"/>
                <a:sym typeface="Arial"/>
              </a:rPr>
              <a:t>Image source: GT textbook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Runtime Review</a:t>
            </a:r>
            <a:endParaRPr sz="32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Array element access operator [ ]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Array findMax()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allDistinct() for two arrays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Insertion Sort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Binary Search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152</Words>
  <Application>Microsoft Office PowerPoint</Application>
  <PresentationFormat>On-screen Show (4:3)</PresentationFormat>
  <Paragraphs>37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COM 212:  Data Structures </vt:lpstr>
      <vt:lpstr>Which is faster?</vt:lpstr>
      <vt:lpstr>Which is faster?</vt:lpstr>
      <vt:lpstr>Which is faster?</vt:lpstr>
      <vt:lpstr>Which is faster?</vt:lpstr>
      <vt:lpstr>Runtime</vt:lpstr>
      <vt:lpstr>7 Functions</vt:lpstr>
      <vt:lpstr>Growth Rate</vt:lpstr>
      <vt:lpstr>Runtime Review</vt:lpstr>
      <vt:lpstr>Big-Oh/Big-O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 212:  Data Structures </dc:title>
  <cp:lastModifiedBy>Stephen Douglass</cp:lastModifiedBy>
  <cp:revision>4</cp:revision>
  <dcterms:modified xsi:type="dcterms:W3CDTF">2019-06-19T19:19:28Z</dcterms:modified>
</cp:coreProperties>
</file>