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bynurfebriyanto1234/finalproject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C++  (Enkripsi xor)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32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 itu XOR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XOR adalah Suatu Oprasi Logika Bitwise yang bekerja dengan membandingkan antara 2 buah nilai bit yang mana jika diantara nilai tersebut terdapat nilai yang benar maka nilai akhir dari operasi xor tersebut adalah benar </a:t>
            </a:r>
          </a:p>
          <a:p>
            <a:r>
              <a:rPr lang="en-US" sz="2400" dirty="0"/>
              <a:t>Namun, </a:t>
            </a:r>
            <a:r>
              <a:rPr lang="en-US" sz="2400" dirty="0" smtClean="0"/>
              <a:t>jika kedua </a:t>
            </a:r>
            <a:r>
              <a:rPr lang="en-US" sz="2400" dirty="0"/>
              <a:t>bit yang akan dibandingkan bernilai Salah atau keduanya bernilai Benar maka hasil akhir operasi XOR tersebut adalah Salah.</a:t>
            </a:r>
          </a:p>
        </p:txBody>
      </p:sp>
    </p:spTree>
    <p:extLst>
      <p:ext uri="{BB962C8B-B14F-4D97-AF65-F5344CB8AC3E}">
        <p14:creationId xmlns:p14="http://schemas.microsoft.com/office/powerpoint/2010/main" val="12044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github.com/Bobbynurfebriyanto1234/finalprojectc</a:t>
            </a:r>
            <a:endParaRPr lang="en-US" sz="3600" dirty="0" smtClean="0"/>
          </a:p>
          <a:p>
            <a:r>
              <a:rPr lang="en-US" sz="3600" dirty="0" smtClean="0"/>
              <a:t>github.com/</a:t>
            </a:r>
            <a:r>
              <a:rPr lang="en-US" sz="3600" dirty="0" err="1" smtClean="0"/>
              <a:t>mohammadqhoid</a:t>
            </a:r>
            <a:endParaRPr lang="en-US" sz="3600" dirty="0" smtClean="0"/>
          </a:p>
          <a:p>
            <a:r>
              <a:rPr lang="en-US" sz="3600" dirty="0" smtClean="0"/>
              <a:t>github.com/riosaputra69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83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352" y="1061889"/>
            <a:ext cx="8825658" cy="772051"/>
          </a:xfrm>
        </p:spPr>
        <p:txBody>
          <a:bodyPr/>
          <a:lstStyle/>
          <a:p>
            <a:r>
              <a:rPr lang="en-US" dirty="0" smtClean="0"/>
              <a:t>Tool Kita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21" t="30865" r="46983" b="48245"/>
          <a:stretch/>
        </p:blipFill>
        <p:spPr>
          <a:xfrm>
            <a:off x="1127343" y="1991638"/>
            <a:ext cx="9888988" cy="24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7903" y="2497643"/>
            <a:ext cx="4474951" cy="861420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DEMO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7387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78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Final Project  </vt:lpstr>
      <vt:lpstr>Apa itu XOR </vt:lpstr>
      <vt:lpstr>Repository Github</vt:lpstr>
      <vt:lpstr>Tool Kita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Windows User</dc:creator>
  <cp:lastModifiedBy>Windows User</cp:lastModifiedBy>
  <cp:revision>9</cp:revision>
  <dcterms:created xsi:type="dcterms:W3CDTF">2019-07-06T11:29:28Z</dcterms:created>
  <dcterms:modified xsi:type="dcterms:W3CDTF">2019-07-06T05:42:01Z</dcterms:modified>
</cp:coreProperties>
</file>