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C++  (Enkripsi xor)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2323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 itu XOR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XOR adalah Suatu Oprasi Logika Bitwise yang bekerja dengan membandingkan antara 2 buah nilai bit yang mana jika diantara nilai tersebut terdapat nilai yang benar maka nilai akhir dari operasi xor tersebut adalah benar </a:t>
            </a:r>
          </a:p>
          <a:p>
            <a:r>
              <a:rPr lang="en-US" sz="2400" dirty="0"/>
              <a:t>Namun, </a:t>
            </a:r>
            <a:r>
              <a:rPr lang="en-US" sz="2400" dirty="0" smtClean="0"/>
              <a:t>jika kedua </a:t>
            </a:r>
            <a:r>
              <a:rPr lang="en-US" sz="2400" dirty="0"/>
              <a:t>bit yang akan dibandingkan bernilai Salah atau keduanya bernilai Benar maka hasil akhir operasi XOR tersebut adalah Salah.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440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</a:t>
            </a:r>
            <a:r>
              <a:rPr lang="en-US" dirty="0" smtClean="0"/>
              <a:t>Code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github.com/Bobbynurfebriyanto1234</a:t>
            </a:r>
          </a:p>
          <a:p>
            <a:r>
              <a:rPr lang="en-US" sz="3600" dirty="0" smtClean="0"/>
              <a:t>github.com/mohammadqhoid</a:t>
            </a:r>
          </a:p>
          <a:p>
            <a:r>
              <a:rPr lang="en-US" sz="3600" dirty="0" smtClean="0"/>
              <a:t>github.com/riosaputra69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2838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9502" y="811368"/>
            <a:ext cx="8825658" cy="772051"/>
          </a:xfrm>
        </p:spPr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95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64</TotalTime>
  <Words>76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Final Project  </vt:lpstr>
      <vt:lpstr>Apa itu XOR </vt:lpstr>
      <vt:lpstr>Source Code Github</vt:lpstr>
      <vt:lpstr>Source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Windows User</dc:creator>
  <cp:lastModifiedBy>Windows User</cp:lastModifiedBy>
  <cp:revision>4</cp:revision>
  <dcterms:created xsi:type="dcterms:W3CDTF">2019-07-06T11:29:28Z</dcterms:created>
  <dcterms:modified xsi:type="dcterms:W3CDTF">2019-07-06T12:34:07Z</dcterms:modified>
</cp:coreProperties>
</file>