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b4df06ff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b4df06ff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b4df06ff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b4df06ff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b4df06ff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b4df06ff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b4df06ff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b4df06ff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b4df06ff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b4df06ff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b4df06ff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b4df06ff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b4df06ff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ab4df06ff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Testing Project: HardHat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47625" y="32184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Awab Bin Rizwan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Humza Noor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Dynamics of Blockchain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New Realm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Backbone of Web 3.0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Cryptocurrency is main application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Tons of development Possibilities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Look At Ethereum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76400" y="1567550"/>
            <a:ext cx="7460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Blockchain: The New Technology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Web 3.0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Largest Blockchain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Development Environment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950" y="1954613"/>
            <a:ext cx="45529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 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603425" y="985025"/>
            <a:ext cx="7038900" cy="3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 Language of Ethereum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Ethereum Virtual Machine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Other Uses: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Enterprise-oriented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Hyperledger Fabric Blockchain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Proof Of Concept By Swift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975" y="1471850"/>
            <a:ext cx="5159424" cy="26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HardHat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Testing Tool for Solidity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Complete Environment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Supported by VS Code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197" y="1235447"/>
            <a:ext cx="2805575" cy="30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794650" y="1495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Program and Protocol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Controls, automates and Documents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Sort Of Digital Agreement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Makes It Smart? </a:t>
            </a:r>
            <a:endParaRPr sz="16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588" y="1257300"/>
            <a:ext cx="391477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875" y="3226863"/>
            <a:ext cx="19050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With HardHat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88767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Contracts are written in .sol files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Tested Using Test.js</a:t>
            </a:r>
            <a:endParaRPr sz="16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300" y="2023450"/>
            <a:ext cx="4478475" cy="27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66475" y="523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You!</a:t>
            </a:r>
            <a:endParaRPr sz="4200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475" y="1618275"/>
            <a:ext cx="4152266" cy="31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