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B25A-4DC5-4802-9F62-4BFC55222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Academic presentations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2860E-D727-41F1-BD0E-2CD9C7CF2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few guidelines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91623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B09D-F110-4260-B714-B2CAF46A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03142"/>
            <a:ext cx="11560628" cy="1443705"/>
          </a:xfrm>
        </p:spPr>
        <p:txBody>
          <a:bodyPr/>
          <a:lstStyle/>
          <a:p>
            <a:r>
              <a:rPr lang="en-US"/>
              <a:t>Other options 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A54A-D22B-4A85-9095-3805E5FF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724297"/>
            <a:ext cx="11367135" cy="49807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/>
          </a:p>
          <a:p>
            <a:r>
              <a:rPr lang="en-US" sz="3200"/>
              <a:t>the presenter tells the audience a surprising fact …</a:t>
            </a:r>
          </a:p>
          <a:p>
            <a:pPr marL="0" indent="0">
              <a:buNone/>
            </a:pPr>
            <a:endParaRPr lang="en-US" sz="3200"/>
          </a:p>
          <a:p>
            <a:r>
              <a:rPr lang="en-US" sz="3200"/>
              <a:t>… or starts by asking them a question</a:t>
            </a:r>
          </a:p>
          <a:p>
            <a:endParaRPr lang="en-US" sz="3200"/>
          </a:p>
          <a:p>
            <a:r>
              <a:rPr lang="en-US" sz="3200"/>
              <a:t>the presenter may consider showing the audience a picture or photograph, or ask them to listen to something</a:t>
            </a:r>
          </a:p>
          <a:p>
            <a:endParaRPr lang="en-US" sz="4000"/>
          </a:p>
          <a:p>
            <a:pPr marL="0" indent="0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920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452C51-5A43-4F2C-A0E0-F1AE3E9A5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89" y="1038225"/>
            <a:ext cx="10890849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4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B09D-F110-4260-B714-B2CAF46A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68" y="103142"/>
            <a:ext cx="11319509" cy="1443705"/>
          </a:xfrm>
        </p:spPr>
        <p:txBody>
          <a:bodyPr/>
          <a:lstStyle/>
          <a:p>
            <a:r>
              <a:rPr lang="en-US" dirty="0"/>
              <a:t>Concluding a presentation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A54A-D22B-4A85-9095-3805E5FF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67246"/>
            <a:ext cx="11367135" cy="533780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conclusion provides an opportunity to </a:t>
            </a:r>
            <a:r>
              <a:rPr lang="en-US" sz="3200" dirty="0" err="1"/>
              <a:t>summarise</a:t>
            </a:r>
            <a:r>
              <a:rPr lang="en-US" sz="3200" dirty="0"/>
              <a:t> what has been said</a:t>
            </a:r>
          </a:p>
          <a:p>
            <a:endParaRPr lang="en-US" sz="3200" dirty="0"/>
          </a:p>
          <a:p>
            <a:r>
              <a:rPr lang="en-US" sz="3200" dirty="0"/>
              <a:t>It acts as an invitation for the audience to respond to the content of the talk </a:t>
            </a:r>
            <a:endParaRPr lang="en-US" sz="4000" dirty="0"/>
          </a:p>
          <a:p>
            <a:pPr marL="0" indent="0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5182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FEE5FB-5D36-45AA-88E8-D0E0747E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695325"/>
            <a:ext cx="10287000" cy="257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60801-68BF-446D-BB22-3AF5BAB6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431027"/>
            <a:ext cx="10299082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8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B09D-F110-4260-B714-B2CAF46A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68" y="103142"/>
            <a:ext cx="11319509" cy="1443705"/>
          </a:xfrm>
        </p:spPr>
        <p:txBody>
          <a:bodyPr/>
          <a:lstStyle/>
          <a:p>
            <a:r>
              <a:rPr lang="en-US" dirty="0"/>
              <a:t>Questions and answers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A54A-D22B-4A85-9095-3805E5FF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67246"/>
            <a:ext cx="11367135" cy="533780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your immediate ability to answer questions from the audience is both desirable and professional</a:t>
            </a:r>
          </a:p>
          <a:p>
            <a:endParaRPr lang="en-US" sz="3200" dirty="0"/>
          </a:p>
          <a:p>
            <a:r>
              <a:rPr lang="en-US" sz="3200" dirty="0"/>
              <a:t>Lead the audience to the </a:t>
            </a:r>
            <a:r>
              <a:rPr lang="en-US" sz="3200" dirty="0" err="1"/>
              <a:t>q&amp;a</a:t>
            </a:r>
            <a:r>
              <a:rPr lang="en-US" sz="3200" dirty="0"/>
              <a:t> session. Ask them if they have any questions. </a:t>
            </a:r>
          </a:p>
          <a:p>
            <a:endParaRPr lang="en-US" sz="3200" dirty="0"/>
          </a:p>
          <a:p>
            <a:r>
              <a:rPr lang="en-US" sz="3200" dirty="0"/>
              <a:t>Always listen carefully and interpret the question before answering. And when you can’t answer, be honest.</a:t>
            </a:r>
            <a:endParaRPr lang="en-US" sz="4000" dirty="0"/>
          </a:p>
          <a:p>
            <a:pPr marL="0" indent="0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67261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873BB-834F-4861-9E4D-27C7FD51E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96" y="0"/>
            <a:ext cx="10516201" cy="1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6D3E6A-A522-481B-89CB-5CBD4F2AC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96" y="2695575"/>
            <a:ext cx="10516201" cy="416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9DB93B-0BCE-4AAA-8817-C6B9FCBE8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96" y="1639465"/>
            <a:ext cx="10516201" cy="121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4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ublic-speaking-1">
            <a:extLst>
              <a:ext uri="{FF2B5EF4-FFF2-40B4-BE49-F238E27FC236}">
                <a16:creationId xmlns:a16="http://schemas.microsoft.com/office/drawing/2014/main" id="{5EDC7EE9-8367-42FB-A7C6-EBCB8D99B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0"/>
            <a:ext cx="5004989" cy="686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6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22E0-25B6-4725-831B-9DA0EFAB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"/>
            <a:ext cx="9905998" cy="1905000"/>
          </a:xfrm>
        </p:spPr>
        <p:txBody>
          <a:bodyPr/>
          <a:lstStyle/>
          <a:p>
            <a:r>
              <a:rPr lang="en-US" dirty="0"/>
              <a:t>3 important things to bear in mind when preparing or giving a presentation: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1EC8-1141-47E3-90D3-46EE9CF94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organisation</a:t>
            </a:r>
          </a:p>
          <a:p>
            <a:endParaRPr lang="en-US" sz="3200" dirty="0"/>
          </a:p>
          <a:p>
            <a:r>
              <a:rPr lang="en-US" sz="3200" dirty="0"/>
              <a:t>audience</a:t>
            </a:r>
          </a:p>
          <a:p>
            <a:endParaRPr lang="en-US" sz="3200" dirty="0"/>
          </a:p>
          <a:p>
            <a:r>
              <a:rPr lang="en-US" sz="3200" dirty="0"/>
              <a:t>language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6850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B09D-F110-4260-B714-B2CAF46A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1920"/>
            <a:ext cx="9905998" cy="1905000"/>
          </a:xfrm>
        </p:spPr>
        <p:txBody>
          <a:bodyPr/>
          <a:lstStyle/>
          <a:p>
            <a:r>
              <a:rPr lang="en-US" dirty="0"/>
              <a:t>Structuring a presentation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A54A-D22B-4A85-9095-3805E5FF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welcome the audience</a:t>
            </a:r>
          </a:p>
          <a:p>
            <a:r>
              <a:rPr lang="en-US" sz="4000" dirty="0"/>
              <a:t>general introduction and overview</a:t>
            </a:r>
          </a:p>
          <a:p>
            <a:r>
              <a:rPr lang="en-US" sz="4000" dirty="0"/>
              <a:t>the body  </a:t>
            </a:r>
          </a:p>
          <a:p>
            <a:r>
              <a:rPr lang="en-US" sz="4000" dirty="0"/>
              <a:t>the conclusion</a:t>
            </a:r>
          </a:p>
          <a:p>
            <a:r>
              <a:rPr lang="en-US" sz="4000" dirty="0"/>
              <a:t>discussion and questions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7378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B09D-F110-4260-B714-B2CAF46A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82" y="17417"/>
            <a:ext cx="10615158" cy="1443705"/>
          </a:xfrm>
        </p:spPr>
        <p:txBody>
          <a:bodyPr/>
          <a:lstStyle/>
          <a:p>
            <a:r>
              <a:rPr lang="en-US" dirty="0"/>
              <a:t>One way of introducing your presentation 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A54A-D22B-4A85-9095-3805E5FF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682" y="2656113"/>
            <a:ext cx="6226038" cy="3683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PART 1: WELCOME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say who you are and why you are there</a:t>
            </a:r>
          </a:p>
          <a:p>
            <a:endParaRPr lang="en-US" sz="3200" dirty="0"/>
          </a:p>
          <a:p>
            <a:r>
              <a:rPr lang="en-US" sz="3200" dirty="0"/>
              <a:t>give the presentation a title and say why you are doing it</a:t>
            </a:r>
          </a:p>
          <a:p>
            <a:endParaRPr lang="en-US" sz="4000" dirty="0"/>
          </a:p>
          <a:p>
            <a:pPr marL="0" indent="0">
              <a:buNone/>
            </a:pPr>
            <a:endParaRPr lang="en-GB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2F79A-3FE0-4E44-8177-1D901985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88" y="1349829"/>
            <a:ext cx="5161667" cy="53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B09D-F110-4260-B714-B2CAF46A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03142"/>
            <a:ext cx="11560628" cy="1443705"/>
          </a:xfrm>
        </p:spPr>
        <p:txBody>
          <a:bodyPr/>
          <a:lstStyle/>
          <a:p>
            <a:r>
              <a:rPr lang="en-US" dirty="0"/>
              <a:t>another way of introducing your presentation 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A54A-D22B-4A85-9095-3805E5FF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2771774"/>
            <a:ext cx="11367135" cy="3933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PART 2: GENERAL INTRODUCTION AND OVERVIEW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set out your argument or purpose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give a brief outline of the main themes and sub-themes of your presentation</a:t>
            </a:r>
          </a:p>
          <a:p>
            <a:endParaRPr lang="en-US" sz="4000" dirty="0"/>
          </a:p>
          <a:p>
            <a:pPr marL="0" indent="0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7083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B18BB8-71B3-4E38-8A34-4A2AEC160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445592"/>
            <a:ext cx="9606138" cy="59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2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22E0-25B6-4725-831B-9DA0EFAB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"/>
            <a:ext cx="9905998" cy="1905000"/>
          </a:xfrm>
        </p:spPr>
        <p:txBody>
          <a:bodyPr/>
          <a:lstStyle/>
          <a:p>
            <a:r>
              <a:rPr lang="en-US" dirty="0"/>
              <a:t>Useful expressions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1EC8-1141-47E3-90D3-46EE9CF94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453" y="3128553"/>
            <a:ext cx="9905998" cy="3124201"/>
          </a:xfrm>
        </p:spPr>
        <p:txBody>
          <a:bodyPr>
            <a:noAutofit/>
          </a:bodyPr>
          <a:lstStyle/>
          <a:p>
            <a:r>
              <a:rPr lang="en-US" sz="3200" dirty="0"/>
              <a:t>What </a:t>
            </a:r>
            <a:r>
              <a:rPr lang="en-US" sz="3200" dirty="0" err="1"/>
              <a:t>i’d</a:t>
            </a:r>
            <a:r>
              <a:rPr lang="en-US" sz="3200" dirty="0"/>
              <a:t> like to do is to discuss …</a:t>
            </a:r>
          </a:p>
          <a:p>
            <a:r>
              <a:rPr lang="en-US" sz="3200" dirty="0"/>
              <a:t>I’m going to talk about …</a:t>
            </a:r>
          </a:p>
          <a:p>
            <a:r>
              <a:rPr lang="en-US" sz="3200" dirty="0"/>
              <a:t>I intend to explain …</a:t>
            </a:r>
          </a:p>
          <a:p>
            <a:r>
              <a:rPr lang="en-US" sz="3200" dirty="0"/>
              <a:t>In this presentation </a:t>
            </a:r>
            <a:r>
              <a:rPr lang="en-US" sz="3200" dirty="0" err="1"/>
              <a:t>i’d</a:t>
            </a:r>
            <a:r>
              <a:rPr lang="en-US" sz="3200" dirty="0"/>
              <a:t> like to focus on …</a:t>
            </a:r>
          </a:p>
          <a:p>
            <a:r>
              <a:rPr lang="en-US" sz="3200" dirty="0"/>
              <a:t>First </a:t>
            </a:r>
            <a:r>
              <a:rPr lang="en-US" sz="3200" dirty="0" err="1"/>
              <a:t>i’ll</a:t>
            </a:r>
            <a:r>
              <a:rPr lang="en-US" sz="3200" dirty="0"/>
              <a:t> give a brief overview of …</a:t>
            </a:r>
          </a:p>
          <a:p>
            <a:r>
              <a:rPr lang="en-US" sz="3200" dirty="0"/>
              <a:t>I’d like to begin by looking at some …</a:t>
            </a:r>
          </a:p>
          <a:p>
            <a:r>
              <a:rPr lang="en-US" sz="3200" dirty="0"/>
              <a:t>In this talk </a:t>
            </a:r>
            <a:r>
              <a:rPr lang="en-US" sz="3200" dirty="0" err="1"/>
              <a:t>i</a:t>
            </a:r>
            <a:r>
              <a:rPr lang="en-US" sz="3200" dirty="0"/>
              <a:t> shall …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539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22E0-25B6-4725-831B-9DA0EFAB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82880"/>
            <a:ext cx="9905998" cy="1584960"/>
          </a:xfrm>
        </p:spPr>
        <p:txBody>
          <a:bodyPr/>
          <a:lstStyle/>
          <a:p>
            <a:r>
              <a:rPr lang="en-US" dirty="0"/>
              <a:t>Useful diction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1EC8-1141-47E3-90D3-46EE9CF94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172096"/>
            <a:ext cx="9905998" cy="3124201"/>
          </a:xfrm>
        </p:spPr>
        <p:txBody>
          <a:bodyPr>
            <a:noAutofit/>
          </a:bodyPr>
          <a:lstStyle/>
          <a:p>
            <a:r>
              <a:rPr lang="en-US" sz="2400" dirty="0"/>
              <a:t>Talk about</a:t>
            </a:r>
          </a:p>
          <a:p>
            <a:r>
              <a:rPr lang="en-US" sz="2400" dirty="0"/>
              <a:t>Outline</a:t>
            </a:r>
          </a:p>
          <a:p>
            <a:r>
              <a:rPr lang="en-US" sz="2400" dirty="0"/>
              <a:t>Describe</a:t>
            </a:r>
          </a:p>
          <a:p>
            <a:r>
              <a:rPr lang="en-US" sz="2400" dirty="0"/>
              <a:t>Explain about</a:t>
            </a:r>
          </a:p>
          <a:p>
            <a:r>
              <a:rPr lang="en-US" sz="2400" dirty="0"/>
              <a:t>Look at</a:t>
            </a:r>
          </a:p>
          <a:p>
            <a:r>
              <a:rPr lang="en-US" sz="2400" dirty="0"/>
              <a:t>Focus on</a:t>
            </a:r>
          </a:p>
          <a:p>
            <a:r>
              <a:rPr lang="en-US" sz="2400" dirty="0"/>
              <a:t>Go through</a:t>
            </a:r>
          </a:p>
          <a:p>
            <a:r>
              <a:rPr lang="en-US" sz="2400" dirty="0"/>
              <a:t>Tell you about</a:t>
            </a:r>
          </a:p>
          <a:p>
            <a:r>
              <a:rPr lang="en-US" sz="2400" dirty="0"/>
              <a:t>Highlight</a:t>
            </a:r>
          </a:p>
          <a:p>
            <a:r>
              <a:rPr lang="en-US" sz="2400" dirty="0"/>
              <a:t>Go over</a:t>
            </a:r>
          </a:p>
          <a:p>
            <a:r>
              <a:rPr lang="en-US" sz="2400" dirty="0"/>
              <a:t>Recap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6207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111</TotalTime>
  <Words>302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Academic presentations</vt:lpstr>
      <vt:lpstr>PowerPoint Presentation</vt:lpstr>
      <vt:lpstr>3 important things to bear in mind when preparing or giving a presentation:</vt:lpstr>
      <vt:lpstr>Structuring a presentation</vt:lpstr>
      <vt:lpstr>One way of introducing your presentation …</vt:lpstr>
      <vt:lpstr>another way of introducing your presentation …</vt:lpstr>
      <vt:lpstr>PowerPoint Presentation</vt:lpstr>
      <vt:lpstr>Useful expressions</vt:lpstr>
      <vt:lpstr>Useful diction</vt:lpstr>
      <vt:lpstr>Other options …</vt:lpstr>
      <vt:lpstr>PowerPoint Presentation</vt:lpstr>
      <vt:lpstr>Concluding a presentation</vt:lpstr>
      <vt:lpstr>PowerPoint Presentation</vt:lpstr>
      <vt:lpstr>Questions and answers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presentations</dc:title>
  <dc:creator>Conrad Aquilina</dc:creator>
  <cp:lastModifiedBy>Conrad Aquilina</cp:lastModifiedBy>
  <cp:revision>12</cp:revision>
  <dcterms:created xsi:type="dcterms:W3CDTF">2018-04-22T20:03:44Z</dcterms:created>
  <dcterms:modified xsi:type="dcterms:W3CDTF">2018-04-22T21:57:57Z</dcterms:modified>
</cp:coreProperties>
</file>