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70104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1F4C-93E3-4DF7-A6D3-30F1B6660D2D}" type="datetimeFigureOut">
              <a:rPr lang="en-US"/>
              <a:pPr>
                <a:defRPr/>
              </a:pPr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2F15-952F-4C24-A852-3B3ABEE01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93E7F-C0F7-4E17-AE7A-ED8A8A67BA79}" type="datetimeFigureOut">
              <a:rPr lang="en-US"/>
              <a:pPr>
                <a:defRPr/>
              </a:pPr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227F4-CC3D-4290-8E56-713CA99A7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D47ED-F76D-4558-968A-82BB4D3AD7B5}" type="datetimeFigureOut">
              <a:rPr lang="en-US"/>
              <a:pPr>
                <a:defRPr/>
              </a:pPr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17F2B-CC6B-448F-9EFA-C98284D56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FEB88-5F2B-4B09-8F60-CA4C585B6FFC}" type="datetimeFigureOut">
              <a:rPr lang="en-US"/>
              <a:pPr>
                <a:defRPr/>
              </a:pPr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71232-A6DE-4A2B-A486-105185C0E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CAEF9-6FF7-4B56-A35D-188D0D330148}" type="datetimeFigureOut">
              <a:rPr lang="en-US"/>
              <a:pPr>
                <a:defRPr/>
              </a:pPr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EEC95-AA59-471D-9731-0AEED8186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3C767-BC7C-4651-9972-1608F4E4F392}" type="datetimeFigureOut">
              <a:rPr lang="en-US"/>
              <a:pPr>
                <a:defRPr/>
              </a:pPr>
              <a:t>3/26/2013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FEFC0-4BD5-43C3-80F2-710ACB8B4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C8384-F0B4-446C-87B2-D85B24628AD7}" type="datetimeFigureOut">
              <a:rPr lang="en-US"/>
              <a:pPr>
                <a:defRPr/>
              </a:pPr>
              <a:t>3/26/2013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3AC9D-82E0-499F-9CDE-B1BC372F8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B3D21-3172-4E09-B3E3-BA9867413DB6}" type="datetimeFigureOut">
              <a:rPr lang="en-US"/>
              <a:pPr>
                <a:defRPr/>
              </a:pPr>
              <a:t>3/26/2013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C7931-B20E-4CC5-9252-BA89C9DD2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A6B6D-1668-4C25-A91D-809445475672}" type="datetimeFigureOut">
              <a:rPr lang="en-US"/>
              <a:pPr>
                <a:defRPr/>
              </a:pPr>
              <a:t>3/26/2013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7D5F8-B31A-440E-883D-FD1A47520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BBF40-0B85-42C2-9121-1C381DA85CB4}" type="datetimeFigureOut">
              <a:rPr lang="en-US"/>
              <a:pPr>
                <a:defRPr/>
              </a:pPr>
              <a:t>3/26/2013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6FD62-6AA5-40EE-851A-24C3D2564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49983-0119-44FE-A1A1-828EB4911CD6}" type="datetimeFigureOut">
              <a:rPr lang="en-US"/>
              <a:pPr>
                <a:defRPr/>
              </a:pPr>
              <a:t>3/26/2013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B3C24-B14E-425E-A8AD-C57EE23C2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5A2A14-D152-4A2F-9788-862BCC3FCF51}" type="datetimeFigureOut">
              <a:rPr lang="en-US"/>
              <a:pPr>
                <a:defRPr/>
              </a:pPr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90762E0-8A2C-4A22-AC84-E1F38C12C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3054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343275"/>
            <a:ext cx="41624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3733800" y="152400"/>
            <a:ext cx="914400" cy="276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PTO Test</a:t>
            </a:r>
            <a:endParaRPr lang="en-US" sz="1400"/>
          </a:p>
        </p:txBody>
      </p:sp>
      <p:cxnSp>
        <p:nvCxnSpPr>
          <p:cNvPr id="8" name="Straight Arrow Connector 7"/>
          <p:cNvCxnSpPr>
            <a:stCxn id="13315" idx="2"/>
          </p:cNvCxnSpPr>
          <p:nvPr/>
        </p:nvCxnSpPr>
        <p:spPr>
          <a:xfrm rot="5400000">
            <a:off x="3376612" y="633413"/>
            <a:ext cx="1019175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17" name="TextBox 9"/>
          <p:cNvSpPr txBox="1">
            <a:spLocks noChangeArrowheads="1"/>
          </p:cNvSpPr>
          <p:nvPr/>
        </p:nvSpPr>
        <p:spPr bwMode="auto">
          <a:xfrm>
            <a:off x="3962400" y="2438400"/>
            <a:ext cx="838200" cy="276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Climb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962400" y="18288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19" name="TextBox 12"/>
          <p:cNvSpPr txBox="1">
            <a:spLocks noChangeArrowheads="1"/>
          </p:cNvSpPr>
          <p:nvPr/>
        </p:nvSpPr>
        <p:spPr bwMode="auto">
          <a:xfrm>
            <a:off x="5181600" y="1371600"/>
            <a:ext cx="16002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Shooter Low Speed (Pyramid Shot)</a:t>
            </a:r>
          </a:p>
        </p:txBody>
      </p:sp>
      <p:cxnSp>
        <p:nvCxnSpPr>
          <p:cNvPr id="15" name="Straight Arrow Connector 14"/>
          <p:cNvCxnSpPr>
            <a:stCxn id="13319" idx="1"/>
          </p:cNvCxnSpPr>
          <p:nvPr/>
        </p:nvCxnSpPr>
        <p:spPr>
          <a:xfrm rot="10800000">
            <a:off x="4419600" y="1524000"/>
            <a:ext cx="762000" cy="7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21" name="TextBox 15"/>
          <p:cNvSpPr txBox="1">
            <a:spLocks noChangeArrowheads="1"/>
          </p:cNvSpPr>
          <p:nvPr/>
        </p:nvSpPr>
        <p:spPr bwMode="auto">
          <a:xfrm>
            <a:off x="5029200" y="609600"/>
            <a:ext cx="15240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Shooter High Speed (Long Shot)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62400" y="838200"/>
            <a:ext cx="114300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23" name="TextBox 19"/>
          <p:cNvSpPr txBox="1">
            <a:spLocks noChangeArrowheads="1"/>
          </p:cNvSpPr>
          <p:nvPr/>
        </p:nvSpPr>
        <p:spPr bwMode="auto">
          <a:xfrm>
            <a:off x="5181600" y="2971800"/>
            <a:ext cx="762000" cy="276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Shoot</a:t>
            </a:r>
          </a:p>
        </p:txBody>
      </p:sp>
      <p:sp>
        <p:nvSpPr>
          <p:cNvPr id="13324" name="TextBox 20"/>
          <p:cNvSpPr txBox="1">
            <a:spLocks noChangeArrowheads="1"/>
          </p:cNvSpPr>
          <p:nvPr/>
        </p:nvSpPr>
        <p:spPr bwMode="auto">
          <a:xfrm>
            <a:off x="3352800" y="4495800"/>
            <a:ext cx="11430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Shooter Test</a:t>
            </a:r>
          </a:p>
        </p:txBody>
      </p:sp>
      <p:cxnSp>
        <p:nvCxnSpPr>
          <p:cNvPr id="23" name="Straight Arrow Connector 22"/>
          <p:cNvCxnSpPr>
            <a:stCxn id="13323" idx="2"/>
          </p:cNvCxnSpPr>
          <p:nvPr/>
        </p:nvCxnSpPr>
        <p:spPr>
          <a:xfrm flipH="1">
            <a:off x="5334000" y="3248025"/>
            <a:ext cx="228600" cy="573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324" idx="3"/>
          </p:cNvCxnSpPr>
          <p:nvPr/>
        </p:nvCxnSpPr>
        <p:spPr>
          <a:xfrm flipV="1">
            <a:off x="4495800" y="4419600"/>
            <a:ext cx="762000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27" name="TextBox 30"/>
          <p:cNvSpPr txBox="1">
            <a:spLocks noChangeArrowheads="1"/>
          </p:cNvSpPr>
          <p:nvPr/>
        </p:nvSpPr>
        <p:spPr bwMode="auto">
          <a:xfrm>
            <a:off x="2590800" y="3048000"/>
            <a:ext cx="1447800" cy="276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1200"/>
          </a:p>
        </p:txBody>
      </p:sp>
      <p:cxnSp>
        <p:nvCxnSpPr>
          <p:cNvPr id="32" name="Straight Arrow Connector 31"/>
          <p:cNvCxnSpPr>
            <a:stCxn id="13327" idx="0"/>
          </p:cNvCxnSpPr>
          <p:nvPr/>
        </p:nvCxnSpPr>
        <p:spPr>
          <a:xfrm flipV="1">
            <a:off x="3314700" y="2286000"/>
            <a:ext cx="38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29" name="TextBox 34"/>
          <p:cNvSpPr txBox="1">
            <a:spLocks noChangeArrowheads="1"/>
          </p:cNvSpPr>
          <p:nvPr/>
        </p:nvSpPr>
        <p:spPr bwMode="auto">
          <a:xfrm>
            <a:off x="5029200" y="5791200"/>
            <a:ext cx="99060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Stiff Arm</a:t>
            </a:r>
          </a:p>
        </p:txBody>
      </p:sp>
      <p:cxnSp>
        <p:nvCxnSpPr>
          <p:cNvPr id="36" name="Straight Arrow Connector 35"/>
          <p:cNvCxnSpPr>
            <a:stCxn id="13329" idx="3"/>
          </p:cNvCxnSpPr>
          <p:nvPr/>
        </p:nvCxnSpPr>
        <p:spPr>
          <a:xfrm flipV="1">
            <a:off x="6019800" y="5719763"/>
            <a:ext cx="1131888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31" name="TextBox 38"/>
          <p:cNvSpPr txBox="1">
            <a:spLocks noChangeArrowheads="1"/>
          </p:cNvSpPr>
          <p:nvPr/>
        </p:nvSpPr>
        <p:spPr bwMode="auto">
          <a:xfrm>
            <a:off x="990600" y="3048000"/>
            <a:ext cx="1295400" cy="276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Climber Test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1409700" y="26289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33" name="TextBox 23"/>
          <p:cNvSpPr txBox="1">
            <a:spLocks noChangeArrowheads="1"/>
          </p:cNvSpPr>
          <p:nvPr/>
        </p:nvSpPr>
        <p:spPr bwMode="auto">
          <a:xfrm>
            <a:off x="228600" y="152400"/>
            <a:ext cx="1371600" cy="276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Shooter Up</a:t>
            </a:r>
          </a:p>
        </p:txBody>
      </p:sp>
      <p:sp>
        <p:nvSpPr>
          <p:cNvPr id="13334" name="TextBox 25"/>
          <p:cNvSpPr txBox="1">
            <a:spLocks noChangeArrowheads="1"/>
          </p:cNvSpPr>
          <p:nvPr/>
        </p:nvSpPr>
        <p:spPr bwMode="auto">
          <a:xfrm>
            <a:off x="228600" y="2286000"/>
            <a:ext cx="1219200" cy="276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Shooter Down</a:t>
            </a:r>
          </a:p>
        </p:txBody>
      </p:sp>
      <p:cxnSp>
        <p:nvCxnSpPr>
          <p:cNvPr id="29" name="Straight Arrow Connector 28"/>
          <p:cNvCxnSpPr>
            <a:stCxn id="13333" idx="2"/>
          </p:cNvCxnSpPr>
          <p:nvPr/>
        </p:nvCxnSpPr>
        <p:spPr>
          <a:xfrm>
            <a:off x="914400" y="428625"/>
            <a:ext cx="228600" cy="714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334" idx="0"/>
          </p:cNvCxnSpPr>
          <p:nvPr/>
        </p:nvCxnSpPr>
        <p:spPr>
          <a:xfrm rot="5400000" flipH="1" flipV="1">
            <a:off x="800100" y="18669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37" name="TextBox 37"/>
          <p:cNvSpPr txBox="1">
            <a:spLocks noChangeArrowheads="1"/>
          </p:cNvSpPr>
          <p:nvPr/>
        </p:nvSpPr>
        <p:spPr bwMode="auto">
          <a:xfrm>
            <a:off x="7772400" y="3581400"/>
            <a:ext cx="7620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Climber Deploy</a:t>
            </a:r>
          </a:p>
        </p:txBody>
      </p:sp>
      <p:cxnSp>
        <p:nvCxnSpPr>
          <p:cNvPr id="41" name="Straight Arrow Connector 40"/>
          <p:cNvCxnSpPr>
            <a:stCxn id="13337" idx="2"/>
          </p:cNvCxnSpPr>
          <p:nvPr/>
        </p:nvCxnSpPr>
        <p:spPr>
          <a:xfrm rot="5400000">
            <a:off x="7368381" y="4218782"/>
            <a:ext cx="960437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39" name="TextBox 51"/>
          <p:cNvSpPr txBox="1">
            <a:spLocks noChangeArrowheads="1"/>
          </p:cNvSpPr>
          <p:nvPr/>
        </p:nvSpPr>
        <p:spPr bwMode="auto">
          <a:xfrm>
            <a:off x="1752600" y="1476375"/>
            <a:ext cx="990600" cy="276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1200"/>
          </a:p>
        </p:txBody>
      </p:sp>
      <p:cxnSp>
        <p:nvCxnSpPr>
          <p:cNvPr id="53" name="Straight Arrow Connector 52"/>
          <p:cNvCxnSpPr>
            <a:stCxn id="13339" idx="1"/>
          </p:cNvCxnSpPr>
          <p:nvPr/>
        </p:nvCxnSpPr>
        <p:spPr>
          <a:xfrm flipH="1" flipV="1">
            <a:off x="1524000" y="1462088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41" name="TextBox 56"/>
          <p:cNvSpPr txBox="1">
            <a:spLocks noChangeArrowheads="1"/>
          </p:cNvSpPr>
          <p:nvPr/>
        </p:nvSpPr>
        <p:spPr bwMode="auto">
          <a:xfrm>
            <a:off x="0" y="838200"/>
            <a:ext cx="914400" cy="276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120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95300" y="1143000"/>
            <a:ext cx="2667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43" name="TextBox 32"/>
          <p:cNvSpPr txBox="1">
            <a:spLocks noChangeArrowheads="1"/>
          </p:cNvSpPr>
          <p:nvPr/>
        </p:nvSpPr>
        <p:spPr bwMode="auto">
          <a:xfrm>
            <a:off x="2667000" y="228600"/>
            <a:ext cx="9906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Shooter Feed Test</a:t>
            </a:r>
          </a:p>
        </p:txBody>
      </p:sp>
      <p:cxnSp>
        <p:nvCxnSpPr>
          <p:cNvPr id="37" name="Straight Arrow Connector 36"/>
          <p:cNvCxnSpPr>
            <a:stCxn id="13343" idx="2"/>
          </p:cNvCxnSpPr>
          <p:nvPr/>
        </p:nvCxnSpPr>
        <p:spPr>
          <a:xfrm rot="5400000">
            <a:off x="2878931" y="859632"/>
            <a:ext cx="452437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45" name="TextBox 62"/>
          <p:cNvSpPr txBox="1">
            <a:spLocks noChangeArrowheads="1"/>
          </p:cNvSpPr>
          <p:nvPr/>
        </p:nvSpPr>
        <p:spPr bwMode="auto">
          <a:xfrm>
            <a:off x="1676400" y="304800"/>
            <a:ext cx="7620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Shooter Off</a:t>
            </a:r>
          </a:p>
        </p:txBody>
      </p:sp>
      <p:cxnSp>
        <p:nvCxnSpPr>
          <p:cNvPr id="65" name="Straight Arrow Connector 64"/>
          <p:cNvCxnSpPr>
            <a:stCxn id="13345" idx="2"/>
          </p:cNvCxnSpPr>
          <p:nvPr/>
        </p:nvCxnSpPr>
        <p:spPr>
          <a:xfrm rot="16200000" flipH="1">
            <a:off x="1907381" y="916782"/>
            <a:ext cx="376237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3054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343275"/>
            <a:ext cx="41624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3581400" y="228600"/>
            <a:ext cx="9144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8" name="Straight Arrow Connector 7"/>
          <p:cNvCxnSpPr>
            <a:stCxn id="14339" idx="2"/>
          </p:cNvCxnSpPr>
          <p:nvPr/>
        </p:nvCxnSpPr>
        <p:spPr>
          <a:xfrm flipH="1">
            <a:off x="3657600" y="598488"/>
            <a:ext cx="381000" cy="84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41" name="TextBox 9"/>
          <p:cNvSpPr txBox="1">
            <a:spLocks noChangeArrowheads="1"/>
          </p:cNvSpPr>
          <p:nvPr/>
        </p:nvSpPr>
        <p:spPr bwMode="auto">
          <a:xfrm>
            <a:off x="3962400" y="24384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962400" y="18288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43" name="TextBox 12"/>
          <p:cNvSpPr txBox="1">
            <a:spLocks noChangeArrowheads="1"/>
          </p:cNvSpPr>
          <p:nvPr/>
        </p:nvSpPr>
        <p:spPr bwMode="auto">
          <a:xfrm>
            <a:off x="5181600" y="1371600"/>
            <a:ext cx="12954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15" name="Straight Arrow Connector 14"/>
          <p:cNvCxnSpPr>
            <a:stCxn id="14343" idx="1"/>
          </p:cNvCxnSpPr>
          <p:nvPr/>
        </p:nvCxnSpPr>
        <p:spPr>
          <a:xfrm flipH="1" flipV="1">
            <a:off x="4419600" y="1524000"/>
            <a:ext cx="762000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45" name="TextBox 15"/>
          <p:cNvSpPr txBox="1">
            <a:spLocks noChangeArrowheads="1"/>
          </p:cNvSpPr>
          <p:nvPr/>
        </p:nvSpPr>
        <p:spPr bwMode="auto">
          <a:xfrm>
            <a:off x="5029200" y="457200"/>
            <a:ext cx="13716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62400" y="838200"/>
            <a:ext cx="114300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47" name="TextBox 19"/>
          <p:cNvSpPr txBox="1">
            <a:spLocks noChangeArrowheads="1"/>
          </p:cNvSpPr>
          <p:nvPr/>
        </p:nvSpPr>
        <p:spPr bwMode="auto">
          <a:xfrm>
            <a:off x="5562600" y="2895600"/>
            <a:ext cx="9144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8" name="TextBox 20"/>
          <p:cNvSpPr txBox="1">
            <a:spLocks noChangeArrowheads="1"/>
          </p:cNvSpPr>
          <p:nvPr/>
        </p:nvSpPr>
        <p:spPr bwMode="auto">
          <a:xfrm>
            <a:off x="3200400" y="41910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23" name="Straight Arrow Connector 22"/>
          <p:cNvCxnSpPr>
            <a:stCxn id="14347" idx="2"/>
          </p:cNvCxnSpPr>
          <p:nvPr/>
        </p:nvCxnSpPr>
        <p:spPr>
          <a:xfrm flipH="1">
            <a:off x="5334000" y="3265488"/>
            <a:ext cx="685800" cy="620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348" idx="3"/>
          </p:cNvCxnSpPr>
          <p:nvPr/>
        </p:nvCxnSpPr>
        <p:spPr>
          <a:xfrm>
            <a:off x="4114800" y="438150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51" name="TextBox 26"/>
          <p:cNvSpPr txBox="1">
            <a:spLocks noChangeArrowheads="1"/>
          </p:cNvSpPr>
          <p:nvPr/>
        </p:nvSpPr>
        <p:spPr bwMode="auto">
          <a:xfrm>
            <a:off x="2438400" y="228600"/>
            <a:ext cx="9144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28" name="Straight Arrow Connector 27"/>
          <p:cNvCxnSpPr>
            <a:stCxn id="14351" idx="2"/>
          </p:cNvCxnSpPr>
          <p:nvPr/>
        </p:nvCxnSpPr>
        <p:spPr>
          <a:xfrm>
            <a:off x="2895600" y="598488"/>
            <a:ext cx="152400" cy="54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53" name="TextBox 30"/>
          <p:cNvSpPr txBox="1">
            <a:spLocks noChangeArrowheads="1"/>
          </p:cNvSpPr>
          <p:nvPr/>
        </p:nvSpPr>
        <p:spPr bwMode="auto">
          <a:xfrm>
            <a:off x="2667000" y="3124200"/>
            <a:ext cx="12192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32" name="Straight Arrow Connector 31"/>
          <p:cNvCxnSpPr>
            <a:stCxn id="14353" idx="0"/>
          </p:cNvCxnSpPr>
          <p:nvPr/>
        </p:nvCxnSpPr>
        <p:spPr>
          <a:xfrm flipV="1">
            <a:off x="3276600" y="2362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55" name="TextBox 34"/>
          <p:cNvSpPr txBox="1">
            <a:spLocks noChangeArrowheads="1"/>
          </p:cNvSpPr>
          <p:nvPr/>
        </p:nvSpPr>
        <p:spPr bwMode="auto">
          <a:xfrm>
            <a:off x="3962400" y="5867400"/>
            <a:ext cx="12954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36" name="Straight Arrow Connector 35"/>
          <p:cNvCxnSpPr>
            <a:stCxn id="14355" idx="3"/>
          </p:cNvCxnSpPr>
          <p:nvPr/>
        </p:nvCxnSpPr>
        <p:spPr>
          <a:xfrm flipV="1">
            <a:off x="5257800" y="5638800"/>
            <a:ext cx="1981200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57" name="TextBox 38"/>
          <p:cNvSpPr txBox="1">
            <a:spLocks noChangeArrowheads="1"/>
          </p:cNvSpPr>
          <p:nvPr/>
        </p:nvSpPr>
        <p:spPr bwMode="auto">
          <a:xfrm>
            <a:off x="1295400" y="3276600"/>
            <a:ext cx="1179513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14357" idx="0"/>
          </p:cNvCxnSpPr>
          <p:nvPr/>
        </p:nvCxnSpPr>
        <p:spPr>
          <a:xfrm flipH="1" flipV="1">
            <a:off x="1828800" y="2438400"/>
            <a:ext cx="5715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59" name="TextBox 25"/>
          <p:cNvSpPr txBox="1">
            <a:spLocks noChangeArrowheads="1"/>
          </p:cNvSpPr>
          <p:nvPr/>
        </p:nvSpPr>
        <p:spPr bwMode="auto">
          <a:xfrm>
            <a:off x="304800" y="2286000"/>
            <a:ext cx="1143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4359" idx="0"/>
          </p:cNvCxnSpPr>
          <p:nvPr/>
        </p:nvCxnSpPr>
        <p:spPr>
          <a:xfrm flipV="1">
            <a:off x="876300" y="18288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61" name="TextBox 41"/>
          <p:cNvSpPr txBox="1">
            <a:spLocks noChangeArrowheads="1"/>
          </p:cNvSpPr>
          <p:nvPr/>
        </p:nvSpPr>
        <p:spPr bwMode="auto">
          <a:xfrm>
            <a:off x="1371600" y="152400"/>
            <a:ext cx="9144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3" name="Straight Arrow Connector 42"/>
          <p:cNvCxnSpPr>
            <a:stCxn id="14361" idx="2"/>
          </p:cNvCxnSpPr>
          <p:nvPr/>
        </p:nvCxnSpPr>
        <p:spPr>
          <a:xfrm>
            <a:off x="1828800" y="522288"/>
            <a:ext cx="304800" cy="54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63" name="TextBox 56"/>
          <p:cNvSpPr txBox="1">
            <a:spLocks noChangeArrowheads="1"/>
          </p:cNvSpPr>
          <p:nvPr/>
        </p:nvSpPr>
        <p:spPr bwMode="auto">
          <a:xfrm>
            <a:off x="7772400" y="3962400"/>
            <a:ext cx="9144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8" name="Straight Arrow Connector 57"/>
          <p:cNvCxnSpPr>
            <a:stCxn id="14363" idx="2"/>
          </p:cNvCxnSpPr>
          <p:nvPr/>
        </p:nvCxnSpPr>
        <p:spPr>
          <a:xfrm flipH="1">
            <a:off x="7543800" y="4332288"/>
            <a:ext cx="685800" cy="708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45</TotalTime>
  <Words>31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Theme</vt:lpstr>
      <vt:lpstr>Slide 1</vt:lpstr>
      <vt:lpstr>Slide 2</vt:lpstr>
    </vt:vector>
  </TitlesOfParts>
  <Company>United Technologies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Schroeder</dc:creator>
  <cp:lastModifiedBy>David Schroeder</cp:lastModifiedBy>
  <cp:revision>23</cp:revision>
  <dcterms:created xsi:type="dcterms:W3CDTF">2011-01-25T20:08:00Z</dcterms:created>
  <dcterms:modified xsi:type="dcterms:W3CDTF">2013-03-26T13:25:11Z</dcterms:modified>
</cp:coreProperties>
</file>