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70104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99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9F413-3B1F-4EDA-9678-B877E1C4A860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3054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343275"/>
            <a:ext cx="41624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733800" y="152400"/>
            <a:ext cx="914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PTO Test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rot="5400000">
            <a:off x="3377002" y="633801"/>
            <a:ext cx="1018401" cy="609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2400" y="2438400"/>
            <a:ext cx="8382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Climb</a:t>
            </a:r>
            <a:endParaRPr lang="en-US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962400" y="1828800"/>
            <a:ext cx="304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81600" y="1371600"/>
            <a:ext cx="10668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>
            <a:off x="4419600" y="1510100"/>
            <a:ext cx="762000" cy="13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29200" y="609600"/>
            <a:ext cx="13716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Shooter Feed Test</a:t>
            </a:r>
            <a:endParaRPr lang="en-US" sz="12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962400" y="838200"/>
            <a:ext cx="1143000" cy="286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81600" y="2971800"/>
            <a:ext cx="762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Shoot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352800" y="4495801"/>
            <a:ext cx="11430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Shooter Test</a:t>
            </a:r>
            <a:endParaRPr lang="en-US" sz="1200" dirty="0"/>
          </a:p>
        </p:txBody>
      </p:sp>
      <p:cxnSp>
        <p:nvCxnSpPr>
          <p:cNvPr id="23" name="Straight Arrow Connector 22"/>
          <p:cNvCxnSpPr>
            <a:stCxn id="20" idx="2"/>
          </p:cNvCxnSpPr>
          <p:nvPr/>
        </p:nvCxnSpPr>
        <p:spPr>
          <a:xfrm flipH="1">
            <a:off x="5334002" y="3248799"/>
            <a:ext cx="228598" cy="572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3"/>
          </p:cNvCxnSpPr>
          <p:nvPr/>
        </p:nvCxnSpPr>
        <p:spPr>
          <a:xfrm flipV="1">
            <a:off x="4495800" y="4419603"/>
            <a:ext cx="762000" cy="214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90800" y="3048001"/>
            <a:ext cx="14478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flipV="1">
            <a:off x="3314700" y="2286001"/>
            <a:ext cx="381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29200" y="5791201"/>
            <a:ext cx="9906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</p:txBody>
      </p:sp>
      <p:cxnSp>
        <p:nvCxnSpPr>
          <p:cNvPr id="36" name="Straight Arrow Connector 35"/>
          <p:cNvCxnSpPr>
            <a:stCxn id="35" idx="3"/>
          </p:cNvCxnSpPr>
          <p:nvPr/>
        </p:nvCxnSpPr>
        <p:spPr>
          <a:xfrm flipV="1">
            <a:off x="6019800" y="5715003"/>
            <a:ext cx="1131173" cy="214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90600" y="3048000"/>
            <a:ext cx="1295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Climber Test</a:t>
            </a:r>
            <a:endParaRPr lang="en-US" sz="1200" dirty="0"/>
          </a:p>
        </p:txBody>
      </p:sp>
      <p:cxnSp>
        <p:nvCxnSpPr>
          <p:cNvPr id="40" name="Straight Arrow Connector 39"/>
          <p:cNvCxnSpPr/>
          <p:nvPr/>
        </p:nvCxnSpPr>
        <p:spPr>
          <a:xfrm rot="5400000" flipH="1" flipV="1">
            <a:off x="1409702" y="2628900"/>
            <a:ext cx="685799" cy="152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8600" y="152400"/>
            <a:ext cx="13716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Shooter Up</a:t>
            </a:r>
            <a:endParaRPr lang="en-US" sz="12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228600" y="2286000"/>
            <a:ext cx="12191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Shooter Down</a:t>
            </a:r>
            <a:endParaRPr lang="en-US" sz="1200" dirty="0" smtClean="0"/>
          </a:p>
        </p:txBody>
      </p:sp>
      <p:cxnSp>
        <p:nvCxnSpPr>
          <p:cNvPr id="29" name="Straight Arrow Connector 28"/>
          <p:cNvCxnSpPr>
            <a:stCxn id="24" idx="2"/>
          </p:cNvCxnSpPr>
          <p:nvPr/>
        </p:nvCxnSpPr>
        <p:spPr>
          <a:xfrm>
            <a:off x="914400" y="429399"/>
            <a:ext cx="228600" cy="713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0"/>
          </p:cNvCxnSpPr>
          <p:nvPr/>
        </p:nvCxnSpPr>
        <p:spPr>
          <a:xfrm rot="5400000" flipH="1" flipV="1">
            <a:off x="800100" y="18669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772400" y="3581400"/>
            <a:ext cx="762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Climber Deploy</a:t>
            </a:r>
            <a:endParaRPr lang="en-US" sz="1200" dirty="0"/>
          </a:p>
        </p:txBody>
      </p:sp>
      <p:cxnSp>
        <p:nvCxnSpPr>
          <p:cNvPr id="41" name="Straight Arrow Connector 40"/>
          <p:cNvCxnSpPr>
            <a:stCxn id="38" idx="2"/>
          </p:cNvCxnSpPr>
          <p:nvPr/>
        </p:nvCxnSpPr>
        <p:spPr>
          <a:xfrm rot="5400000">
            <a:off x="7368066" y="4218801"/>
            <a:ext cx="961071" cy="6095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52600" y="1475601"/>
            <a:ext cx="9906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</p:txBody>
      </p:sp>
      <p:cxnSp>
        <p:nvCxnSpPr>
          <p:cNvPr id="53" name="Straight Arrow Connector 52"/>
          <p:cNvCxnSpPr>
            <a:stCxn id="52" idx="1"/>
          </p:cNvCxnSpPr>
          <p:nvPr/>
        </p:nvCxnSpPr>
        <p:spPr>
          <a:xfrm flipH="1" flipV="1">
            <a:off x="1524000" y="1461700"/>
            <a:ext cx="228600" cy="152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0" y="838200"/>
            <a:ext cx="914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95300" y="1143000"/>
            <a:ext cx="2667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4600" y="609600"/>
            <a:ext cx="1295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</p:txBody>
      </p:sp>
      <p:cxnSp>
        <p:nvCxnSpPr>
          <p:cNvPr id="37" name="Straight Arrow Connector 36"/>
          <p:cNvCxnSpPr>
            <a:stCxn id="33" idx="2"/>
          </p:cNvCxnSpPr>
          <p:nvPr/>
        </p:nvCxnSpPr>
        <p:spPr>
          <a:xfrm flipH="1">
            <a:off x="3048000" y="886599"/>
            <a:ext cx="114300" cy="180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676400" y="304800"/>
            <a:ext cx="762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</p:txBody>
      </p:sp>
      <p:cxnSp>
        <p:nvCxnSpPr>
          <p:cNvPr id="65" name="Straight Arrow Connector 64"/>
          <p:cNvCxnSpPr>
            <a:stCxn id="63" idx="2"/>
          </p:cNvCxnSpPr>
          <p:nvPr/>
        </p:nvCxnSpPr>
        <p:spPr>
          <a:xfrm rot="16200000" flipH="1">
            <a:off x="1814900" y="824299"/>
            <a:ext cx="561201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3054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343275"/>
            <a:ext cx="41624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581400" y="228600"/>
            <a:ext cx="91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3657600" y="597932"/>
            <a:ext cx="381000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2400" y="2438400"/>
            <a:ext cx="990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962400" y="1828800"/>
            <a:ext cx="304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81600" y="1371600"/>
            <a:ext cx="1295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 flipV="1">
            <a:off x="4419600" y="1524000"/>
            <a:ext cx="7620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29200" y="457200"/>
            <a:ext cx="1371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962400" y="838200"/>
            <a:ext cx="1143000" cy="286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62600" y="2895600"/>
            <a:ext cx="91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00400" y="4191000"/>
            <a:ext cx="914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3" name="Straight Arrow Connector 22"/>
          <p:cNvCxnSpPr>
            <a:stCxn id="20" idx="2"/>
          </p:cNvCxnSpPr>
          <p:nvPr/>
        </p:nvCxnSpPr>
        <p:spPr>
          <a:xfrm flipH="1">
            <a:off x="5334000" y="3264932"/>
            <a:ext cx="685800" cy="62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3"/>
          </p:cNvCxnSpPr>
          <p:nvPr/>
        </p:nvCxnSpPr>
        <p:spPr>
          <a:xfrm>
            <a:off x="4114800" y="4381500"/>
            <a:ext cx="1066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38400" y="228600"/>
            <a:ext cx="91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7" idx="2"/>
          </p:cNvCxnSpPr>
          <p:nvPr/>
        </p:nvCxnSpPr>
        <p:spPr>
          <a:xfrm>
            <a:off x="2895600" y="597932"/>
            <a:ext cx="152400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67000" y="3124200"/>
            <a:ext cx="1219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flipV="1">
            <a:off x="3276600" y="2362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962400" y="5867400"/>
            <a:ext cx="1295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6" name="Straight Arrow Connector 35"/>
          <p:cNvCxnSpPr>
            <a:stCxn id="35" idx="3"/>
          </p:cNvCxnSpPr>
          <p:nvPr/>
        </p:nvCxnSpPr>
        <p:spPr>
          <a:xfrm flipV="1">
            <a:off x="5257800" y="5638800"/>
            <a:ext cx="1981200" cy="41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295400" y="3276600"/>
            <a:ext cx="11797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>
            <a:stCxn id="39" idx="0"/>
          </p:cNvCxnSpPr>
          <p:nvPr/>
        </p:nvCxnSpPr>
        <p:spPr>
          <a:xfrm flipH="1" flipV="1">
            <a:off x="1828800" y="2438400"/>
            <a:ext cx="56482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4800" y="2286000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cxnSp>
        <p:nvCxnSpPr>
          <p:cNvPr id="34" name="Straight Arrow Connector 33"/>
          <p:cNvCxnSpPr>
            <a:stCxn id="26" idx="0"/>
          </p:cNvCxnSpPr>
          <p:nvPr/>
        </p:nvCxnSpPr>
        <p:spPr>
          <a:xfrm flipV="1">
            <a:off x="876300" y="1828800"/>
            <a:ext cx="3429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371600" y="152400"/>
            <a:ext cx="91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2" idx="2"/>
          </p:cNvCxnSpPr>
          <p:nvPr/>
        </p:nvCxnSpPr>
        <p:spPr>
          <a:xfrm>
            <a:off x="1828800" y="521732"/>
            <a:ext cx="304800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772400" y="3962400"/>
            <a:ext cx="91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58" name="Straight Arrow Connector 57"/>
          <p:cNvCxnSpPr>
            <a:stCxn id="57" idx="2"/>
          </p:cNvCxnSpPr>
          <p:nvPr/>
        </p:nvCxnSpPr>
        <p:spPr>
          <a:xfrm flipH="1">
            <a:off x="7543800" y="4331732"/>
            <a:ext cx="685800" cy="709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19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Slide 1</vt:lpstr>
      <vt:lpstr>Slide 2</vt:lpstr>
    </vt:vector>
  </TitlesOfParts>
  <Company>United Technologies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Schroeder</dc:creator>
  <cp:lastModifiedBy>CSC</cp:lastModifiedBy>
  <cp:revision>20</cp:revision>
  <dcterms:created xsi:type="dcterms:W3CDTF">2011-01-25T20:08:00Z</dcterms:created>
  <dcterms:modified xsi:type="dcterms:W3CDTF">2013-02-04T20:32:28Z</dcterms:modified>
</cp:coreProperties>
</file>