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F413-3B1F-4EDA-9678-B877E1C4A860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5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343275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33800" y="152400"/>
            <a:ext cx="914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PTO Test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3377002" y="633801"/>
            <a:ext cx="1018401" cy="609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2438400"/>
            <a:ext cx="838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Climb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62400" y="1828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1371600"/>
            <a:ext cx="1600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Low </a:t>
            </a:r>
            <a:r>
              <a:rPr lang="en-US" sz="1200" dirty="0" smtClean="0"/>
              <a:t>Speed (Pyramid Shot)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rot="10800000">
            <a:off x="4419600" y="1524013"/>
            <a:ext cx="762000" cy="78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609600"/>
            <a:ext cx="1524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High </a:t>
            </a:r>
            <a:r>
              <a:rPr lang="en-US" sz="1200" dirty="0" smtClean="0"/>
              <a:t>Speed (Long Shot)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838200"/>
            <a:ext cx="1143000" cy="286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1600" y="2971800"/>
            <a:ext cx="76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4495801"/>
            <a:ext cx="1143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Test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5334002" y="3248799"/>
            <a:ext cx="228598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 flipV="1">
            <a:off x="4495800" y="4419603"/>
            <a:ext cx="762000" cy="21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0800" y="3048001"/>
            <a:ext cx="1447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3314700" y="2286001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5791201"/>
            <a:ext cx="990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6019800" y="5715003"/>
            <a:ext cx="1131173" cy="21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90600" y="3048000"/>
            <a:ext cx="1295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Climber Test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409702" y="2628900"/>
            <a:ext cx="685799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" y="152400"/>
            <a:ext cx="1371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2286000"/>
            <a:ext cx="12191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Down</a:t>
            </a:r>
          </a:p>
        </p:txBody>
      </p:sp>
      <p:cxnSp>
        <p:nvCxnSpPr>
          <p:cNvPr id="29" name="Straight Arrow Connector 28"/>
          <p:cNvCxnSpPr>
            <a:stCxn id="24" idx="2"/>
          </p:cNvCxnSpPr>
          <p:nvPr/>
        </p:nvCxnSpPr>
        <p:spPr>
          <a:xfrm>
            <a:off x="914400" y="429399"/>
            <a:ext cx="228600" cy="71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</p:cNvCxnSpPr>
          <p:nvPr/>
        </p:nvCxnSpPr>
        <p:spPr>
          <a:xfrm rot="5400000" flipH="1" flipV="1">
            <a:off x="800100" y="1866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72400" y="3581400"/>
            <a:ext cx="762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Climber Deploy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8" idx="2"/>
          </p:cNvCxnSpPr>
          <p:nvPr/>
        </p:nvCxnSpPr>
        <p:spPr>
          <a:xfrm rot="5400000">
            <a:off x="7368066" y="4218801"/>
            <a:ext cx="961071" cy="609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52600" y="1475601"/>
            <a:ext cx="990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 flipV="1">
            <a:off x="1524000" y="1461700"/>
            <a:ext cx="228600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838200"/>
            <a:ext cx="914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95300" y="1143000"/>
            <a:ext cx="266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7000" y="228600"/>
            <a:ext cx="9906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Feed Test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3" idx="2"/>
          </p:cNvCxnSpPr>
          <p:nvPr/>
        </p:nvCxnSpPr>
        <p:spPr>
          <a:xfrm rot="5400000">
            <a:off x="2878783" y="859482"/>
            <a:ext cx="452735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76400" y="304800"/>
            <a:ext cx="762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Off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>
          <a:xfrm rot="16200000" flipH="1">
            <a:off x="1907233" y="916631"/>
            <a:ext cx="376534" cy="76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5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343275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81400" y="228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657600" y="597932"/>
            <a:ext cx="381000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2438400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62400" y="1828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1371600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419600" y="15240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45720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838200"/>
            <a:ext cx="1143000" cy="286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2895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4191000"/>
            <a:ext cx="91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5334000" y="3264932"/>
            <a:ext cx="6858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4114800" y="43815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38400" y="228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>
            <a:off x="2895600" y="597932"/>
            <a:ext cx="1524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67000" y="3124200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3276600" y="2362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62400" y="5867400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257800" y="5638800"/>
            <a:ext cx="19812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95400" y="3276600"/>
            <a:ext cx="11797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1828800" y="2438400"/>
            <a:ext cx="56482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2286000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26" idx="0"/>
          </p:cNvCxnSpPr>
          <p:nvPr/>
        </p:nvCxnSpPr>
        <p:spPr>
          <a:xfrm flipV="1">
            <a:off x="8763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71600" y="1524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>
            <a:off x="1828800" y="521732"/>
            <a:ext cx="3048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72400" y="39624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>
          <a:xfrm flipH="1">
            <a:off x="7543800" y="4331732"/>
            <a:ext cx="685800" cy="70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35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Slide 1</vt:lpstr>
      <vt:lpstr>Slide 2</vt:lpstr>
    </vt:vector>
  </TitlesOfParts>
  <Company>United Technologies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Schroeder</dc:creator>
  <cp:lastModifiedBy>CSC</cp:lastModifiedBy>
  <cp:revision>22</cp:revision>
  <dcterms:created xsi:type="dcterms:W3CDTF">2011-01-25T20:08:00Z</dcterms:created>
  <dcterms:modified xsi:type="dcterms:W3CDTF">2013-03-05T14:36:12Z</dcterms:modified>
</cp:coreProperties>
</file>