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70104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F413-3B1F-4EDA-9678-B877E1C4A860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76600" y="152400"/>
            <a:ext cx="152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Auto </a:t>
            </a:r>
            <a:r>
              <a:rPr lang="en-US" sz="1400" dirty="0" smtClean="0"/>
              <a:t>Mode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581400" y="460177"/>
            <a:ext cx="457200" cy="91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438400"/>
            <a:ext cx="838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Ramp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371600"/>
            <a:ext cx="1066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 Mode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419600" y="1510100"/>
            <a:ext cx="762000" cy="1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609600"/>
            <a:ext cx="1371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Fender Mode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2971800"/>
            <a:ext cx="76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4495801"/>
            <a:ext cx="1143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Test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334002" y="3248799"/>
            <a:ext cx="228598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4495800" y="4419603"/>
            <a:ext cx="762000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800" y="3048001"/>
            <a:ext cx="1447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Stage 2 Up/Down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3314700" y="2286001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57912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Fin Toggle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6019800" y="5715003"/>
            <a:ext cx="1131173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" y="3048000"/>
            <a:ext cx="1981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Stage 1 &amp; Fin Up/Down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V="1">
            <a:off x="1371600" y="2362200"/>
            <a:ext cx="63118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00" y="152400"/>
            <a:ext cx="1371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Inclination 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" y="2286000"/>
            <a:ext cx="12191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Inclination Down</a:t>
            </a:r>
          </a:p>
        </p:txBody>
      </p:sp>
      <p:cxnSp>
        <p:nvCxnSpPr>
          <p:cNvPr id="29" name="Straight Arrow Connector 28"/>
          <p:cNvCxnSpPr>
            <a:stCxn id="24" idx="2"/>
          </p:cNvCxnSpPr>
          <p:nvPr/>
        </p:nvCxnSpPr>
        <p:spPr>
          <a:xfrm>
            <a:off x="914400" y="429399"/>
            <a:ext cx="228600" cy="71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838200" y="18288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72400" y="3581400"/>
            <a:ext cx="76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Pickup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8" idx="2"/>
          </p:cNvCxnSpPr>
          <p:nvPr/>
        </p:nvCxnSpPr>
        <p:spPr>
          <a:xfrm flipH="1">
            <a:off x="7543802" y="3858399"/>
            <a:ext cx="609598" cy="1145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52600" y="14756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Turret Right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1524000" y="1461700"/>
            <a:ext cx="228600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838200"/>
            <a:ext cx="914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Turret Left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5300" y="1143000"/>
            <a:ext cx="266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4600" y="609600"/>
            <a:ext cx="1295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Toggle Camera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3" idx="2"/>
          </p:cNvCxnSpPr>
          <p:nvPr/>
        </p:nvCxnSpPr>
        <p:spPr>
          <a:xfrm flipH="1">
            <a:off x="3048000" y="886599"/>
            <a:ext cx="114300" cy="18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76400" y="304800"/>
            <a:ext cx="762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Clearing </a:t>
            </a:r>
          </a:p>
          <a:p>
            <a:pPr algn="ctr"/>
            <a:r>
              <a:rPr lang="en-US" sz="1200" dirty="0" smtClean="0"/>
              <a:t>Mode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>
            <a:off x="2057400" y="766465"/>
            <a:ext cx="76200" cy="37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276600" y="152400"/>
            <a:ext cx="1524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Auto </a:t>
            </a:r>
            <a:r>
              <a:rPr lang="en-US" sz="1400" dirty="0" smtClean="0"/>
              <a:t>Mode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581400" y="460177"/>
            <a:ext cx="457200" cy="911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438400"/>
            <a:ext cx="838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Ramp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371600"/>
            <a:ext cx="1066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Key Mode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419600" y="1510100"/>
            <a:ext cx="762000" cy="1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609600"/>
            <a:ext cx="1371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Fender Mode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81600" y="2971800"/>
            <a:ext cx="76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2800" y="4495801"/>
            <a:ext cx="1143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Shooter Test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334002" y="3248799"/>
            <a:ext cx="228598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 flipV="1">
            <a:off x="4495800" y="4419603"/>
            <a:ext cx="762000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0800" y="3048001"/>
            <a:ext cx="1447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Stage 2 Up/Down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3314700" y="2286001"/>
            <a:ext cx="38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57912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Fin Toggle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6019800" y="5715003"/>
            <a:ext cx="1131173" cy="214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" y="3048000"/>
            <a:ext cx="19812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Stage 1 &amp; Fin Up/Down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V="1">
            <a:off x="1371600" y="2362200"/>
            <a:ext cx="631183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72400" y="3581400"/>
            <a:ext cx="76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Pickup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8" idx="2"/>
          </p:cNvCxnSpPr>
          <p:nvPr/>
        </p:nvCxnSpPr>
        <p:spPr>
          <a:xfrm flipH="1">
            <a:off x="7543802" y="3858399"/>
            <a:ext cx="609598" cy="1145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52600" y="1475601"/>
            <a:ext cx="9906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Turret Right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1524000" y="1461700"/>
            <a:ext cx="228600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838200"/>
            <a:ext cx="914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Turret Left</a:t>
            </a:r>
            <a:endParaRPr lang="en-US" sz="12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95300" y="1143000"/>
            <a:ext cx="2667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4600" y="609600"/>
            <a:ext cx="1295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Toggle Camera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3" idx="2"/>
          </p:cNvCxnSpPr>
          <p:nvPr/>
        </p:nvCxnSpPr>
        <p:spPr>
          <a:xfrm flipH="1">
            <a:off x="3048000" y="886599"/>
            <a:ext cx="114300" cy="18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76400" y="304800"/>
            <a:ext cx="7620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Clearing </a:t>
            </a:r>
          </a:p>
          <a:p>
            <a:pPr algn="ctr"/>
            <a:r>
              <a:rPr lang="en-US" sz="1200" dirty="0" smtClean="0"/>
              <a:t>Mode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>
            <a:off x="2057400" y="766465"/>
            <a:ext cx="76200" cy="37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54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43275"/>
            <a:ext cx="4162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81400" y="228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3657600" y="597932"/>
            <a:ext cx="381000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24384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62400" y="18288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137160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419600" y="15240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457200"/>
            <a:ext cx="1371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62400" y="838200"/>
            <a:ext cx="1143000" cy="286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2895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4191000"/>
            <a:ext cx="91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5334000" y="3264932"/>
            <a:ext cx="68580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4114800" y="43815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8400" y="2286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>
            <a:off x="2895600" y="597932"/>
            <a:ext cx="1524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67000" y="3124200"/>
            <a:ext cx="1219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3276600" y="2362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62400" y="5867400"/>
            <a:ext cx="1295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6" name="Straight Arrow Connector 35"/>
          <p:cNvCxnSpPr>
            <a:stCxn id="35" idx="3"/>
          </p:cNvCxnSpPr>
          <p:nvPr/>
        </p:nvCxnSpPr>
        <p:spPr>
          <a:xfrm flipV="1">
            <a:off x="5257800" y="5638800"/>
            <a:ext cx="1981200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95400" y="3276600"/>
            <a:ext cx="11797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1828800" y="2438400"/>
            <a:ext cx="56482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2286000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26" idx="0"/>
          </p:cNvCxnSpPr>
          <p:nvPr/>
        </p:nvCxnSpPr>
        <p:spPr>
          <a:xfrm flipV="1">
            <a:off x="876300" y="18288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71600" y="1524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2" idx="2"/>
          </p:cNvCxnSpPr>
          <p:nvPr/>
        </p:nvCxnSpPr>
        <p:spPr>
          <a:xfrm>
            <a:off x="1828800" y="521732"/>
            <a:ext cx="3048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72400" y="396240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8" name="Straight Arrow Connector 57"/>
          <p:cNvCxnSpPr>
            <a:stCxn id="57" idx="2"/>
          </p:cNvCxnSpPr>
          <p:nvPr/>
        </p:nvCxnSpPr>
        <p:spPr>
          <a:xfrm flipH="1">
            <a:off x="7543800" y="4331732"/>
            <a:ext cx="685800" cy="70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64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Slide 1</vt:lpstr>
      <vt:lpstr>Slide 2</vt:lpstr>
      <vt:lpstr>Slide 3</vt:lpstr>
    </vt:vector>
  </TitlesOfParts>
  <Company>United Technologies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Schroeder</dc:creator>
  <cp:lastModifiedBy>David Schroeder</cp:lastModifiedBy>
  <cp:revision>15</cp:revision>
  <dcterms:created xsi:type="dcterms:W3CDTF">2011-01-25T20:08:00Z</dcterms:created>
  <dcterms:modified xsi:type="dcterms:W3CDTF">2012-03-04T03:03:25Z</dcterms:modified>
</cp:coreProperties>
</file>