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y="9294800" cx="70088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/>
        </p:nvSpPr>
        <p:spPr>
          <a:xfrm>
            <a:off y="0" x="0"/>
            <a:ext cy="9294811" cx="7008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3"/>
          <p:cNvSpPr/>
          <p:nvPr/>
        </p:nvSpPr>
        <p:spPr>
          <a:xfrm>
            <a:off y="0" x="0"/>
            <a:ext cy="9294811" cx="7008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y="0" x="0"/>
            <a:ext cy="9294811" cx="7008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y="0" x="0"/>
            <a:ext cy="9294811" cx="7008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>
            <p:ph idx="2" type="sldImg"/>
          </p:nvPr>
        </p:nvSpPr>
        <p:spPr>
          <a:xfrm>
            <a:off y="706437" x="1182687"/>
            <a:ext cy="3478212" cx="4637086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4414837" x="701675"/>
            <a:ext cy="4175125" cx="560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y="0" x="0"/>
            <a:ext cy="463550" cx="30416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y="0" x="3967162"/>
            <a:ext cy="463550" cx="30416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y="8831261" x="0"/>
            <a:ext cy="463550" cx="30416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8831261" x="3967162"/>
            <a:ext cy="457200" cx="303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>
            <a:lvl1pPr algn="r" rt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/>
        </p:nvSpPr>
        <p:spPr>
          <a:xfrm>
            <a:off y="8831261" x="3967162"/>
            <a:ext cy="457200" cx="303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y="8831261" x="3967162"/>
            <a:ext cy="463550" cx="3041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y="706437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414837" x="701675"/>
            <a:ext cy="4183061" cx="56086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/>
        </p:nvSpPr>
        <p:spPr>
          <a:xfrm>
            <a:off y="8831261" x="3967162"/>
            <a:ext cy="457200" cx="303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y="8831261" x="3967162"/>
            <a:ext cy="463550" cx="3041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706437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414837" x="701675"/>
            <a:ext cy="4183061" cx="56086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130425" x="685800"/>
            <a:ext cy="1462086" cx="77644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4962" x="457200"/>
            <a:ext cy="4518025" cx="8221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/>
            </a:lvl1pPr>
            <a:lvl2pPr algn="ctr" rtl="0" marR="0" indent="0" marL="45720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/>
            </a:lvl2pPr>
            <a:lvl3pPr algn="ctr" rtl="0" marR="0" indent="0" marL="9144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/>
            </a:lvl3pPr>
            <a:lvl4pPr algn="ctr" rtl="0" marR="0" indent="0" marL="13716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/>
            </a:lvl4pPr>
            <a:lvl5pPr algn="ctr" rtl="0" marR="0" indent="0" marL="1828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5pPr>
            <a:lvl6pPr algn="ctr" rtl="0" marR="0" indent="0" marL="2286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6pPr>
            <a:lvl7pPr algn="ctr" rtl="0" marR="0" indent="0" marL="2743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7pPr>
            <a:lvl8pPr algn="ctr" rtl="0" marR="0" indent="0" marL="3200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8pPr>
            <a:lvl9pPr algn="ctr" rtl="0" marR="0" indent="0" marL="3657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y="2836863" x="5392738"/>
            <a:ext cy="2054225" cx="45180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y="856456" x="1205706"/>
            <a:ext cy="6015038" cx="45180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130425" x="685800"/>
            <a:ext cy="1462086" cx="77644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 rot="5400000">
            <a:off y="-246856" x="2309017"/>
            <a:ext cy="8221662" cx="45180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130425" x="685800"/>
            <a:ext cy="1462086" cx="77644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130425" x="685800"/>
            <a:ext cy="1462086" cx="77644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4962" x="457200"/>
            <a:ext cy="4518025" cx="4033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1604962" x="4643437"/>
            <a:ext cy="4518025" cx="40354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130425" x="685800"/>
            <a:ext cy="1462086" cx="77644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y="6356350" x="457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6356350" x="6553200"/>
            <a:ext cy="357187" cx="212566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45000" anchor="t" anchorCtr="0">
            <a:noAutofit/>
          </a:bodyPr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04962" x="457200"/>
            <a:ext cy="4518025" cx="82216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/>
            </a:lvl1pPr>
            <a:lvl2pPr algn="l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/>
            </a:lvl2pPr>
            <a:lvl3pPr algn="l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/>
            </a:lvl3pPr>
            <a:lvl4pPr algn="l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/>
            </a:lvl4pPr>
            <a:lvl5pPr algn="l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5pPr>
            <a:lvl6pPr algn="l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6pPr>
            <a:lvl7pPr algn="l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7pPr>
            <a:lvl8pPr algn="l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8pPr>
            <a:lvl9pPr algn="l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3857624" cx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343275" x="4800600"/>
            <a:ext cy="3514724" cx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153986" x="3733800"/>
            <a:ext cy="273049" cx="1477961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Low Arms</a:t>
            </a:r>
          </a:p>
        </p:txBody>
      </p:sp>
      <p:cxnSp>
        <p:nvCxnSpPr>
          <p:cNvPr id="80" name="Shape 80"/>
          <p:cNvCxnSpPr/>
          <p:nvPr/>
        </p:nvCxnSpPr>
        <p:spPr>
          <a:xfrm rot="5400000">
            <a:off y="625425" x="3376637"/>
            <a:ext cy="625499" cx="1019100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81" name="Shape 81"/>
          <p:cNvSpPr txBox="1"/>
          <p:nvPr/>
        </p:nvSpPr>
        <p:spPr>
          <a:xfrm>
            <a:off y="2443161" x="3963987"/>
            <a:ext cy="273049" cx="262255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High Box</a:t>
            </a:r>
          </a:p>
        </p:txBody>
      </p:sp>
      <p:cxnSp>
        <p:nvCxnSpPr>
          <p:cNvPr id="82" name="Shape 82"/>
          <p:cNvCxnSpPr/>
          <p:nvPr/>
        </p:nvCxnSpPr>
        <p:spPr>
          <a:xfrm rot="5400000" flipH="1">
            <a:off y="1973236" x="3802037"/>
            <a:ext cy="320699" cx="625499"/>
          </a:xfrm>
          <a:prstGeom prst="bentConnector3">
            <a:avLst>
              <a:gd fmla="val 10762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83" name="Shape 83"/>
          <p:cNvSpPr txBox="1"/>
          <p:nvPr/>
        </p:nvSpPr>
        <p:spPr>
          <a:xfrm>
            <a:off y="1479550" x="5181600"/>
            <a:ext cy="274636" cx="1401762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/>
          <p:nvPr/>
        </p:nvCxnSpPr>
        <p:spPr>
          <a:xfrm rot="10800000">
            <a:off y="1516124" x="4411637"/>
            <a:ext cy="93599" cx="777899"/>
          </a:xfrm>
          <a:prstGeom prst="bentConnector3">
            <a:avLst>
              <a:gd fmla="val 10754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85" name="Shape 85"/>
          <p:cNvSpPr txBox="1"/>
          <p:nvPr/>
        </p:nvSpPr>
        <p:spPr>
          <a:xfrm>
            <a:off y="609600" x="5029200"/>
            <a:ext cy="273049" cx="16763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 flipH="1">
            <a:off y="838200" x="3954437"/>
            <a:ext cy="287399" cx="1158899"/>
          </a:xfrm>
          <a:prstGeom prst="bentConnector3">
            <a:avLst>
              <a:gd fmla="val 10769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87" name="Shape 87"/>
          <p:cNvSpPr txBox="1"/>
          <p:nvPr/>
        </p:nvSpPr>
        <p:spPr>
          <a:xfrm>
            <a:off y="2971800" x="5181600"/>
            <a:ext cy="273049" cx="16001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Stacker Lift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4495800" x="3382962"/>
            <a:ext cy="273049" cx="1112836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 rot="5400000">
            <a:off y="3412274" x="5161787"/>
            <a:ext cy="244500" cx="572999"/>
          </a:xfrm>
          <a:prstGeom prst="bentConnector3">
            <a:avLst>
              <a:gd fmla="val 10754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90" name="Shape 90"/>
          <p:cNvCxnSpPr/>
          <p:nvPr/>
        </p:nvCxnSpPr>
        <p:spPr>
          <a:xfrm rot="10800000" flipH="1">
            <a:off y="4411748" x="4495800"/>
            <a:ext cy="230100" cx="763500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91" name="Shape 91"/>
          <p:cNvSpPr txBox="1"/>
          <p:nvPr/>
        </p:nvSpPr>
        <p:spPr>
          <a:xfrm>
            <a:off y="3048000" x="2560636"/>
            <a:ext cy="517524" cx="14478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 rot="-5400000">
            <a:off y="2647937" x="2944799"/>
            <a:ext cy="38099" cx="777899"/>
          </a:xfrm>
          <a:prstGeom prst="bentConnector3">
            <a:avLst>
              <a:gd fmla="val 10784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93" name="Shape 93"/>
          <p:cNvSpPr txBox="1"/>
          <p:nvPr/>
        </p:nvSpPr>
        <p:spPr>
          <a:xfrm>
            <a:off y="5791200" x="5029200"/>
            <a:ext cy="273049" cx="9905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200" lang="en-US"/>
              <a:t>Window Backward</a:t>
            </a:r>
          </a:p>
        </p:txBody>
      </p:sp>
      <p:cxnSp>
        <p:nvCxnSpPr>
          <p:cNvPr id="94" name="Shape 94"/>
          <p:cNvCxnSpPr/>
          <p:nvPr/>
        </p:nvCxnSpPr>
        <p:spPr>
          <a:xfrm rot="10800000" flipH="1">
            <a:off y="5711912" x="6019800"/>
            <a:ext cy="230100" cx="1131899"/>
          </a:xfrm>
          <a:prstGeom prst="bentConnector3">
            <a:avLst>
              <a:gd fmla="val 10775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y="3048000" x="990600"/>
            <a:ext cy="485775" cx="1295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Pickup Motor</a:t>
            </a:r>
          </a:p>
        </p:txBody>
      </p:sp>
      <p:cxnSp>
        <p:nvCxnSpPr>
          <p:cNvPr id="96" name="Shape 96"/>
          <p:cNvCxnSpPr/>
          <p:nvPr/>
        </p:nvCxnSpPr>
        <p:spPr>
          <a:xfrm rot="-5400000">
            <a:off y="2628887" x="1401749"/>
            <a:ext cy="152399" cx="701699"/>
          </a:xfrm>
          <a:prstGeom prst="bentConnector3">
            <a:avLst>
              <a:gd fmla="val 10749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97" name="Shape 97"/>
          <p:cNvSpPr txBox="1"/>
          <p:nvPr/>
        </p:nvSpPr>
        <p:spPr>
          <a:xfrm>
            <a:off y="428625" x="739775"/>
            <a:ext cy="273049" cx="746125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y="2286000" x="228600"/>
            <a:ext cy="419099" cx="12191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Shape 99"/>
          <p:cNvCxnSpPr/>
          <p:nvPr/>
        </p:nvCxnSpPr>
        <p:spPr>
          <a:xfrm rot="-5400000" flipH="1">
            <a:off y="910474" x="904037"/>
            <a:ext cy="23699" cx="441300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00" name="Shape 100"/>
          <p:cNvCxnSpPr/>
          <p:nvPr/>
        </p:nvCxnSpPr>
        <p:spPr>
          <a:xfrm rot="-5400000">
            <a:off y="1865236" x="793799"/>
            <a:ext cy="384299" cx="473100"/>
          </a:xfrm>
          <a:prstGeom prst="bentConnector3">
            <a:avLst>
              <a:gd fmla="val 10724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01" name="Shape 101"/>
          <p:cNvSpPr txBox="1"/>
          <p:nvPr/>
        </p:nvSpPr>
        <p:spPr>
          <a:xfrm>
            <a:off y="3581400" x="7772400"/>
            <a:ext cy="455612" cx="7620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200" lang="en-US"/>
              <a:t>Window Forward</a:t>
            </a:r>
          </a:p>
        </p:txBody>
      </p:sp>
      <p:cxnSp>
        <p:nvCxnSpPr>
          <p:cNvPr id="102" name="Shape 102"/>
          <p:cNvCxnSpPr/>
          <p:nvPr/>
        </p:nvCxnSpPr>
        <p:spPr>
          <a:xfrm rot="5400000">
            <a:off y="4210762" x="7368436"/>
            <a:ext cy="625499" cx="960300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03" name="Shape 103"/>
          <p:cNvSpPr txBox="1"/>
          <p:nvPr/>
        </p:nvSpPr>
        <p:spPr>
          <a:xfrm>
            <a:off y="1476375" x="1752600"/>
            <a:ext cy="276224" cx="9905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Shape 104"/>
          <p:cNvCxnSpPr/>
          <p:nvPr/>
        </p:nvCxnSpPr>
        <p:spPr>
          <a:xfrm rot="10800000">
            <a:off y="1454125" x="1516036"/>
            <a:ext cy="168299" cx="244500"/>
          </a:xfrm>
          <a:prstGeom prst="bentConnector3">
            <a:avLst>
              <a:gd fmla="val 10654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05" name="Shape 105"/>
          <p:cNvSpPr txBox="1"/>
          <p:nvPr/>
        </p:nvSpPr>
        <p:spPr>
          <a:xfrm>
            <a:off y="838200" x="0"/>
            <a:ext cy="276224" cx="914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 rot="-5400000" flipH="1">
            <a:off y="1200150" x="433387"/>
            <a:ext cy="266699" cx="381000"/>
          </a:xfrm>
          <a:prstGeom prst="bentConnector3">
            <a:avLst>
              <a:gd fmla="val 10728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07" name="Shape 107"/>
          <p:cNvSpPr txBox="1"/>
          <p:nvPr/>
        </p:nvSpPr>
        <p:spPr>
          <a:xfrm>
            <a:off y="92075" x="2667000"/>
            <a:ext cy="592136" cx="9905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 rot="5400000">
            <a:off y="852412" x="2878186"/>
            <a:ext cy="130200" cx="453899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09" name="Shape 109"/>
          <p:cNvSpPr txBox="1"/>
          <p:nvPr/>
        </p:nvSpPr>
        <p:spPr>
          <a:xfrm>
            <a:off y="428625" x="1689100"/>
            <a:ext cy="331786" cx="7620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Shape 110"/>
          <p:cNvCxnSpPr/>
          <p:nvPr/>
        </p:nvCxnSpPr>
        <p:spPr>
          <a:xfrm rot="-5400000" flipH="1">
            <a:off y="916762" x="1907399"/>
            <a:ext cy="76199" cx="376200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11" name="Shape 111"/>
          <p:cNvSpPr txBox="1"/>
          <p:nvPr/>
        </p:nvSpPr>
        <p:spPr>
          <a:xfrm>
            <a:off y="3911600" x="293687"/>
            <a:ext cy="263525" cx="4059236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282575" marL="282575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*Missile Switch must be set for these to be active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3857624" cx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343275" x="4800600"/>
            <a:ext cy="3514724" cx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y="228600" x="3581400"/>
            <a:ext cy="369886" cx="914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/>
          <p:nvPr/>
        </p:nvCxnSpPr>
        <p:spPr>
          <a:xfrm rot="5400000">
            <a:off y="826337" x="3421787"/>
            <a:ext cy="396900" cx="852600"/>
          </a:xfrm>
          <a:prstGeom prst="bentConnector3">
            <a:avLst>
              <a:gd fmla="val 10767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22" name="Shape 122"/>
          <p:cNvSpPr txBox="1"/>
          <p:nvPr/>
        </p:nvSpPr>
        <p:spPr>
          <a:xfrm>
            <a:off y="2438400" x="3962400"/>
            <a:ext cy="381000" cx="9905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Shape 123"/>
          <p:cNvCxnSpPr/>
          <p:nvPr/>
        </p:nvCxnSpPr>
        <p:spPr>
          <a:xfrm rot="5400000" flipH="1">
            <a:off y="1973236" x="3802037"/>
            <a:ext cy="320699" cx="625499"/>
          </a:xfrm>
          <a:prstGeom prst="bentConnector3">
            <a:avLst>
              <a:gd fmla="val 10762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24" name="Shape 124"/>
          <p:cNvSpPr txBox="1"/>
          <p:nvPr/>
        </p:nvSpPr>
        <p:spPr>
          <a:xfrm>
            <a:off y="1371600" x="5181600"/>
            <a:ext cy="369886" cx="1295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Shape 125"/>
          <p:cNvCxnSpPr/>
          <p:nvPr/>
        </p:nvCxnSpPr>
        <p:spPr>
          <a:xfrm rot="10800000">
            <a:off y="1515987" x="4411637"/>
            <a:ext cy="47700" cx="777899"/>
          </a:xfrm>
          <a:prstGeom prst="bentConnector3">
            <a:avLst>
              <a:gd fmla="val 10754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26" name="Shape 126"/>
          <p:cNvSpPr txBox="1"/>
          <p:nvPr/>
        </p:nvSpPr>
        <p:spPr>
          <a:xfrm>
            <a:off y="457200" x="5029200"/>
            <a:ext cy="369886" cx="13715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Shape 127"/>
          <p:cNvCxnSpPr/>
          <p:nvPr/>
        </p:nvCxnSpPr>
        <p:spPr>
          <a:xfrm flipH="1">
            <a:off y="838200" x="3954437"/>
            <a:ext cy="287399" cx="1158899"/>
          </a:xfrm>
          <a:prstGeom prst="bentConnector3">
            <a:avLst>
              <a:gd fmla="val 10769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28" name="Shape 128"/>
          <p:cNvSpPr txBox="1"/>
          <p:nvPr/>
        </p:nvSpPr>
        <p:spPr>
          <a:xfrm>
            <a:off y="2895600" x="5562600"/>
            <a:ext cy="369886" cx="914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y="4191000" x="3200400"/>
            <a:ext cy="381000" cx="914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hape 130"/>
          <p:cNvCxnSpPr/>
          <p:nvPr/>
        </p:nvCxnSpPr>
        <p:spPr>
          <a:xfrm flipH="1">
            <a:off y="3265486" x="5326037"/>
            <a:ext cy="620700" cx="701699"/>
          </a:xfrm>
          <a:prstGeom prst="bentConnector3">
            <a:avLst>
              <a:gd fmla="val 10749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31" name="Shape 131"/>
          <p:cNvCxnSpPr/>
          <p:nvPr/>
        </p:nvCxnSpPr>
        <p:spPr>
          <a:xfrm>
            <a:off y="4381500" x="4114800"/>
            <a:ext cy="38099" cx="1066799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32" name="Shape 132"/>
          <p:cNvSpPr txBox="1"/>
          <p:nvPr/>
        </p:nvSpPr>
        <p:spPr>
          <a:xfrm>
            <a:off y="228600" x="2438400"/>
            <a:ext cy="365125" cx="914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3" name="Shape 133"/>
          <p:cNvCxnSpPr/>
          <p:nvPr/>
        </p:nvCxnSpPr>
        <p:spPr>
          <a:xfrm rot="-5400000" flipH="1">
            <a:off y="793637" x="2700449"/>
            <a:ext cy="155699" cx="545999"/>
          </a:xfrm>
          <a:prstGeom prst="bentConnector3">
            <a:avLst>
              <a:gd fmla="val 10794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34" name="Shape 134"/>
          <p:cNvSpPr txBox="1"/>
          <p:nvPr/>
        </p:nvSpPr>
        <p:spPr>
          <a:xfrm>
            <a:off y="3124200" x="2667000"/>
            <a:ext cy="369886" cx="1219199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Shape 135"/>
          <p:cNvCxnSpPr/>
          <p:nvPr/>
        </p:nvCxnSpPr>
        <p:spPr>
          <a:xfrm rot="5400000" flipH="1">
            <a:off y="2735986" x="2888387"/>
            <a:ext cy="14400" cx="777899"/>
          </a:xfrm>
          <a:prstGeom prst="bentConnector2">
            <a:avLst/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36" name="Shape 136"/>
          <p:cNvSpPr txBox="1"/>
          <p:nvPr/>
        </p:nvSpPr>
        <p:spPr>
          <a:xfrm>
            <a:off y="5867400" x="3962400"/>
            <a:ext cy="369886" cx="1295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y="5630787" x="5257800"/>
            <a:ext cy="428700" cx="1981199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38" name="Shape 138"/>
          <p:cNvSpPr txBox="1"/>
          <p:nvPr/>
        </p:nvSpPr>
        <p:spPr>
          <a:xfrm>
            <a:off y="3276600" x="1295400"/>
            <a:ext cy="369886" cx="1179511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Shape 139"/>
          <p:cNvCxnSpPr/>
          <p:nvPr/>
        </p:nvCxnSpPr>
        <p:spPr>
          <a:xfrm rot="5400000" flipH="1">
            <a:off y="2821037" x="1430386"/>
            <a:ext cy="72899" cx="854100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40" name="Shape 140"/>
          <p:cNvSpPr txBox="1"/>
          <p:nvPr/>
        </p:nvSpPr>
        <p:spPr>
          <a:xfrm>
            <a:off y="2286000" x="304800"/>
            <a:ext cy="369886" cx="11430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Shape 141"/>
          <p:cNvCxnSpPr/>
          <p:nvPr/>
        </p:nvCxnSpPr>
        <p:spPr>
          <a:xfrm rot="-5400000">
            <a:off y="1885186" x="811949"/>
            <a:ext cy="344399" cx="473100"/>
          </a:xfrm>
          <a:prstGeom prst="bentConnector3">
            <a:avLst>
              <a:gd fmla="val 10741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42" name="Shape 142"/>
          <p:cNvSpPr txBox="1"/>
          <p:nvPr/>
        </p:nvSpPr>
        <p:spPr>
          <a:xfrm>
            <a:off y="152400" x="1371600"/>
            <a:ext cy="365125" cx="914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43" name="Shape 143"/>
          <p:cNvCxnSpPr/>
          <p:nvPr/>
        </p:nvCxnSpPr>
        <p:spPr>
          <a:xfrm rot="-5400000" flipH="1">
            <a:off y="641387" x="1703349"/>
            <a:ext cy="306299" cx="544500"/>
          </a:xfrm>
          <a:prstGeom prst="bentConnector3">
            <a:avLst>
              <a:gd fmla="val 1075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44" name="Shape 144"/>
          <p:cNvSpPr txBox="1"/>
          <p:nvPr/>
        </p:nvSpPr>
        <p:spPr>
          <a:xfrm>
            <a:off y="3962400" x="7772400"/>
            <a:ext cy="369886" cx="914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Shape 145"/>
          <p:cNvCxnSpPr/>
          <p:nvPr/>
        </p:nvCxnSpPr>
        <p:spPr>
          <a:xfrm rot="5400000">
            <a:off y="4336187" x="7531936"/>
            <a:ext cy="701699" cx="709499"/>
          </a:xfrm>
          <a:prstGeom prst="bentConnector3">
            <a:avLst>
              <a:gd fmla="val 50000" name="adj1"/>
            </a:avLst>
          </a:prstGeom>
          <a:noFill/>
          <a:ln w="9525" cap="sq">
            <a:solidFill>
              <a:srgbClr val="BE4B48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