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06B27-D342-467A-9708-C9D94D359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455487-F9C3-4071-B23E-0F4C39021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D44E7-A6F5-4C60-BC33-7EEB308D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749C7-F070-4C9F-BFC5-161D3523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66D0E-8D39-4EF4-95DD-BAF158E1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6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E1503-56DE-440C-92F9-2EC66745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53620-B92A-4E79-9ECF-864C120CC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C67F2-4588-4E4B-BAFB-94633BEF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CE48-CB00-4835-90EF-E7E47E45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B6635-DA93-404F-900A-E3C4BE7A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862A0A-9C2A-4033-B6DE-55EB4C3A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DC14A-BE01-429B-BA66-9F27E90E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31A63-548F-48BA-8119-1AF52F6F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C6FCD-10BA-465A-BF24-AEE3ED46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356DD-7855-4A1D-B38C-A7DEDC38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5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6C9E4-A317-4647-873A-205AE39F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3E798-3366-40F0-886E-4502AF1E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53002-5975-47ED-855D-383CDF3F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45BC1-E50C-40D3-AD87-931ABF6D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E459F-71A1-4FE3-B335-72973A1C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6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444C-E92E-4100-BD24-F526029B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2D83E-7694-47DB-A65C-D78BCFD4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5F26F-07FF-4428-B7CC-5E428E40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107AD-5824-4EE1-8087-97D2ECFA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504F2-EFB6-4600-B25B-B9A639AA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8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1C062-3B90-4E6B-B01E-45D4BBF5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B76EF-7183-42C5-A3E1-3BB0FEAB6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355B9-AC97-457A-A401-3137EBB2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DEE42-06BF-46A6-B4D3-54986663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5B3B3-961A-47AB-BE67-80F95359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3373F-AEE4-4FB9-9CB4-31BF5106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9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33DF3-6099-43A5-8C62-83A08AB6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FABB6-62A5-4577-BB25-8139D36E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033AC-5167-4CB4-A27C-E7A411A1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88C4E9-9056-4968-9F9E-74EE8B9B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E5D93B-73D1-48E2-A8EB-7089B8CFE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7B3A04-50C8-40C4-BBBE-5C09EC1F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8E9579-3C2E-4D24-9B0B-69318942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6C46C-3EA5-4BB7-8425-19656D6E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1506-FD02-4C97-BCBB-6AD6582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41F96B-7F04-4084-A813-09B71E7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EC7236-7F22-42ED-8EF1-841E9F29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0475D0-B2B8-4CE8-BE75-15411CB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4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40BBDA-22A0-4CCC-A1D1-406A5E9F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358D35-696B-4DD3-AD1F-C0D3D050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15059-7F92-4217-B6AD-A9AE6E0E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9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1FF7-A040-48C1-A89C-A01D3EF7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888C1-D1B2-440B-B9C7-C77EA998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A2359-C444-4AF0-BBE8-375614B9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E22A1-CE28-4D21-8EC5-40272293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3BA36-F3FB-4237-8900-2CE65EBF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666C7-653F-4CEB-9B47-4A2DB41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E213E-0676-4541-AFCC-C7A692A3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56A803-750F-4D85-9BBB-7F4AAD62C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CF293-E22C-4768-97CE-FEE7D49A5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4270B-B001-412E-AD1E-3562619C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DB90D-A7EB-4802-81E9-D42693F4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27CC6-15FD-4E64-9584-F66540C5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5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6664EB-CC89-4EDC-9F26-D68E035E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5F511-A942-4BC9-BCF5-8F5E60A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EB6A9-7346-48A5-8E97-569A4FFE7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8F1E-06F1-468A-9CC1-56F66A99AEC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510A8-B4EC-4FAE-ACD3-85A5A6D35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19FE8-FD27-4D2F-9AE0-E7FB5B623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4250-EC04-4D34-8F03-CC89935C3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739B3D-AEFF-4015-AA75-6C9BB071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582"/>
            <a:ext cx="12192000" cy="63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BEB3EF-57F0-4F28-9AAE-88F75A67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203"/>
            <a:ext cx="12192000" cy="53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F76477-872E-40AB-83E7-6C26FDB9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690687"/>
            <a:ext cx="10382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F1A53C-1DDD-4126-A738-28F2068C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33"/>
            <a:ext cx="12192000" cy="64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A4C4CC-82FE-4DC9-AB3B-352F7C09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" y="0"/>
            <a:ext cx="12153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732BC0-BFCB-49C0-8CBF-5FD0D199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5" y="0"/>
            <a:ext cx="11089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1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E356FB-39CA-4B1E-BDBE-F824775A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273"/>
            <a:ext cx="12192000" cy="38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57266C-5BF5-4155-8A90-2B954D43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31"/>
            <a:ext cx="12192000" cy="66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CFD4AF-351E-43D0-8217-F4B794BB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689"/>
            <a:ext cx="12192000" cy="54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5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8A93D9-E523-4FCC-9A40-766B4A6D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5" y="0"/>
            <a:ext cx="11150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6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易潇</dc:creator>
  <cp:lastModifiedBy>陈 易潇</cp:lastModifiedBy>
  <cp:revision>13</cp:revision>
  <dcterms:created xsi:type="dcterms:W3CDTF">2021-11-09T00:25:39Z</dcterms:created>
  <dcterms:modified xsi:type="dcterms:W3CDTF">2021-11-10T01:22:08Z</dcterms:modified>
</cp:coreProperties>
</file>